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34_9051BFD3.xml" ContentType="application/vnd.ms-powerpoint.comments+xml"/>
  <Override PartName="/ppt/comments/modernComment_15A_BD83C03D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4"/>
  </p:sldMasterIdLst>
  <p:notesMasterIdLst>
    <p:notesMasterId r:id="rId91"/>
  </p:notesMasterIdLst>
  <p:sldIdLst>
    <p:sldId id="256" r:id="rId5"/>
    <p:sldId id="381" r:id="rId6"/>
    <p:sldId id="304" r:id="rId7"/>
    <p:sldId id="267" r:id="rId8"/>
    <p:sldId id="313" r:id="rId9"/>
    <p:sldId id="317" r:id="rId10"/>
    <p:sldId id="402" r:id="rId11"/>
    <p:sldId id="308" r:id="rId12"/>
    <p:sldId id="321" r:id="rId13"/>
    <p:sldId id="356" r:id="rId14"/>
    <p:sldId id="357" r:id="rId15"/>
    <p:sldId id="397" r:id="rId16"/>
    <p:sldId id="378" r:id="rId17"/>
    <p:sldId id="408" r:id="rId18"/>
    <p:sldId id="416" r:id="rId19"/>
    <p:sldId id="386" r:id="rId20"/>
    <p:sldId id="380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406" r:id="rId31"/>
    <p:sldId id="407" r:id="rId32"/>
    <p:sldId id="366" r:id="rId33"/>
    <p:sldId id="371" r:id="rId34"/>
    <p:sldId id="372" r:id="rId35"/>
    <p:sldId id="373" r:id="rId36"/>
    <p:sldId id="374" r:id="rId37"/>
    <p:sldId id="370" r:id="rId38"/>
    <p:sldId id="413" r:id="rId39"/>
    <p:sldId id="414" r:id="rId40"/>
    <p:sldId id="346" r:id="rId41"/>
    <p:sldId id="348" r:id="rId42"/>
    <p:sldId id="349" r:id="rId43"/>
    <p:sldId id="350" r:id="rId44"/>
    <p:sldId id="361" r:id="rId45"/>
    <p:sldId id="352" r:id="rId46"/>
    <p:sldId id="354" r:id="rId47"/>
    <p:sldId id="355" r:id="rId48"/>
    <p:sldId id="383" r:id="rId49"/>
    <p:sldId id="382" r:id="rId50"/>
    <p:sldId id="322" r:id="rId51"/>
    <p:sldId id="323" r:id="rId52"/>
    <p:sldId id="376" r:id="rId53"/>
    <p:sldId id="375" r:id="rId54"/>
    <p:sldId id="409" r:id="rId55"/>
    <p:sldId id="410" r:id="rId56"/>
    <p:sldId id="327" r:id="rId57"/>
    <p:sldId id="326" r:id="rId58"/>
    <p:sldId id="360" r:id="rId59"/>
    <p:sldId id="329" r:id="rId60"/>
    <p:sldId id="411" r:id="rId61"/>
    <p:sldId id="412" r:id="rId62"/>
    <p:sldId id="333" r:id="rId63"/>
    <p:sldId id="262" r:id="rId64"/>
    <p:sldId id="264" r:id="rId65"/>
    <p:sldId id="265" r:id="rId66"/>
    <p:sldId id="358" r:id="rId67"/>
    <p:sldId id="268" r:id="rId68"/>
    <p:sldId id="270" r:id="rId69"/>
    <p:sldId id="271" r:id="rId70"/>
    <p:sldId id="272" r:id="rId71"/>
    <p:sldId id="273" r:id="rId72"/>
    <p:sldId id="274" r:id="rId73"/>
    <p:sldId id="277" r:id="rId74"/>
    <p:sldId id="334" r:id="rId75"/>
    <p:sldId id="276" r:id="rId76"/>
    <p:sldId id="335" r:id="rId77"/>
    <p:sldId id="336" r:id="rId78"/>
    <p:sldId id="337" r:id="rId79"/>
    <p:sldId id="338" r:id="rId80"/>
    <p:sldId id="339" r:id="rId81"/>
    <p:sldId id="403" r:id="rId82"/>
    <p:sldId id="343" r:id="rId83"/>
    <p:sldId id="368" r:id="rId84"/>
    <p:sldId id="404" r:id="rId85"/>
    <p:sldId id="359" r:id="rId86"/>
    <p:sldId id="405" r:id="rId87"/>
    <p:sldId id="396" r:id="rId88"/>
    <p:sldId id="415" r:id="rId89"/>
    <p:sldId id="332" r:id="rId90"/>
  </p:sldIdLst>
  <p:sldSz cx="9144000" cy="5143500" type="screen16x9"/>
  <p:notesSz cx="6858000" cy="9144000"/>
  <p:embeddedFontLst>
    <p:embeddedFont>
      <p:font typeface="Abadi MT Condensed Light" panose="020B0604020202020204" charset="0"/>
      <p:regular r:id="rId92"/>
    </p:embeddedFont>
    <p:embeddedFont>
      <p:font typeface="Bebas Neue" panose="020B0604020202020204" charset="0"/>
      <p:regular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alibri Light" panose="020F0302020204030204" pitchFamily="34" charset="0"/>
      <p:regular r:id="rId98"/>
      <p:italic r:id="rId99"/>
    </p:embeddedFont>
    <p:embeddedFont>
      <p:font typeface="Cambria Math" panose="02040503050406030204" pitchFamily="18" charset="0"/>
      <p:regular r:id="rId100"/>
    </p:embeddedFont>
    <p:embeddedFont>
      <p:font typeface="Livvic" panose="020B0604020202020204" charset="0"/>
      <p:regular r:id="rId101"/>
      <p:bold r:id="rId102"/>
      <p:italic r:id="rId103"/>
      <p:boldItalic r:id="rId104"/>
    </p:embeddedFont>
    <p:embeddedFont>
      <p:font typeface="Montserrat" panose="020B0604020202020204" charset="0"/>
      <p:regular r:id="rId105"/>
      <p:bold r:id="rId106"/>
      <p:italic r:id="rId107"/>
      <p:boldItalic r:id="rId108"/>
    </p:embeddedFont>
    <p:embeddedFont>
      <p:font typeface="Proxima Nova" panose="020B0604020202020204" charset="0"/>
      <p:regular r:id="rId109"/>
      <p:bold r:id="rId110"/>
      <p:italic r:id="rId111"/>
      <p:boldItalic r:id="rId112"/>
    </p:embeddedFont>
    <p:embeddedFont>
      <p:font typeface="Proxima Nova Semibold" panose="020B0604020202020204" charset="0"/>
      <p:regular r:id="rId113"/>
      <p:bold r:id="rId114"/>
      <p:italic r:id="rId115"/>
      <p:boldItalic r:id="rId116"/>
    </p:embeddedFont>
    <p:embeddedFont>
      <p:font typeface="Roboto Condensed Light" panose="020B0604020202020204" charset="0"/>
      <p:regular r:id="rId117"/>
      <p:italic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D18A0DFC-2856-4459-80B1-328D77F02951}">
          <p14:sldIdLst>
            <p14:sldId id="256"/>
            <p14:sldId id="381"/>
          </p14:sldIdLst>
        </p14:section>
        <p14:section name="Einleitung" id="{557F54B7-15A5-4A2A-B935-C0DA9EE80402}">
          <p14:sldIdLst>
            <p14:sldId id="304"/>
            <p14:sldId id="267"/>
            <p14:sldId id="313"/>
            <p14:sldId id="317"/>
          </p14:sldIdLst>
        </p14:section>
        <p14:section name="Projektmanagement" id="{E8F29073-158D-4201-AD88-304AEC7C2978}">
          <p14:sldIdLst>
            <p14:sldId id="402"/>
            <p14:sldId id="308"/>
            <p14:sldId id="321"/>
            <p14:sldId id="356"/>
            <p14:sldId id="357"/>
          </p14:sldIdLst>
        </p14:section>
        <p14:section name="Gesamtschaubild" id="{16409B49-C39C-4EE5-A272-540B9646FCA8}">
          <p14:sldIdLst>
            <p14:sldId id="397"/>
            <p14:sldId id="378"/>
          </p14:sldIdLst>
        </p14:section>
        <p14:section name="Hardware" id="{DDD14683-8CF5-4E35-A13D-60D2561378CD}">
          <p14:sldIdLst>
            <p14:sldId id="408"/>
            <p14:sldId id="416"/>
            <p14:sldId id="386"/>
            <p14:sldId id="380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Objekterkennung NN" id="{9111D55D-A653-4F14-9521-91BC9F3D0B7F}">
          <p14:sldIdLst>
            <p14:sldId id="406"/>
            <p14:sldId id="407"/>
            <p14:sldId id="366"/>
            <p14:sldId id="371"/>
            <p14:sldId id="372"/>
            <p14:sldId id="373"/>
            <p14:sldId id="374"/>
            <p14:sldId id="370"/>
            <p14:sldId id="413"/>
            <p14:sldId id="414"/>
            <p14:sldId id="346"/>
            <p14:sldId id="348"/>
            <p14:sldId id="349"/>
            <p14:sldId id="350"/>
            <p14:sldId id="361"/>
            <p14:sldId id="352"/>
            <p14:sldId id="354"/>
            <p14:sldId id="355"/>
          </p14:sldIdLst>
        </p14:section>
        <p14:section name="Schach-KI" id="{B7949843-7D39-4CBF-B450-28C548A02039}">
          <p14:sldIdLst>
            <p14:sldId id="383"/>
            <p14:sldId id="382"/>
            <p14:sldId id="322"/>
            <p14:sldId id="323"/>
            <p14:sldId id="376"/>
            <p14:sldId id="375"/>
          </p14:sldIdLst>
        </p14:section>
        <p14:section name="VBC" id="{84E8B55E-B213-48B7-BD31-CBE8183392BA}">
          <p14:sldIdLst>
            <p14:sldId id="409"/>
            <p14:sldId id="410"/>
            <p14:sldId id="327"/>
            <p14:sldId id="326"/>
            <p14:sldId id="360"/>
            <p14:sldId id="329"/>
          </p14:sldIdLst>
        </p14:section>
        <p14:section name="User Interface" id="{4C4625AE-3F59-4445-9C7B-9E95BFAE18AF}">
          <p14:sldIdLst>
            <p14:sldId id="411"/>
            <p14:sldId id="412"/>
            <p14:sldId id="333"/>
            <p14:sldId id="262"/>
            <p14:sldId id="264"/>
            <p14:sldId id="265"/>
            <p14:sldId id="358"/>
            <p14:sldId id="268"/>
            <p14:sldId id="270"/>
            <p14:sldId id="271"/>
            <p14:sldId id="272"/>
            <p14:sldId id="273"/>
            <p14:sldId id="274"/>
            <p14:sldId id="277"/>
            <p14:sldId id="334"/>
            <p14:sldId id="276"/>
            <p14:sldId id="335"/>
            <p14:sldId id="336"/>
            <p14:sldId id="337"/>
            <p14:sldId id="338"/>
            <p14:sldId id="339"/>
          </p14:sldIdLst>
        </p14:section>
        <p14:section name="Problemstellungen" id="{42FEE616-6672-4864-A8BE-56810CBA2D91}">
          <p14:sldIdLst>
            <p14:sldId id="403"/>
            <p14:sldId id="343"/>
            <p14:sldId id="368"/>
          </p14:sldIdLst>
        </p14:section>
        <p14:section name="Ausblick" id="{276FAF3A-5ADF-4F0A-9769-ED8D61071D02}">
          <p14:sldIdLst>
            <p14:sldId id="404"/>
            <p14:sldId id="359"/>
          </p14:sldIdLst>
        </p14:section>
        <p14:section name="Fazit" id="{5363A0C6-D754-4EA1-B7E1-FC8BFAD4F3EB}">
          <p14:sldIdLst>
            <p14:sldId id="405"/>
            <p14:sldId id="396"/>
            <p14:sldId id="41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pos="5760">
          <p15:clr>
            <a:srgbClr val="A4A3A4"/>
          </p15:clr>
        </p15:guide>
        <p15:guide id="2" pos="5284" userDrawn="1">
          <p15:clr>
            <a:srgbClr val="9AA0A6"/>
          </p15:clr>
        </p15:guide>
        <p15:guide id="3" orient="horz" pos="159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B0706B-6FC6-B9F4-7383-95DF2A99FFF4}" name="Komi Jules Atchoglo" initials="KA" userId="S::komi.atchoglo@stud.uni-due.de::93e4b0fc-209f-4890-ac5f-249813bb87a2" providerId="AD"/>
  <p188:author id="{B005988B-9AD8-33D0-73CB-4201225C51E5}" name="Hemrajsinh Raulji" initials="HR" userId="Hemrajsinh Raulji" providerId="None"/>
  <p188:author id="{13181D98-1C4D-4160-C41F-1E15CB4A5241}" name="Thorben Pultke" initials="TP" userId="Thorben Pultk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CA2424"/>
    <a:srgbClr val="EEEEEE"/>
    <a:srgbClr val="595959"/>
    <a:srgbClr val="9B9B9B"/>
    <a:srgbClr val="7F7F7F"/>
    <a:srgbClr val="691D1D"/>
    <a:srgbClr val="7AA69C"/>
    <a:srgbClr val="3E4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A52E9-240B-254B-A3BB-58A974A174A9}" v="2517" dt="2022-03-14T11:32:33.181"/>
    <p1510:client id="{177761F6-BE8F-443E-9B3D-2B96AD8FD63F}" v="15" dt="2022-03-14T09:07:07.081"/>
    <p1510:client id="{F938B610-B731-43A7-B684-3D00CCBD9541}" v="74" dt="2022-03-14T12:38:03.500"/>
    <p1510:client id="{237416AD-F5F6-4416-871F-91AFCFFF41E1}" v="4726" dt="2022-03-14T10:02:06.321"/>
    <p1510:client id="{1BDE294D-F052-4EE0-93EB-EDB20C7E2E10}" v="70" dt="2022-03-13T23:10:15.734"/>
    <p1510:client id="{8267641C-1E34-48BB-9C4A-B6CEC2AF88F3}" v="148" dt="2022-03-14T17:01:58.063"/>
    <p1510:client id="{20FC6B93-0AC4-4EF7-BDDD-582DB46AE675}" v="9" dt="2022-03-14T20:40:06.464"/>
    <p1510:client id="{559729F2-496D-4B64-9146-53B65A89C247}" v="1" dt="2022-03-14T21:48:54.017"/>
    <p1510:client id="{78205C32-1534-451C-BC29-11D7A7C15CDC}" v="145" dt="2022-03-14T20:33:36.973"/>
    <p1510:client id="{57737725-CC62-4686-8947-07BC9DCA7D25}" v="88" dt="2022-03-14T21:48:10.182"/>
    <p1510:client id="{5F4B032B-8383-4B12-A815-7F78941C63F8}" v="429" dt="2022-03-14T22:14:13.062"/>
    <p1510:client id="{932013CD-9227-4A9F-ABFD-611CDC6A022F}" v="2" dt="2022-03-13T22:34:21.287"/>
    <p1510:client id="{B5ED804E-1399-49D8-A283-44986A94B100}" v="193" dt="2022-03-13T22:33:38.466"/>
    <p1510:client id="{C73BFB9D-3637-46FC-8E0E-55DB53541224}" v="108" dt="2022-03-13T22:31:25.662"/>
    <p1510:client id="{CBDB3163-BDDC-4ECF-A78A-1B4EB2AE60F6}" v="191" dt="2022-03-13T23:21:52.263"/>
    <p1510:client id="{D2E5ACA7-0A49-4DD8-830F-15C331344FEB}" v="209" dt="2022-03-14T10:33:13.747"/>
    <p1510:client id="{D49AB5F0-F7BD-4F0B-B78A-1A4E9FDB7706}" v="3348" dt="2022-03-14T22:20:20.562"/>
    <p1510:client id="{DD945811-122C-4FBE-8657-1457E1C5BB3C}" v="1" dt="2022-03-14T09:09:00.130"/>
    <p1510:client id="{F0B87A65-7C80-4AED-B516-657EAE8C8EDD}" v="182" vWet="184" dt="2022-03-14T21:25:56.066"/>
  </p1510:revLst>
</p1510:revInfo>
</file>

<file path=ppt/tableStyles.xml><?xml version="1.0" encoding="utf-8"?>
<a:tblStyleLst xmlns:a="http://schemas.openxmlformats.org/drawingml/2006/main" def="{8C963553-C015-4953-9731-48CDEA3BDF4A}">
  <a:tblStyle styleId="{8C963553-C015-4953-9731-48CDEA3BDF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7" y="144"/>
      </p:cViewPr>
      <p:guideLst>
        <p:guide pos="5760"/>
        <p:guide pos="5284"/>
        <p:guide orient="horz" pos="1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6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1.fntdata"/><Relationship Id="rId16" Type="http://schemas.openxmlformats.org/officeDocument/2006/relationships/slide" Target="slides/slide12.xml"/><Relationship Id="rId107" Type="http://schemas.openxmlformats.org/officeDocument/2006/relationships/font" Target="fonts/font1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4" Type="http://schemas.openxmlformats.org/officeDocument/2006/relationships/viewProps" Target="viewProps.xml"/><Relationship Id="rId129" Type="http://schemas.microsoft.com/office/2018/10/relationships/authors" Target="author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0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5.fntdata"/><Relationship Id="rId12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font" Target="fonts/font3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ben Pultke" userId="a58b4ae7-ea39-41e1-989e-d93625d9339a" providerId="ADAL" clId="{D49AB5F0-F7BD-4F0B-B78A-1A4E9FDB7706}"/>
    <pc:docChg chg="undo custSel addSld delSld modSld sldOrd modMainMaster delSection modSection">
      <pc:chgData name="Thorben Pultke" userId="a58b4ae7-ea39-41e1-989e-d93625d9339a" providerId="ADAL" clId="{D49AB5F0-F7BD-4F0B-B78A-1A4E9FDB7706}" dt="2022-03-14T22:20:20.562" v="3404" actId="1076"/>
      <pc:docMkLst>
        <pc:docMk/>
      </pc:docMkLst>
      <pc:sldChg chg="addSp delSp modSp mod">
        <pc:chgData name="Thorben Pultke" userId="a58b4ae7-ea39-41e1-989e-d93625d9339a" providerId="ADAL" clId="{D49AB5F0-F7BD-4F0B-B78A-1A4E9FDB7706}" dt="2022-03-14T17:47:42.719" v="636" actId="14100"/>
        <pc:sldMkLst>
          <pc:docMk/>
          <pc:sldMk cId="0" sldId="256"/>
        </pc:sldMkLst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2" creationId="{66D3844D-E44A-7444-BA6A-607946DA4F51}"/>
          </ac:spMkLst>
        </pc:spChg>
        <pc:spChg chg="add del mod">
          <ac:chgData name="Thorben Pultke" userId="a58b4ae7-ea39-41e1-989e-d93625d9339a" providerId="ADAL" clId="{D49AB5F0-F7BD-4F0B-B78A-1A4E9FDB7706}" dt="2022-03-14T17:47:18.157" v="633" actId="478"/>
          <ac:spMkLst>
            <pc:docMk/>
            <pc:sldMk cId="0" sldId="256"/>
            <ac:spMk id="7" creationId="{BC033165-3149-4C2C-A8D3-1D0940BC6ED2}"/>
          </ac:spMkLst>
        </pc:spChg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8" creationId="{E54F0CFD-A42E-2F44-91EA-EB7095A791D5}"/>
          </ac:spMkLst>
        </pc:spChg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10" creationId="{00F6298A-CF8F-3643-8167-02CBA177BF39}"/>
          </ac:spMkLst>
        </pc:spChg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11" creationId="{E31024F6-BFEE-D041-888D-95838C2AB2DD}"/>
          </ac:spMkLst>
        </pc:spChg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12" creationId="{2009062A-DBE6-854B-B43A-8CC77FA30341}"/>
          </ac:spMkLst>
        </pc:spChg>
        <pc:spChg chg="mod">
          <ac:chgData name="Thorben Pultke" userId="a58b4ae7-ea39-41e1-989e-d93625d9339a" providerId="ADAL" clId="{D49AB5F0-F7BD-4F0B-B78A-1A4E9FDB7706}" dt="2022-03-14T17:47:34.864" v="635" actId="1582"/>
          <ac:spMkLst>
            <pc:docMk/>
            <pc:sldMk cId="0" sldId="256"/>
            <ac:spMk id="13" creationId="{0B787ABD-13C1-1344-82E2-4495E4CDA69D}"/>
          </ac:spMkLst>
        </pc:spChg>
        <pc:spChg chg="mod">
          <ac:chgData name="Thorben Pultke" userId="a58b4ae7-ea39-41e1-989e-d93625d9339a" providerId="ADAL" clId="{D49AB5F0-F7BD-4F0B-B78A-1A4E9FDB7706}" dt="2022-03-14T17:47:42.719" v="636" actId="14100"/>
          <ac:spMkLst>
            <pc:docMk/>
            <pc:sldMk cId="0" sldId="256"/>
            <ac:spMk id="14" creationId="{18D6F9AD-95D9-4741-BEB0-BF3E71541892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0" sldId="259"/>
        </pc:sldMkLst>
      </pc:sldChg>
      <pc:sldChg chg="addSp modSp">
        <pc:chgData name="Thorben Pultke" userId="a58b4ae7-ea39-41e1-989e-d93625d9339a" providerId="ADAL" clId="{D49AB5F0-F7BD-4F0B-B78A-1A4E9FDB7706}" dt="2022-03-14T17:56:50.950" v="878"/>
        <pc:sldMkLst>
          <pc:docMk/>
          <pc:sldMk cId="3458610168" sldId="262"/>
        </pc:sldMkLst>
        <pc:spChg chg="add mod">
          <ac:chgData name="Thorben Pultke" userId="a58b4ae7-ea39-41e1-989e-d93625d9339a" providerId="ADAL" clId="{D49AB5F0-F7BD-4F0B-B78A-1A4E9FDB7706}" dt="2022-03-14T17:56:50.950" v="878"/>
          <ac:spMkLst>
            <pc:docMk/>
            <pc:sldMk cId="3458610168" sldId="262"/>
            <ac:spMk id="9" creationId="{FA8E3869-E8B7-4FE4-8715-6B2ED4997D76}"/>
          </ac:spMkLst>
        </pc:spChg>
      </pc:sldChg>
      <pc:sldChg chg="addSp modSp">
        <pc:chgData name="Thorben Pultke" userId="a58b4ae7-ea39-41e1-989e-d93625d9339a" providerId="ADAL" clId="{D49AB5F0-F7BD-4F0B-B78A-1A4E9FDB7706}" dt="2022-03-14T17:56:51.859" v="879"/>
        <pc:sldMkLst>
          <pc:docMk/>
          <pc:sldMk cId="437665843" sldId="264"/>
        </pc:sldMkLst>
        <pc:spChg chg="add mod">
          <ac:chgData name="Thorben Pultke" userId="a58b4ae7-ea39-41e1-989e-d93625d9339a" providerId="ADAL" clId="{D49AB5F0-F7BD-4F0B-B78A-1A4E9FDB7706}" dt="2022-03-14T17:56:51.859" v="879"/>
          <ac:spMkLst>
            <pc:docMk/>
            <pc:sldMk cId="437665843" sldId="264"/>
            <ac:spMk id="10" creationId="{4910DF5C-05C8-44C3-8B85-8204D10A7766}"/>
          </ac:spMkLst>
        </pc:spChg>
      </pc:sldChg>
      <pc:sldChg chg="addSp modSp">
        <pc:chgData name="Thorben Pultke" userId="a58b4ae7-ea39-41e1-989e-d93625d9339a" providerId="ADAL" clId="{D49AB5F0-F7BD-4F0B-B78A-1A4E9FDB7706}" dt="2022-03-14T17:56:52.571" v="880"/>
        <pc:sldMkLst>
          <pc:docMk/>
          <pc:sldMk cId="2425419694" sldId="265"/>
        </pc:sldMkLst>
        <pc:spChg chg="add mod">
          <ac:chgData name="Thorben Pultke" userId="a58b4ae7-ea39-41e1-989e-d93625d9339a" providerId="ADAL" clId="{D49AB5F0-F7BD-4F0B-B78A-1A4E9FDB7706}" dt="2022-03-14T17:56:52.571" v="880"/>
          <ac:spMkLst>
            <pc:docMk/>
            <pc:sldMk cId="2425419694" sldId="265"/>
            <ac:spMk id="15" creationId="{02B13F88-5863-4BED-BA67-3D74A7F0493A}"/>
          </ac:spMkLst>
        </pc:spChg>
      </pc:sldChg>
      <pc:sldChg chg="addSp delSp modSp mod">
        <pc:chgData name="Thorben Pultke" userId="a58b4ae7-ea39-41e1-989e-d93625d9339a" providerId="ADAL" clId="{D49AB5F0-F7BD-4F0B-B78A-1A4E9FDB7706}" dt="2022-03-14T20:39:13.999" v="2013"/>
        <pc:sldMkLst>
          <pc:docMk/>
          <pc:sldMk cId="1266483014" sldId="267"/>
        </pc:sldMkLst>
        <pc:spChg chg="add mod">
          <ac:chgData name="Thorben Pultke" userId="a58b4ae7-ea39-41e1-989e-d93625d9339a" providerId="ADAL" clId="{D49AB5F0-F7BD-4F0B-B78A-1A4E9FDB7706}" dt="2022-03-14T17:48:00.805" v="639"/>
          <ac:spMkLst>
            <pc:docMk/>
            <pc:sldMk cId="1266483014" sldId="267"/>
            <ac:spMk id="56" creationId="{AF5E9C27-8961-4AB6-8466-3440431EDBCC}"/>
          </ac:spMkLst>
        </pc:spChg>
        <pc:spChg chg="add del mod">
          <ac:chgData name="Thorben Pultke" userId="a58b4ae7-ea39-41e1-989e-d93625d9339a" providerId="ADAL" clId="{D49AB5F0-F7BD-4F0B-B78A-1A4E9FDB7706}" dt="2022-03-14T20:36:22.403" v="1993"/>
          <ac:spMkLst>
            <pc:docMk/>
            <pc:sldMk cId="1266483014" sldId="267"/>
            <ac:spMk id="58" creationId="{6DA99853-4D66-4258-954D-FCA0C8C6F9D6}"/>
          </ac:spMkLst>
        </pc:spChg>
        <pc:spChg chg="add del mod">
          <ac:chgData name="Thorben Pultke" userId="a58b4ae7-ea39-41e1-989e-d93625d9339a" providerId="ADAL" clId="{D49AB5F0-F7BD-4F0B-B78A-1A4E9FDB7706}" dt="2022-03-14T20:36:29.832" v="1999"/>
          <ac:spMkLst>
            <pc:docMk/>
            <pc:sldMk cId="1266483014" sldId="267"/>
            <ac:spMk id="59" creationId="{9B87CFD8-DFDC-462C-8014-9B49322A2C45}"/>
          </ac:spMkLst>
        </pc:spChg>
        <pc:spChg chg="add del mod">
          <ac:chgData name="Thorben Pultke" userId="a58b4ae7-ea39-41e1-989e-d93625d9339a" providerId="ADAL" clId="{D49AB5F0-F7BD-4F0B-B78A-1A4E9FDB7706}" dt="2022-03-14T20:36:46.008" v="2001"/>
          <ac:spMkLst>
            <pc:docMk/>
            <pc:sldMk cId="1266483014" sldId="267"/>
            <ac:spMk id="68" creationId="{21D3C313-0EE9-4CDE-A453-7895AC815F7F}"/>
          </ac:spMkLst>
        </pc:spChg>
        <pc:spChg chg="add del mod">
          <ac:chgData name="Thorben Pultke" userId="a58b4ae7-ea39-41e1-989e-d93625d9339a" providerId="ADAL" clId="{D49AB5F0-F7BD-4F0B-B78A-1A4E9FDB7706}" dt="2022-03-14T20:38:21.992" v="2011" actId="478"/>
          <ac:spMkLst>
            <pc:docMk/>
            <pc:sldMk cId="1266483014" sldId="267"/>
            <ac:spMk id="69" creationId="{A000650A-BD3B-4E89-A2CB-D0F120A9D011}"/>
          </ac:spMkLst>
        </pc:spChg>
        <pc:spChg chg="add mod">
          <ac:chgData name="Thorben Pultke" userId="a58b4ae7-ea39-41e1-989e-d93625d9339a" providerId="ADAL" clId="{D49AB5F0-F7BD-4F0B-B78A-1A4E9FDB7706}" dt="2022-03-14T20:39:13.999" v="2013"/>
          <ac:spMkLst>
            <pc:docMk/>
            <pc:sldMk cId="1266483014" sldId="267"/>
            <ac:spMk id="70" creationId="{3C7BF2AB-C0A7-4D8D-97F2-F5905D755AB3}"/>
          </ac:spMkLst>
        </pc:spChg>
      </pc:sldChg>
      <pc:sldChg chg="addSp modSp">
        <pc:chgData name="Thorben Pultke" userId="a58b4ae7-ea39-41e1-989e-d93625d9339a" providerId="ADAL" clId="{D49AB5F0-F7BD-4F0B-B78A-1A4E9FDB7706}" dt="2022-03-14T17:56:56.495" v="882"/>
        <pc:sldMkLst>
          <pc:docMk/>
          <pc:sldMk cId="2114061285" sldId="268"/>
        </pc:sldMkLst>
        <pc:spChg chg="add mod">
          <ac:chgData name="Thorben Pultke" userId="a58b4ae7-ea39-41e1-989e-d93625d9339a" providerId="ADAL" clId="{D49AB5F0-F7BD-4F0B-B78A-1A4E9FDB7706}" dt="2022-03-14T17:56:56.495" v="882"/>
          <ac:spMkLst>
            <pc:docMk/>
            <pc:sldMk cId="2114061285" sldId="268"/>
            <ac:spMk id="20" creationId="{4F0135FC-F83B-440E-8897-A5F8C36482E3}"/>
          </ac:spMkLst>
        </pc:spChg>
      </pc:sldChg>
      <pc:sldChg chg="addSp modSp mod">
        <pc:chgData name="Thorben Pultke" userId="a58b4ae7-ea39-41e1-989e-d93625d9339a" providerId="ADAL" clId="{D49AB5F0-F7BD-4F0B-B78A-1A4E9FDB7706}" dt="2022-03-14T20:26:05.603" v="1984" actId="14100"/>
        <pc:sldMkLst>
          <pc:docMk/>
          <pc:sldMk cId="3770143676" sldId="270"/>
        </pc:sldMkLst>
        <pc:spChg chg="add mod">
          <ac:chgData name="Thorben Pultke" userId="a58b4ae7-ea39-41e1-989e-d93625d9339a" providerId="ADAL" clId="{D49AB5F0-F7BD-4F0B-B78A-1A4E9FDB7706}" dt="2022-03-14T17:56:57.444" v="883"/>
          <ac:spMkLst>
            <pc:docMk/>
            <pc:sldMk cId="3770143676" sldId="270"/>
            <ac:spMk id="18" creationId="{7D3B99EC-22AE-474D-B323-736EDC8F269D}"/>
          </ac:spMkLst>
        </pc:spChg>
        <pc:picChg chg="mod">
          <ac:chgData name="Thorben Pultke" userId="a58b4ae7-ea39-41e1-989e-d93625d9339a" providerId="ADAL" clId="{D49AB5F0-F7BD-4F0B-B78A-1A4E9FDB7706}" dt="2022-03-14T20:26:05.603" v="1984" actId="14100"/>
          <ac:picMkLst>
            <pc:docMk/>
            <pc:sldMk cId="3770143676" sldId="270"/>
            <ac:picMk id="4" creationId="{F8B3FFB6-9B0C-4B10-9528-CBDD3F596B18}"/>
          </ac:picMkLst>
        </pc:picChg>
      </pc:sldChg>
      <pc:sldChg chg="addSp modSp">
        <pc:chgData name="Thorben Pultke" userId="a58b4ae7-ea39-41e1-989e-d93625d9339a" providerId="ADAL" clId="{D49AB5F0-F7BD-4F0B-B78A-1A4E9FDB7706}" dt="2022-03-14T17:56:58.700" v="884"/>
        <pc:sldMkLst>
          <pc:docMk/>
          <pc:sldMk cId="3892933314" sldId="271"/>
        </pc:sldMkLst>
        <pc:spChg chg="add mod">
          <ac:chgData name="Thorben Pultke" userId="a58b4ae7-ea39-41e1-989e-d93625d9339a" providerId="ADAL" clId="{D49AB5F0-F7BD-4F0B-B78A-1A4E9FDB7706}" dt="2022-03-14T17:56:58.700" v="884"/>
          <ac:spMkLst>
            <pc:docMk/>
            <pc:sldMk cId="3892933314" sldId="271"/>
            <ac:spMk id="8" creationId="{23FF5DA0-5036-4237-A3ED-66F9A4AE8026}"/>
          </ac:spMkLst>
        </pc:spChg>
      </pc:sldChg>
      <pc:sldChg chg="addSp modSp">
        <pc:chgData name="Thorben Pultke" userId="a58b4ae7-ea39-41e1-989e-d93625d9339a" providerId="ADAL" clId="{D49AB5F0-F7BD-4F0B-B78A-1A4E9FDB7706}" dt="2022-03-14T17:57:00.087" v="885"/>
        <pc:sldMkLst>
          <pc:docMk/>
          <pc:sldMk cId="1264707183" sldId="272"/>
        </pc:sldMkLst>
        <pc:spChg chg="add mod">
          <ac:chgData name="Thorben Pultke" userId="a58b4ae7-ea39-41e1-989e-d93625d9339a" providerId="ADAL" clId="{D49AB5F0-F7BD-4F0B-B78A-1A4E9FDB7706}" dt="2022-03-14T17:57:00.087" v="885"/>
          <ac:spMkLst>
            <pc:docMk/>
            <pc:sldMk cId="1264707183" sldId="272"/>
            <ac:spMk id="6" creationId="{D0BF4DA3-A935-43C1-8ACE-B6894E384B18}"/>
          </ac:spMkLst>
        </pc:spChg>
      </pc:sldChg>
      <pc:sldChg chg="addSp modSp">
        <pc:chgData name="Thorben Pultke" userId="a58b4ae7-ea39-41e1-989e-d93625d9339a" providerId="ADAL" clId="{D49AB5F0-F7BD-4F0B-B78A-1A4E9FDB7706}" dt="2022-03-14T17:57:01.319" v="886"/>
        <pc:sldMkLst>
          <pc:docMk/>
          <pc:sldMk cId="229250134" sldId="273"/>
        </pc:sldMkLst>
        <pc:spChg chg="add mod">
          <ac:chgData name="Thorben Pultke" userId="a58b4ae7-ea39-41e1-989e-d93625d9339a" providerId="ADAL" clId="{D49AB5F0-F7BD-4F0B-B78A-1A4E9FDB7706}" dt="2022-03-14T17:57:01.319" v="886"/>
          <ac:spMkLst>
            <pc:docMk/>
            <pc:sldMk cId="229250134" sldId="273"/>
            <ac:spMk id="6" creationId="{FCD3F106-6B6E-4509-912A-D2D35C0C373C}"/>
          </ac:spMkLst>
        </pc:spChg>
      </pc:sldChg>
      <pc:sldChg chg="addSp modSp">
        <pc:chgData name="Thorben Pultke" userId="a58b4ae7-ea39-41e1-989e-d93625d9339a" providerId="ADAL" clId="{D49AB5F0-F7BD-4F0B-B78A-1A4E9FDB7706}" dt="2022-03-14T17:57:02.752" v="887"/>
        <pc:sldMkLst>
          <pc:docMk/>
          <pc:sldMk cId="3944732576" sldId="274"/>
        </pc:sldMkLst>
        <pc:spChg chg="add mod">
          <ac:chgData name="Thorben Pultke" userId="a58b4ae7-ea39-41e1-989e-d93625d9339a" providerId="ADAL" clId="{D49AB5F0-F7BD-4F0B-B78A-1A4E9FDB7706}" dt="2022-03-14T17:57:02.752" v="887"/>
          <ac:spMkLst>
            <pc:docMk/>
            <pc:sldMk cId="3944732576" sldId="274"/>
            <ac:spMk id="6" creationId="{0DC795DE-9816-4C81-BAC0-37D7192ED8AF}"/>
          </ac:spMkLst>
        </pc:spChg>
      </pc:sldChg>
      <pc:sldChg chg="addSp modSp">
        <pc:chgData name="Thorben Pultke" userId="a58b4ae7-ea39-41e1-989e-d93625d9339a" providerId="ADAL" clId="{D49AB5F0-F7BD-4F0B-B78A-1A4E9FDB7706}" dt="2022-03-14T17:57:05.643" v="890"/>
        <pc:sldMkLst>
          <pc:docMk/>
          <pc:sldMk cId="352212532" sldId="276"/>
        </pc:sldMkLst>
        <pc:spChg chg="add mod">
          <ac:chgData name="Thorben Pultke" userId="a58b4ae7-ea39-41e1-989e-d93625d9339a" providerId="ADAL" clId="{D49AB5F0-F7BD-4F0B-B78A-1A4E9FDB7706}" dt="2022-03-14T17:57:05.643" v="890"/>
          <ac:spMkLst>
            <pc:docMk/>
            <pc:sldMk cId="352212532" sldId="276"/>
            <ac:spMk id="8" creationId="{80F4BF1E-A8B5-4F2D-9002-AFC17A9A5210}"/>
          </ac:spMkLst>
        </pc:spChg>
      </pc:sldChg>
      <pc:sldChg chg="addSp modSp">
        <pc:chgData name="Thorben Pultke" userId="a58b4ae7-ea39-41e1-989e-d93625d9339a" providerId="ADAL" clId="{D49AB5F0-F7BD-4F0B-B78A-1A4E9FDB7706}" dt="2022-03-14T17:57:04.220" v="888"/>
        <pc:sldMkLst>
          <pc:docMk/>
          <pc:sldMk cId="2425751893" sldId="277"/>
        </pc:sldMkLst>
        <pc:spChg chg="add mod">
          <ac:chgData name="Thorben Pultke" userId="a58b4ae7-ea39-41e1-989e-d93625d9339a" providerId="ADAL" clId="{D49AB5F0-F7BD-4F0B-B78A-1A4E9FDB7706}" dt="2022-03-14T17:57:04.220" v="888"/>
          <ac:spMkLst>
            <pc:docMk/>
            <pc:sldMk cId="2425751893" sldId="277"/>
            <ac:spMk id="6" creationId="{06D4AA4E-2F4B-4270-9627-585D06992DBE}"/>
          </ac:spMkLst>
        </pc:spChg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89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0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1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2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3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4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5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6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7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8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299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300"/>
        </pc:sldMkLst>
      </pc:sldChg>
      <pc:sldChg chg="del">
        <pc:chgData name="Thorben Pultke" userId="a58b4ae7-ea39-41e1-989e-d93625d9339a" providerId="ADAL" clId="{D49AB5F0-F7BD-4F0B-B78A-1A4E9FDB7706}" dt="2022-03-14T17:26:39.793" v="75" actId="2696"/>
        <pc:sldMkLst>
          <pc:docMk/>
          <pc:sldMk cId="0" sldId="301"/>
        </pc:sldMkLst>
      </pc:sldChg>
      <pc:sldChg chg="del">
        <pc:chgData name="Thorben Pultke" userId="a58b4ae7-ea39-41e1-989e-d93625d9339a" providerId="ADAL" clId="{D49AB5F0-F7BD-4F0B-B78A-1A4E9FDB7706}" dt="2022-03-14T17:15:19.494" v="32" actId="2696"/>
        <pc:sldMkLst>
          <pc:docMk/>
          <pc:sldMk cId="2863719550" sldId="303"/>
        </pc:sldMkLst>
      </pc:sldChg>
      <pc:sldChg chg="addSp modSp">
        <pc:chgData name="Thorben Pultke" userId="a58b4ae7-ea39-41e1-989e-d93625d9339a" providerId="ADAL" clId="{D49AB5F0-F7BD-4F0B-B78A-1A4E9FDB7706}" dt="2022-03-14T17:47:54.213" v="638"/>
        <pc:sldMkLst>
          <pc:docMk/>
          <pc:sldMk cId="961085914" sldId="304"/>
        </pc:sldMkLst>
        <pc:spChg chg="add mod">
          <ac:chgData name="Thorben Pultke" userId="a58b4ae7-ea39-41e1-989e-d93625d9339a" providerId="ADAL" clId="{D49AB5F0-F7BD-4F0B-B78A-1A4E9FDB7706}" dt="2022-03-14T17:47:54.213" v="638"/>
          <ac:spMkLst>
            <pc:docMk/>
            <pc:sldMk cId="961085914" sldId="304"/>
            <ac:spMk id="30" creationId="{EFBA4139-E46E-44EE-95E0-770A37FF7434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1761097333" sldId="305"/>
        </pc:sldMkLst>
      </pc:sldChg>
      <pc:sldChg chg="addSp modSp addCm modCm">
        <pc:chgData name="Thorben Pultke" userId="a58b4ae7-ea39-41e1-989e-d93625d9339a" providerId="ADAL" clId="{D49AB5F0-F7BD-4F0B-B78A-1A4E9FDB7706}" dt="2022-03-14T17:54:21.140" v="844"/>
        <pc:sldMkLst>
          <pc:docMk/>
          <pc:sldMk cId="2421276627" sldId="308"/>
        </pc:sldMkLst>
        <pc:spChg chg="add mod">
          <ac:chgData name="Thorben Pultke" userId="a58b4ae7-ea39-41e1-989e-d93625d9339a" providerId="ADAL" clId="{D49AB5F0-F7BD-4F0B-B78A-1A4E9FDB7706}" dt="2022-03-14T17:51:15.456" v="731"/>
          <ac:spMkLst>
            <pc:docMk/>
            <pc:sldMk cId="2421276627" sldId="308"/>
            <ac:spMk id="49" creationId="{5219E177-8054-4548-AC99-56BB82567A7A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454585732" sldId="309"/>
        </pc:sldMkLst>
      </pc:sldChg>
      <pc:sldChg chg="addSp delSp modSp mod">
        <pc:chgData name="Thorben Pultke" userId="a58b4ae7-ea39-41e1-989e-d93625d9339a" providerId="ADAL" clId="{D49AB5F0-F7BD-4F0B-B78A-1A4E9FDB7706}" dt="2022-03-14T22:06:46.006" v="3243" actId="1035"/>
        <pc:sldMkLst>
          <pc:docMk/>
          <pc:sldMk cId="1388969496" sldId="313"/>
        </pc:sldMkLst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3" creationId="{9A7E4815-8478-2444-8217-62E23FA860BB}"/>
          </ac:spMkLst>
        </pc:spChg>
        <pc:spChg chg="mod">
          <ac:chgData name="Thorben Pultke" userId="a58b4ae7-ea39-41e1-989e-d93625d9339a" providerId="ADAL" clId="{D49AB5F0-F7BD-4F0B-B78A-1A4E9FDB7706}" dt="2022-03-14T17:49:40.014" v="684" actId="164"/>
          <ac:spMkLst>
            <pc:docMk/>
            <pc:sldMk cId="1388969496" sldId="313"/>
            <ac:spMk id="6" creationId="{7632E092-F65B-D44E-B123-7018D321542A}"/>
          </ac:spMkLst>
        </pc:spChg>
        <pc:spChg chg="mod">
          <ac:chgData name="Thorben Pultke" userId="a58b4ae7-ea39-41e1-989e-d93625d9339a" providerId="ADAL" clId="{D49AB5F0-F7BD-4F0B-B78A-1A4E9FDB7706}" dt="2022-03-14T17:49:40.014" v="684" actId="164"/>
          <ac:spMkLst>
            <pc:docMk/>
            <pc:sldMk cId="1388969496" sldId="313"/>
            <ac:spMk id="7" creationId="{B2BC52DC-222C-2040-BEBA-429C7FCBE1AB}"/>
          </ac:spMkLst>
        </pc:spChg>
        <pc:spChg chg="mod">
          <ac:chgData name="Thorben Pultke" userId="a58b4ae7-ea39-41e1-989e-d93625d9339a" providerId="ADAL" clId="{D49AB5F0-F7BD-4F0B-B78A-1A4E9FDB7706}" dt="2022-03-14T17:49:40.014" v="684" actId="164"/>
          <ac:spMkLst>
            <pc:docMk/>
            <pc:sldMk cId="1388969496" sldId="313"/>
            <ac:spMk id="10" creationId="{0EE0CBC4-8342-204C-BA71-565DD3AAD26C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12" creationId="{2DD4E1C3-4990-2B47-BDA5-A90C4E10EFC8}"/>
          </ac:spMkLst>
        </pc:spChg>
        <pc:spChg chg="mod">
          <ac:chgData name="Thorben Pultke" userId="a58b4ae7-ea39-41e1-989e-d93625d9339a" providerId="ADAL" clId="{D49AB5F0-F7BD-4F0B-B78A-1A4E9FDB7706}" dt="2022-03-14T17:50:49.023" v="712" actId="1035"/>
          <ac:spMkLst>
            <pc:docMk/>
            <pc:sldMk cId="1388969496" sldId="313"/>
            <ac:spMk id="14" creationId="{0FD8672D-714A-0A4D-BB5F-9B4583D5CC06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15" creationId="{27866654-CC6D-451D-A6AE-94A21DFF5EC4}"/>
          </ac:spMkLst>
        </pc:spChg>
        <pc:spChg chg="mod">
          <ac:chgData name="Thorben Pultke" userId="a58b4ae7-ea39-41e1-989e-d93625d9339a" providerId="ADAL" clId="{D49AB5F0-F7BD-4F0B-B78A-1A4E9FDB7706}" dt="2022-03-14T17:50:46.585" v="701" actId="1035"/>
          <ac:spMkLst>
            <pc:docMk/>
            <pc:sldMk cId="1388969496" sldId="313"/>
            <ac:spMk id="16" creationId="{5DCA1647-AEE1-5E4E-8883-9AF1B3FC2198}"/>
          </ac:spMkLst>
        </pc:spChg>
        <pc:spChg chg="mod">
          <ac:chgData name="Thorben Pultke" userId="a58b4ae7-ea39-41e1-989e-d93625d9339a" providerId="ADAL" clId="{D49AB5F0-F7BD-4F0B-B78A-1A4E9FDB7706}" dt="2022-03-14T17:50:52.775" v="730" actId="1035"/>
          <ac:spMkLst>
            <pc:docMk/>
            <pc:sldMk cId="1388969496" sldId="313"/>
            <ac:spMk id="17" creationId="{BDF1A620-44DF-4F40-A5C4-22F858BA24DE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18" creationId="{62652306-B79C-DD4B-A553-A1A735818A78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24" creationId="{A155BEA1-B71E-4C03-BA8A-FC20DA2344EF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26" creationId="{7E43E3A5-0730-8A42-8AD2-BFA46FB0858B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27" creationId="{D5B20A36-3BE3-4E4F-9ABD-7258E46525C0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28" creationId="{F42B859F-72BE-4D76-810D-36F5A48DAB1D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29" creationId="{72B8B61B-B0F1-45DC-AF3A-E9CBEC34A847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30" creationId="{5D1007BA-4C53-4330-BF48-B40B000796B9}"/>
          </ac:spMkLst>
        </pc:spChg>
        <pc:spChg chg="mod">
          <ac:chgData name="Thorben Pultke" userId="a58b4ae7-ea39-41e1-989e-d93625d9339a" providerId="ADAL" clId="{D49AB5F0-F7BD-4F0B-B78A-1A4E9FDB7706}" dt="2022-03-14T22:06:38.048" v="3222" actId="1036"/>
          <ac:spMkLst>
            <pc:docMk/>
            <pc:sldMk cId="1388969496" sldId="313"/>
            <ac:spMk id="31" creationId="{CEAF8C5B-2DD1-458C-BAB9-B321BE27639D}"/>
          </ac:spMkLst>
        </pc:spChg>
        <pc:spChg chg="mod">
          <ac:chgData name="Thorben Pultke" userId="a58b4ae7-ea39-41e1-989e-d93625d9339a" providerId="ADAL" clId="{D49AB5F0-F7BD-4F0B-B78A-1A4E9FDB7706}" dt="2022-03-14T22:06:40.397" v="3231" actId="1035"/>
          <ac:spMkLst>
            <pc:docMk/>
            <pc:sldMk cId="1388969496" sldId="313"/>
            <ac:spMk id="32" creationId="{54CD4B04-35EE-4A6F-9C9A-913081E54359}"/>
          </ac:spMkLst>
        </pc:spChg>
        <pc:spChg chg="mod">
          <ac:chgData name="Thorben Pultke" userId="a58b4ae7-ea39-41e1-989e-d93625d9339a" providerId="ADAL" clId="{D49AB5F0-F7BD-4F0B-B78A-1A4E9FDB7706}" dt="2022-03-14T22:06:46.006" v="3243" actId="1035"/>
          <ac:spMkLst>
            <pc:docMk/>
            <pc:sldMk cId="1388969496" sldId="313"/>
            <ac:spMk id="33" creationId="{9FB68E46-6C4D-483D-BDEC-6B09839112DF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34" creationId="{A772ED67-BD4C-4FF7-B247-1D86220133EE}"/>
          </ac:spMkLst>
        </pc:spChg>
        <pc:spChg chg="mod">
          <ac:chgData name="Thorben Pultke" userId="a58b4ae7-ea39-41e1-989e-d93625d9339a" providerId="ADAL" clId="{D49AB5F0-F7BD-4F0B-B78A-1A4E9FDB7706}" dt="2022-03-14T17:48:27.155" v="668" actId="1036"/>
          <ac:spMkLst>
            <pc:docMk/>
            <pc:sldMk cId="1388969496" sldId="313"/>
            <ac:spMk id="35" creationId="{77249C1F-BE4E-4267-9C2A-4E374BFB9937}"/>
          </ac:spMkLst>
        </pc:spChg>
        <pc:spChg chg="del">
          <ac:chgData name="Thorben Pultke" userId="a58b4ae7-ea39-41e1-989e-d93625d9339a" providerId="ADAL" clId="{D49AB5F0-F7BD-4F0B-B78A-1A4E9FDB7706}" dt="2022-03-14T20:52:16.992" v="2015" actId="478"/>
          <ac:spMkLst>
            <pc:docMk/>
            <pc:sldMk cId="1388969496" sldId="313"/>
            <ac:spMk id="36" creationId="{A455F1ED-A7F5-4EA6-A396-DAAD1523B5AE}"/>
          </ac:spMkLst>
        </pc:spChg>
        <pc:spChg chg="add mod">
          <ac:chgData name="Thorben Pultke" userId="a58b4ae7-ea39-41e1-989e-d93625d9339a" providerId="ADAL" clId="{D49AB5F0-F7BD-4F0B-B78A-1A4E9FDB7706}" dt="2022-03-14T17:48:03.217" v="640"/>
          <ac:spMkLst>
            <pc:docMk/>
            <pc:sldMk cId="1388969496" sldId="313"/>
            <ac:spMk id="40" creationId="{647CB7C7-8967-46AE-BBF6-4048AF9A2D08}"/>
          </ac:spMkLst>
        </pc:spChg>
        <pc:grpChg chg="add mod">
          <ac:chgData name="Thorben Pultke" userId="a58b4ae7-ea39-41e1-989e-d93625d9339a" providerId="ADAL" clId="{D49AB5F0-F7BD-4F0B-B78A-1A4E9FDB7706}" dt="2022-03-14T17:49:44.056" v="685" actId="1076"/>
          <ac:grpSpMkLst>
            <pc:docMk/>
            <pc:sldMk cId="1388969496" sldId="313"/>
            <ac:grpSpMk id="2" creationId="{9757E794-553F-423C-9B42-E0AA801968ED}"/>
          </ac:grpSpMkLst>
        </pc:grpChg>
        <pc:cxnChg chg="mod">
          <ac:chgData name="Thorben Pultke" userId="a58b4ae7-ea39-41e1-989e-d93625d9339a" providerId="ADAL" clId="{D49AB5F0-F7BD-4F0B-B78A-1A4E9FDB7706}" dt="2022-03-14T17:48:27.155" v="668" actId="1036"/>
          <ac:cxnSpMkLst>
            <pc:docMk/>
            <pc:sldMk cId="1388969496" sldId="313"/>
            <ac:cxnSpMk id="13" creationId="{698FEC41-D80B-894F-9EBE-353EF9E816C8}"/>
          </ac:cxnSpMkLst>
        </pc:cxnChg>
      </pc:sldChg>
      <pc:sldChg chg="del">
        <pc:chgData name="Thorben Pultke" userId="a58b4ae7-ea39-41e1-989e-d93625d9339a" providerId="ADAL" clId="{D49AB5F0-F7BD-4F0B-B78A-1A4E9FDB7706}" dt="2022-03-14T17:23:38.190" v="55" actId="2696"/>
        <pc:sldMkLst>
          <pc:docMk/>
          <pc:sldMk cId="1669463182" sldId="314"/>
        </pc:sldMkLst>
      </pc:sldChg>
      <pc:sldChg chg="addSp modSp mod">
        <pc:chgData name="Thorben Pultke" userId="a58b4ae7-ea39-41e1-989e-d93625d9339a" providerId="ADAL" clId="{D49AB5F0-F7BD-4F0B-B78A-1A4E9FDB7706}" dt="2022-03-14T17:50:31.208" v="689" actId="1076"/>
        <pc:sldMkLst>
          <pc:docMk/>
          <pc:sldMk cId="199559352" sldId="317"/>
        </pc:sldMkLst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3" creationId="{E0450CB5-5DBD-514E-8C1D-AA3F4F9493F9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6" creationId="{7632E092-F65B-D44E-B123-7018D321542A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7" creationId="{B2BC52DC-222C-2040-BEBA-429C7FCBE1AB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8" creationId="{BEC9F40C-4C70-7449-9AE7-A00189A5BF1D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10" creationId="{0EE0CBC4-8342-204C-BA71-565DD3AAD26C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12" creationId="{2DD4E1C3-4990-2B47-BDA5-A90C4E10EFC8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13" creationId="{21A93937-4011-FB45-853F-98D4F09DF88D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14" creationId="{0FD8672D-714A-0A4D-BB5F-9B4583D5CC06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15" creationId="{3F4827A0-FC44-3442-918C-0B9CBFFBA8AA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16" creationId="{5DCA1647-AEE1-5E4E-8883-9AF1B3FC2198}"/>
          </ac:spMkLst>
        </pc:spChg>
        <pc:spChg chg="mod">
          <ac:chgData name="Thorben Pultke" userId="a58b4ae7-ea39-41e1-989e-d93625d9339a" providerId="ADAL" clId="{D49AB5F0-F7BD-4F0B-B78A-1A4E9FDB7706}" dt="2022-03-14T17:48:36.108" v="680" actId="1035"/>
          <ac:spMkLst>
            <pc:docMk/>
            <pc:sldMk cId="199559352" sldId="317"/>
            <ac:spMk id="17" creationId="{BDF1A620-44DF-4F40-A5C4-22F858BA24DE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18" creationId="{62652306-B79C-DD4B-A553-A1A735818A78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20" creationId="{BAD4D545-FDE9-6045-9901-BDF13BC95D32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25" creationId="{3B114700-B335-9C47-8A64-0F6C1552C4C9}"/>
          </ac:spMkLst>
        </pc:spChg>
        <pc:spChg chg="mod">
          <ac:chgData name="Thorben Pultke" userId="a58b4ae7-ea39-41e1-989e-d93625d9339a" providerId="ADAL" clId="{D49AB5F0-F7BD-4F0B-B78A-1A4E9FDB7706}" dt="2022-03-14T17:50:20.304" v="688" actId="164"/>
          <ac:spMkLst>
            <pc:docMk/>
            <pc:sldMk cId="199559352" sldId="317"/>
            <ac:spMk id="26" creationId="{7E43E3A5-0730-8A42-8AD2-BFA46FB0858B}"/>
          </ac:spMkLst>
        </pc:spChg>
        <pc:spChg chg="add mod">
          <ac:chgData name="Thorben Pultke" userId="a58b4ae7-ea39-41e1-989e-d93625d9339a" providerId="ADAL" clId="{D49AB5F0-F7BD-4F0B-B78A-1A4E9FDB7706}" dt="2022-03-14T17:48:04.580" v="641"/>
          <ac:spMkLst>
            <pc:docMk/>
            <pc:sldMk cId="199559352" sldId="317"/>
            <ac:spMk id="27" creationId="{E7E17384-6551-4EEA-A95D-7338477073DD}"/>
          </ac:spMkLst>
        </pc:spChg>
        <pc:grpChg chg="add mod">
          <ac:chgData name="Thorben Pultke" userId="a58b4ae7-ea39-41e1-989e-d93625d9339a" providerId="ADAL" clId="{D49AB5F0-F7BD-4F0B-B78A-1A4E9FDB7706}" dt="2022-03-14T17:50:31.208" v="689" actId="1076"/>
          <ac:grpSpMkLst>
            <pc:docMk/>
            <pc:sldMk cId="199559352" sldId="317"/>
            <ac:grpSpMk id="9" creationId="{602E91EE-6EC4-48DB-921A-EB31ECB92EA9}"/>
          </ac:grpSpMkLst>
        </pc:grpChg>
        <pc:cxnChg chg="mod">
          <ac:chgData name="Thorben Pultke" userId="a58b4ae7-ea39-41e1-989e-d93625d9339a" providerId="ADAL" clId="{D49AB5F0-F7BD-4F0B-B78A-1A4E9FDB7706}" dt="2022-03-14T17:50:20.304" v="688" actId="164"/>
          <ac:cxnSpMkLst>
            <pc:docMk/>
            <pc:sldMk cId="199559352" sldId="317"/>
            <ac:cxnSpMk id="19" creationId="{DCD65C83-F5FD-3C4B-918E-97EA77A5F27E}"/>
          </ac:cxnSpMkLst>
        </pc:cxnChg>
      </pc:sldChg>
      <pc:sldChg chg="addSp delSp modSp mod">
        <pc:chgData name="Thorben Pultke" userId="a58b4ae7-ea39-41e1-989e-d93625d9339a" providerId="ADAL" clId="{D49AB5F0-F7BD-4F0B-B78A-1A4E9FDB7706}" dt="2022-03-14T17:54:31.081" v="845"/>
        <pc:sldMkLst>
          <pc:docMk/>
          <pc:sldMk cId="3365650311" sldId="321"/>
        </pc:sldMkLst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6" creationId="{12BE1690-E3AB-9544-8B84-B68D503D10E6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10" creationId="{594B7058-DBE5-1A47-9F7E-C89CD6770CE1}"/>
          </ac:spMkLst>
        </pc:spChg>
        <pc:spChg chg="add mod">
          <ac:chgData name="Thorben Pultke" userId="a58b4ae7-ea39-41e1-989e-d93625d9339a" providerId="ADAL" clId="{D49AB5F0-F7BD-4F0B-B78A-1A4E9FDB7706}" dt="2022-03-14T17:54:31.081" v="845"/>
          <ac:spMkLst>
            <pc:docMk/>
            <pc:sldMk cId="3365650311" sldId="321"/>
            <ac:spMk id="90" creationId="{D51117A3-428F-4DFA-9414-B8A61ECC2B54}"/>
          </ac:spMkLst>
        </pc:spChg>
        <pc:spChg chg="del">
          <ac:chgData name="Thorben Pultke" userId="a58b4ae7-ea39-41e1-989e-d93625d9339a" providerId="ADAL" clId="{D49AB5F0-F7BD-4F0B-B78A-1A4E9FDB7706}" dt="2022-03-14T17:52:05.300" v="795" actId="478"/>
          <ac:spMkLst>
            <pc:docMk/>
            <pc:sldMk cId="3365650311" sldId="321"/>
            <ac:spMk id="91" creationId="{A5EADA7D-02ED-445F-8E3D-C6E3E2B1526D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94" creationId="{8509D76E-873C-A744-A196-90ADC0F70908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95" creationId="{88511268-F4D1-7B4D-BFBF-6AE9FC662263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98" creationId="{CD03A39A-B124-3541-8177-F196D04C1DFB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105" creationId="{DB4D4CDC-E93A-4BEF-8AC9-EB5E612A2A78}"/>
          </ac:spMkLst>
        </pc:spChg>
        <pc:spChg chg="mod">
          <ac:chgData name="Thorben Pultke" userId="a58b4ae7-ea39-41e1-989e-d93625d9339a" providerId="ADAL" clId="{D49AB5F0-F7BD-4F0B-B78A-1A4E9FDB7706}" dt="2022-03-14T17:25:19.737" v="72" actId="20577"/>
          <ac:spMkLst>
            <pc:docMk/>
            <pc:sldMk cId="3365650311" sldId="321"/>
            <ac:spMk id="106" creationId="{029BEC41-8043-4687-91FD-F2A59F298549}"/>
          </ac:spMkLst>
        </pc:spChg>
        <pc:spChg chg="mod">
          <ac:chgData name="Thorben Pultke" userId="a58b4ae7-ea39-41e1-989e-d93625d9339a" providerId="ADAL" clId="{D49AB5F0-F7BD-4F0B-B78A-1A4E9FDB7706}" dt="2022-03-14T17:52:24.997" v="797" actId="20577"/>
          <ac:spMkLst>
            <pc:docMk/>
            <pc:sldMk cId="3365650311" sldId="321"/>
            <ac:spMk id="178" creationId="{DBB0291C-E86D-6748-9C39-03F34ACFB1D7}"/>
          </ac:spMkLst>
        </pc:spChg>
        <pc:spChg chg="mod">
          <ac:chgData name="Thorben Pultke" userId="a58b4ae7-ea39-41e1-989e-d93625d9339a" providerId="ADAL" clId="{D49AB5F0-F7BD-4F0B-B78A-1A4E9FDB7706}" dt="2022-03-14T17:51:58.940" v="794" actId="1036"/>
          <ac:spMkLst>
            <pc:docMk/>
            <pc:sldMk cId="3365650311" sldId="321"/>
            <ac:spMk id="231" creationId="{1CC176FB-937D-C546-A43E-04B4DA1BBE94}"/>
          </ac:spMkLst>
        </pc:spChg>
        <pc:grpChg chg="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96" creationId="{538BB0EC-1D02-DA49-8B26-BCB3C5B14F8C}"/>
          </ac:grpSpMkLst>
        </pc:grpChg>
        <pc:grpChg chg="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114" creationId="{4030EB1B-E3DB-D54E-88F8-3178E01F0162}"/>
          </ac:grpSpMkLst>
        </pc:grpChg>
        <pc:grpChg chg="add del 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163" creationId="{CA896A55-8AE7-1645-8C44-9D00691E8E06}"/>
          </ac:grpSpMkLst>
        </pc:grpChg>
        <pc:grpChg chg="add del 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183" creationId="{8F0F39FB-38AB-D54A-9781-65AFC73C6302}"/>
          </ac:grpSpMkLst>
        </pc:grpChg>
        <pc:grpChg chg="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195" creationId="{3FD755F9-20D3-1B4D-AB01-9DE07EAF3D1E}"/>
          </ac:grpSpMkLst>
        </pc:grpChg>
        <pc:grpChg chg="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207" creationId="{CB688F78-BA33-494F-94A4-825F0EF15754}"/>
          </ac:grpSpMkLst>
        </pc:grpChg>
        <pc:grpChg chg="add del mod">
          <ac:chgData name="Thorben Pultke" userId="a58b4ae7-ea39-41e1-989e-d93625d9339a" providerId="ADAL" clId="{D49AB5F0-F7BD-4F0B-B78A-1A4E9FDB7706}" dt="2022-03-14T17:51:58.940" v="794" actId="1036"/>
          <ac:grpSpMkLst>
            <pc:docMk/>
            <pc:sldMk cId="3365650311" sldId="321"/>
            <ac:grpSpMk id="219" creationId="{6FD296B6-134F-4A4E-AABD-19D827BEF594}"/>
          </ac:grpSpMkLst>
        </pc:grpChg>
        <pc:cxnChg chg="mod">
          <ac:chgData name="Thorben Pultke" userId="a58b4ae7-ea39-41e1-989e-d93625d9339a" providerId="ADAL" clId="{D49AB5F0-F7BD-4F0B-B78A-1A4E9FDB7706}" dt="2022-03-14T17:51:58.940" v="794" actId="1036"/>
          <ac:cxnSpMkLst>
            <pc:docMk/>
            <pc:sldMk cId="3365650311" sldId="321"/>
            <ac:cxnSpMk id="5" creationId="{104A366B-CF68-7541-B4DD-165237CB9081}"/>
          </ac:cxnSpMkLst>
        </pc:cxnChg>
        <pc:cxnChg chg="mod">
          <ac:chgData name="Thorben Pultke" userId="a58b4ae7-ea39-41e1-989e-d93625d9339a" providerId="ADAL" clId="{D49AB5F0-F7BD-4F0B-B78A-1A4E9FDB7706}" dt="2022-03-14T17:51:58.940" v="794" actId="1036"/>
          <ac:cxnSpMkLst>
            <pc:docMk/>
            <pc:sldMk cId="3365650311" sldId="321"/>
            <ac:cxnSpMk id="92" creationId="{131FB628-475F-8E4F-AB9E-48172DFCE8BC}"/>
          </ac:cxnSpMkLst>
        </pc:cxnChg>
        <pc:cxnChg chg="mod">
          <ac:chgData name="Thorben Pultke" userId="a58b4ae7-ea39-41e1-989e-d93625d9339a" providerId="ADAL" clId="{D49AB5F0-F7BD-4F0B-B78A-1A4E9FDB7706}" dt="2022-03-14T17:51:58.940" v="794" actId="1036"/>
          <ac:cxnSpMkLst>
            <pc:docMk/>
            <pc:sldMk cId="3365650311" sldId="321"/>
            <ac:cxnSpMk id="93" creationId="{6EE0D814-652D-A449-816C-74CA8578C84F}"/>
          </ac:cxnSpMkLst>
        </pc:cxnChg>
      </pc:sldChg>
      <pc:sldChg chg="addSp modSp">
        <pc:chgData name="Thorben Pultke" userId="a58b4ae7-ea39-41e1-989e-d93625d9339a" providerId="ADAL" clId="{D49AB5F0-F7BD-4F0B-B78A-1A4E9FDB7706}" dt="2022-03-14T17:56:11.449" v="866"/>
        <pc:sldMkLst>
          <pc:docMk/>
          <pc:sldMk cId="1189524617" sldId="322"/>
        </pc:sldMkLst>
        <pc:spChg chg="add mod">
          <ac:chgData name="Thorben Pultke" userId="a58b4ae7-ea39-41e1-989e-d93625d9339a" providerId="ADAL" clId="{D49AB5F0-F7BD-4F0B-B78A-1A4E9FDB7706}" dt="2022-03-14T17:56:11.449" v="866"/>
          <ac:spMkLst>
            <pc:docMk/>
            <pc:sldMk cId="1189524617" sldId="322"/>
            <ac:spMk id="26" creationId="{6DDCB6CD-3006-41B3-8AA9-AF9DE7815958}"/>
          </ac:spMkLst>
        </pc:spChg>
      </pc:sldChg>
      <pc:sldChg chg="addSp modSp mod">
        <pc:chgData name="Thorben Pultke" userId="a58b4ae7-ea39-41e1-989e-d93625d9339a" providerId="ADAL" clId="{D49AB5F0-F7BD-4F0B-B78A-1A4E9FDB7706}" dt="2022-03-14T22:20:20.562" v="3404" actId="1076"/>
        <pc:sldMkLst>
          <pc:docMk/>
          <pc:sldMk cId="1842049511" sldId="323"/>
        </pc:sldMkLst>
        <pc:spChg chg="mod">
          <ac:chgData name="Thorben Pultke" userId="a58b4ae7-ea39-41e1-989e-d93625d9339a" providerId="ADAL" clId="{D49AB5F0-F7BD-4F0B-B78A-1A4E9FDB7706}" dt="2022-03-14T22:20:20.562" v="3404" actId="1076"/>
          <ac:spMkLst>
            <pc:docMk/>
            <pc:sldMk cId="1842049511" sldId="323"/>
            <ac:spMk id="41" creationId="{5D26C757-9DC9-4AF3-A158-336FC446D5DE}"/>
          </ac:spMkLst>
        </pc:spChg>
        <pc:spChg chg="add mod">
          <ac:chgData name="Thorben Pultke" userId="a58b4ae7-ea39-41e1-989e-d93625d9339a" providerId="ADAL" clId="{D49AB5F0-F7BD-4F0B-B78A-1A4E9FDB7706}" dt="2022-03-14T17:56:12.578" v="867"/>
          <ac:spMkLst>
            <pc:docMk/>
            <pc:sldMk cId="1842049511" sldId="323"/>
            <ac:spMk id="46" creationId="{1FEDB855-FC0C-4519-AC25-88E0549A32D1}"/>
          </ac:spMkLst>
        </pc:spChg>
        <pc:picChg chg="mod">
          <ac:chgData name="Thorben Pultke" userId="a58b4ae7-ea39-41e1-989e-d93625d9339a" providerId="ADAL" clId="{D49AB5F0-F7BD-4F0B-B78A-1A4E9FDB7706}" dt="2022-03-14T22:20:20.562" v="3404" actId="1076"/>
          <ac:picMkLst>
            <pc:docMk/>
            <pc:sldMk cId="1842049511" sldId="323"/>
            <ac:picMk id="22" creationId="{7A636466-2AD5-4A72-B966-389B952DDE28}"/>
          </ac:picMkLst>
        </pc:picChg>
        <pc:cxnChg chg="mod">
          <ac:chgData name="Thorben Pultke" userId="a58b4ae7-ea39-41e1-989e-d93625d9339a" providerId="ADAL" clId="{D49AB5F0-F7BD-4F0B-B78A-1A4E9FDB7706}" dt="2022-03-14T22:19:54.656" v="3351" actId="14100"/>
          <ac:cxnSpMkLst>
            <pc:docMk/>
            <pc:sldMk cId="1842049511" sldId="323"/>
            <ac:cxnSpMk id="37" creationId="{3601D835-9B10-F04A-8785-66F5D348B5A3}"/>
          </ac:cxnSpMkLst>
        </pc:cxnChg>
        <pc:cxnChg chg="mod">
          <ac:chgData name="Thorben Pultke" userId="a58b4ae7-ea39-41e1-989e-d93625d9339a" providerId="ADAL" clId="{D49AB5F0-F7BD-4F0B-B78A-1A4E9FDB7706}" dt="2022-03-14T22:19:43.926" v="3347" actId="14100"/>
          <ac:cxnSpMkLst>
            <pc:docMk/>
            <pc:sldMk cId="1842049511" sldId="323"/>
            <ac:cxnSpMk id="38" creationId="{BCDCA0F5-E89E-F943-A6DA-83AC950A0028}"/>
          </ac:cxnSpMkLst>
        </pc:cxnChg>
        <pc:cxnChg chg="mod">
          <ac:chgData name="Thorben Pultke" userId="a58b4ae7-ea39-41e1-989e-d93625d9339a" providerId="ADAL" clId="{D49AB5F0-F7BD-4F0B-B78A-1A4E9FDB7706}" dt="2022-03-14T22:19:52.942" v="3350" actId="14100"/>
          <ac:cxnSpMkLst>
            <pc:docMk/>
            <pc:sldMk cId="1842049511" sldId="323"/>
            <ac:cxnSpMk id="45" creationId="{81FB1F97-F980-D14E-8E04-0BF653B1ACC9}"/>
          </ac:cxnSpMkLst>
        </pc:cxnChg>
        <pc:cxnChg chg="mod">
          <ac:chgData name="Thorben Pultke" userId="a58b4ae7-ea39-41e1-989e-d93625d9339a" providerId="ADAL" clId="{D49AB5F0-F7BD-4F0B-B78A-1A4E9FDB7706}" dt="2022-03-14T22:19:46.876" v="3348" actId="14100"/>
          <ac:cxnSpMkLst>
            <pc:docMk/>
            <pc:sldMk cId="1842049511" sldId="323"/>
            <ac:cxnSpMk id="49" creationId="{17BA4C9E-C44B-724A-A4AE-3576E0F34E82}"/>
          </ac:cxnSpMkLst>
        </pc:cxn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3996648732" sldId="325"/>
        </pc:sldMkLst>
      </pc:sldChg>
      <pc:sldChg chg="addSp modSp mod ord">
        <pc:chgData name="Thorben Pultke" userId="a58b4ae7-ea39-41e1-989e-d93625d9339a" providerId="ADAL" clId="{D49AB5F0-F7BD-4F0B-B78A-1A4E9FDB7706}" dt="2022-03-14T19:13:29.451" v="1803" actId="2711"/>
        <pc:sldMkLst>
          <pc:docMk/>
          <pc:sldMk cId="1980746722" sldId="326"/>
        </pc:sldMkLst>
        <pc:spChg chg="add mod">
          <ac:chgData name="Thorben Pultke" userId="a58b4ae7-ea39-41e1-989e-d93625d9339a" providerId="ADAL" clId="{D49AB5F0-F7BD-4F0B-B78A-1A4E9FDB7706}" dt="2022-03-14T17:56:40.336" v="873"/>
          <ac:spMkLst>
            <pc:docMk/>
            <pc:sldMk cId="1980746722" sldId="326"/>
            <ac:spMk id="24" creationId="{7010F793-D440-4B58-9538-92DDFEB1910F}"/>
          </ac:spMkLst>
        </pc:spChg>
        <pc:spChg chg="mod">
          <ac:chgData name="Thorben Pultke" userId="a58b4ae7-ea39-41e1-989e-d93625d9339a" providerId="ADAL" clId="{D49AB5F0-F7BD-4F0B-B78A-1A4E9FDB7706}" dt="2022-03-14T19:12:59.918" v="1800" actId="14100"/>
          <ac:spMkLst>
            <pc:docMk/>
            <pc:sldMk cId="1980746722" sldId="326"/>
            <ac:spMk id="76" creationId="{63B85E48-F2EA-4A1A-8512-49DA6726DFD6}"/>
          </ac:spMkLst>
        </pc:spChg>
        <pc:spChg chg="mod">
          <ac:chgData name="Thorben Pultke" userId="a58b4ae7-ea39-41e1-989e-d93625d9339a" providerId="ADAL" clId="{D49AB5F0-F7BD-4F0B-B78A-1A4E9FDB7706}" dt="2022-03-14T19:13:16.001" v="1802" actId="2711"/>
          <ac:spMkLst>
            <pc:docMk/>
            <pc:sldMk cId="1980746722" sldId="326"/>
            <ac:spMk id="78" creationId="{C94FF3CB-CD23-4E05-8598-D1563AF5BF58}"/>
          </ac:spMkLst>
        </pc:spChg>
        <pc:spChg chg="mod">
          <ac:chgData name="Thorben Pultke" userId="a58b4ae7-ea39-41e1-989e-d93625d9339a" providerId="ADAL" clId="{D49AB5F0-F7BD-4F0B-B78A-1A4E9FDB7706}" dt="2022-03-14T19:13:29.451" v="1803" actId="2711"/>
          <ac:spMkLst>
            <pc:docMk/>
            <pc:sldMk cId="1980746722" sldId="326"/>
            <ac:spMk id="82" creationId="{67C6ACCD-ECE6-4B49-91C0-24D2CA3CFD4E}"/>
          </ac:spMkLst>
        </pc:spChg>
        <pc:spChg chg="mod">
          <ac:chgData name="Thorben Pultke" userId="a58b4ae7-ea39-41e1-989e-d93625d9339a" providerId="ADAL" clId="{D49AB5F0-F7BD-4F0B-B78A-1A4E9FDB7706}" dt="2022-03-14T19:13:10.266" v="1801" actId="2711"/>
          <ac:spMkLst>
            <pc:docMk/>
            <pc:sldMk cId="1980746722" sldId="326"/>
            <ac:spMk id="88" creationId="{D77F5EFB-635F-4E4C-AC1C-5CCB67A71BD9}"/>
          </ac:spMkLst>
        </pc:spChg>
        <pc:grpChg chg="mod">
          <ac:chgData name="Thorben Pultke" userId="a58b4ae7-ea39-41e1-989e-d93625d9339a" providerId="ADAL" clId="{D49AB5F0-F7BD-4F0B-B78A-1A4E9FDB7706}" dt="2022-03-14T19:11:37.681" v="1785" actId="14100"/>
          <ac:grpSpMkLst>
            <pc:docMk/>
            <pc:sldMk cId="1980746722" sldId="326"/>
            <ac:grpSpMk id="67" creationId="{DFFD5B0C-1ED1-4D1A-8CAE-7E5C9F109D2E}"/>
          </ac:grpSpMkLst>
        </pc:grpChg>
        <pc:grpChg chg="mod">
          <ac:chgData name="Thorben Pultke" userId="a58b4ae7-ea39-41e1-989e-d93625d9339a" providerId="ADAL" clId="{D49AB5F0-F7BD-4F0B-B78A-1A4E9FDB7706}" dt="2022-03-14T19:12:22.325" v="1798" actId="1035"/>
          <ac:grpSpMkLst>
            <pc:docMk/>
            <pc:sldMk cId="1980746722" sldId="326"/>
            <ac:grpSpMk id="70" creationId="{FB34F750-102A-4693-BBA0-F9B34EB09F52}"/>
          </ac:grpSpMkLst>
        </pc:grpChg>
        <pc:grpChg chg="mod">
          <ac:chgData name="Thorben Pultke" userId="a58b4ae7-ea39-41e1-989e-d93625d9339a" providerId="ADAL" clId="{D49AB5F0-F7BD-4F0B-B78A-1A4E9FDB7706}" dt="2022-03-14T19:12:04.165" v="1791" actId="14100"/>
          <ac:grpSpMkLst>
            <pc:docMk/>
            <pc:sldMk cId="1980746722" sldId="326"/>
            <ac:grpSpMk id="77" creationId="{BB304CCB-271B-4893-8C82-57ECAE51F727}"/>
          </ac:grpSpMkLst>
        </pc:grpChg>
        <pc:cxnChg chg="mod">
          <ac:chgData name="Thorben Pultke" userId="a58b4ae7-ea39-41e1-989e-d93625d9339a" providerId="ADAL" clId="{D49AB5F0-F7BD-4F0B-B78A-1A4E9FDB7706}" dt="2022-03-14T19:12:08.952" v="1792" actId="14100"/>
          <ac:cxnSpMkLst>
            <pc:docMk/>
            <pc:sldMk cId="1980746722" sldId="326"/>
            <ac:cxnSpMk id="79" creationId="{C174893F-8609-4B27-B6BD-940DB68C817D}"/>
          </ac:cxnSpMkLst>
        </pc:cxnChg>
        <pc:cxnChg chg="mod">
          <ac:chgData name="Thorben Pultke" userId="a58b4ae7-ea39-41e1-989e-d93625d9339a" providerId="ADAL" clId="{D49AB5F0-F7BD-4F0B-B78A-1A4E9FDB7706}" dt="2022-03-14T19:12:14.497" v="1793" actId="14100"/>
          <ac:cxnSpMkLst>
            <pc:docMk/>
            <pc:sldMk cId="1980746722" sldId="326"/>
            <ac:cxnSpMk id="81" creationId="{2E3F467F-7EDF-43DC-9792-B50102B60C1F}"/>
          </ac:cxnSpMkLst>
        </pc:cxnChg>
        <pc:cxnChg chg="mod">
          <ac:chgData name="Thorben Pultke" userId="a58b4ae7-ea39-41e1-989e-d93625d9339a" providerId="ADAL" clId="{D49AB5F0-F7BD-4F0B-B78A-1A4E9FDB7706}" dt="2022-03-14T19:11:54.220" v="1787" actId="14100"/>
          <ac:cxnSpMkLst>
            <pc:docMk/>
            <pc:sldMk cId="1980746722" sldId="326"/>
            <ac:cxnSpMk id="87" creationId="{63EE1CA1-4FA9-497C-BA6E-C455565B8E2D}"/>
          </ac:cxnSpMkLst>
        </pc:cxnChg>
      </pc:sldChg>
      <pc:sldChg chg="addSp modSp mod ord">
        <pc:chgData name="Thorben Pultke" userId="a58b4ae7-ea39-41e1-989e-d93625d9339a" providerId="ADAL" clId="{D49AB5F0-F7BD-4F0B-B78A-1A4E9FDB7706}" dt="2022-03-14T21:25:08.648" v="2745" actId="1036"/>
        <pc:sldMkLst>
          <pc:docMk/>
          <pc:sldMk cId="336097754" sldId="327"/>
        </pc:sldMkLst>
        <pc:spChg chg="mod">
          <ac:chgData name="Thorben Pultke" userId="a58b4ae7-ea39-41e1-989e-d93625d9339a" providerId="ADAL" clId="{D49AB5F0-F7BD-4F0B-B78A-1A4E9FDB7706}" dt="2022-03-14T21:22:22.058" v="2502" actId="1076"/>
          <ac:spMkLst>
            <pc:docMk/>
            <pc:sldMk cId="336097754" sldId="327"/>
            <ac:spMk id="41" creationId="{7A8AEF6B-A97A-4C23-A032-95689FDD47EC}"/>
          </ac:spMkLst>
        </pc:spChg>
        <pc:spChg chg="mod">
          <ac:chgData name="Thorben Pultke" userId="a58b4ae7-ea39-41e1-989e-d93625d9339a" providerId="ADAL" clId="{D49AB5F0-F7BD-4F0B-B78A-1A4E9FDB7706}" dt="2022-03-14T21:23:22.041" v="2634" actId="1076"/>
          <ac:spMkLst>
            <pc:docMk/>
            <pc:sldMk cId="336097754" sldId="327"/>
            <ac:spMk id="42" creationId="{0BB890F8-4228-472A-9C1C-F79FBEABC90D}"/>
          </ac:spMkLst>
        </pc:spChg>
        <pc:spChg chg="mod">
          <ac:chgData name="Thorben Pultke" userId="a58b4ae7-ea39-41e1-989e-d93625d9339a" providerId="ADAL" clId="{D49AB5F0-F7BD-4F0B-B78A-1A4E9FDB7706}" dt="2022-03-14T21:23:57.877" v="2697" actId="1036"/>
          <ac:spMkLst>
            <pc:docMk/>
            <pc:sldMk cId="336097754" sldId="327"/>
            <ac:spMk id="45" creationId="{A0B49650-9C24-4BED-B684-1EBCA69076B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46" creationId="{4D624652-545B-4F04-9E5E-B4A1F82AA52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48" creationId="{39913740-D418-41D8-B474-C61CEAA774B9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49" creationId="{3FCDB9F0-4F89-42BE-B933-4F0C3515C9B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50" creationId="{6256F461-D3F1-4496-B5EE-691227EAC00B}"/>
          </ac:spMkLst>
        </pc:spChg>
        <pc:spChg chg="mod">
          <ac:chgData name="Thorben Pultke" userId="a58b4ae7-ea39-41e1-989e-d93625d9339a" providerId="ADAL" clId="{D49AB5F0-F7BD-4F0B-B78A-1A4E9FDB7706}" dt="2022-03-14T21:25:08.648" v="2745" actId="1036"/>
          <ac:spMkLst>
            <pc:docMk/>
            <pc:sldMk cId="336097754" sldId="327"/>
            <ac:spMk id="51" creationId="{9D428341-F638-46BF-B9B2-6EC6552802BD}"/>
          </ac:spMkLst>
        </pc:spChg>
        <pc:spChg chg="mod">
          <ac:chgData name="Thorben Pultke" userId="a58b4ae7-ea39-41e1-989e-d93625d9339a" providerId="ADAL" clId="{D49AB5F0-F7BD-4F0B-B78A-1A4E9FDB7706}" dt="2022-03-14T21:25:08.648" v="2745" actId="1036"/>
          <ac:spMkLst>
            <pc:docMk/>
            <pc:sldMk cId="336097754" sldId="327"/>
            <ac:spMk id="53" creationId="{A7D3619F-CC88-4D04-9DD2-BFB5DF5389BA}"/>
          </ac:spMkLst>
        </pc:spChg>
        <pc:spChg chg="mod">
          <ac:chgData name="Thorben Pultke" userId="a58b4ae7-ea39-41e1-989e-d93625d9339a" providerId="ADAL" clId="{D49AB5F0-F7BD-4F0B-B78A-1A4E9FDB7706}" dt="2022-03-14T21:24:07.682" v="2702" actId="1035"/>
          <ac:spMkLst>
            <pc:docMk/>
            <pc:sldMk cId="336097754" sldId="327"/>
            <ac:spMk id="55" creationId="{25AC14E3-9B69-404C-95ED-7C1A09FFE0E9}"/>
          </ac:spMkLst>
        </pc:spChg>
        <pc:spChg chg="mod">
          <ac:chgData name="Thorben Pultke" userId="a58b4ae7-ea39-41e1-989e-d93625d9339a" providerId="ADAL" clId="{D49AB5F0-F7BD-4F0B-B78A-1A4E9FDB7706}" dt="2022-03-14T21:24:20.135" v="2705" actId="1036"/>
          <ac:spMkLst>
            <pc:docMk/>
            <pc:sldMk cId="336097754" sldId="327"/>
            <ac:spMk id="57" creationId="{4B606692-993E-4FE7-8EFD-F8255B82B439}"/>
          </ac:spMkLst>
        </pc:spChg>
        <pc:spChg chg="mod">
          <ac:chgData name="Thorben Pultke" userId="a58b4ae7-ea39-41e1-989e-d93625d9339a" providerId="ADAL" clId="{D49AB5F0-F7BD-4F0B-B78A-1A4E9FDB7706}" dt="2022-03-14T21:24:43.876" v="2714" actId="1035"/>
          <ac:spMkLst>
            <pc:docMk/>
            <pc:sldMk cId="336097754" sldId="327"/>
            <ac:spMk id="83" creationId="{E7C97587-4BB2-4275-9320-D9090C9FC522}"/>
          </ac:spMkLst>
        </pc:spChg>
        <pc:spChg chg="mod">
          <ac:chgData name="Thorben Pultke" userId="a58b4ae7-ea39-41e1-989e-d93625d9339a" providerId="ADAL" clId="{D49AB5F0-F7BD-4F0B-B78A-1A4E9FDB7706}" dt="2022-03-14T21:24:49.673" v="2730" actId="1038"/>
          <ac:spMkLst>
            <pc:docMk/>
            <pc:sldMk cId="336097754" sldId="327"/>
            <ac:spMk id="89" creationId="{16D2370B-7A8C-4D58-966E-9F1B55AA77D0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94" creationId="{1D08A700-E724-4EF8-B6D9-BEFF80DF463F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95" creationId="{63D318F2-B86C-474B-9A19-29AFBD33D8D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96" creationId="{167A58EB-0B7B-4E7F-8E30-01E0D17640C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99" creationId="{CA7AA2CA-3552-4638-A37C-A06E67648E4B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00" creationId="{FDF660C5-A1FC-4C2B-B1D1-C6CA4649784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02" creationId="{91801D7C-63CD-4E6E-9485-C9698F749F2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03" creationId="{971A7B8D-FBFB-49B8-B50F-092343D01F25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04" creationId="{9EB89E8C-6EDB-44C4-80FA-A2AA34CDA58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09" creationId="{22C74E24-4E52-47A6-BF68-D2491A157F4E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10" creationId="{737CE805-0D38-434A-AC44-A23435C5691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11" creationId="{54A96AA7-3715-4923-A1E0-DC9868EBCCC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12" creationId="{9B557FB2-1225-44D4-B673-A605A3244FC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3" creationId="{9D1B09D5-1115-4AB8-9E01-ACEB3EDFE99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4" creationId="{AE7A19F8-0A70-45F9-B7E7-60EBBF6F2975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5" creationId="{F12645A5-E577-4E10-B90F-EC5DDF02D613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6" creationId="{B5F1447A-361B-4D41-997F-4FE1A04A6B1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7" creationId="{2EA11CDF-3952-49FC-BFA9-796E4133E6E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29" creationId="{C02B6A90-2CF6-44CC-B921-C2E88B348AE2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0" creationId="{3AA62CC4-876F-4AB5-B07C-9F0F06573B1B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1" creationId="{E742DEE2-2257-4831-B488-110B4991D5C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2" creationId="{F7245327-BA67-4C68-B22B-EB9BC2C2C80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4" creationId="{B7DA2632-8BD0-4E4B-AF3C-57102B67E46B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5" creationId="{A033EF33-1BF2-4D8E-A401-4AF55A859B6F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6" creationId="{470A8EC5-6BB3-48A7-B2CC-AB7289816AEA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7" creationId="{9F7E1F91-9773-400C-9B3D-A494905FD24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8" creationId="{0CBCEC73-C429-4EE2-8B8B-16F1D0B1599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39" creationId="{BEC50247-B70E-4EC0-B04C-C0ABB11B77D3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0" creationId="{EE6B9568-783A-4565-B288-A96FB9D6B229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1" creationId="{706F6E2B-B345-460D-9594-298AF1412F4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2" creationId="{4E8564EE-4E75-4A89-BFDF-018DD11B265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3" creationId="{FF55499D-5D1D-4AE6-9090-13D6C4F1235A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4" creationId="{A17548C4-4279-487F-8BD4-5EF351A523C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5" creationId="{D640F6A3-813B-42C3-93E4-2C26EA458943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6" creationId="{8E89A995-98A9-466D-9C99-F4DCAF35983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7" creationId="{8A25D03B-DF58-4015-8AB7-FC892B0A7C3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8" creationId="{010763AE-C09E-4D42-8962-69FF70689F9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49" creationId="{B8B77B03-70B5-48E5-8F02-897E0451033A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0" creationId="{7AC607D1-374B-45BC-9D32-1D55F8DBD939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1" creationId="{89911E74-6155-40A8-A138-F8103313E39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2" creationId="{03A1B4E1-9E1F-4CDA-9619-BDEB437DE55B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3" creationId="{B07AFEFC-918F-4034-A692-4A701E4CF81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4" creationId="{54CE1163-545D-42B5-83CD-52B44CA46235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5" creationId="{B640B49E-6ABD-4D26-9E28-9A234CB97A6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6" creationId="{021AA725-7C40-4915-9DB5-09E301E5687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7" creationId="{9B32991D-2ED9-4817-95A8-785CC65F73C2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8" creationId="{B658F60E-3A51-44E1-B26C-107FD5AFEE02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59" creationId="{D40C81DA-2538-4CDD-A837-C6C35AD20902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0" creationId="{F86862D4-1137-44C5-AAFA-BFBF585782F0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1" creationId="{16C35D74-3FF7-45A4-8F0A-1C502BAAC03E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2" creationId="{CDD57B14-E571-40CF-B047-F853C4DA561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3" creationId="{F2F47D0B-82C3-4B88-9951-E358EDC8E75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4" creationId="{8D48B35E-5D34-4FBF-A483-E15F1F6395E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5" creationId="{5881065C-C9A7-4163-B207-0BED1D348C8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6" creationId="{A9BDCD2A-9443-44E3-8BC7-C9CC27FAD6D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7" creationId="{C870812C-476F-4C7F-9C68-83EDAC218F5B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8" creationId="{7EB6A35F-FC4C-4CF9-8F97-7BEF579DD63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69" creationId="{19301781-226B-4F8D-8FC9-5D3C11FEAB8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0" creationId="{8B653642-D1EE-45F1-8990-F6135EBA09C5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1" creationId="{7918628C-A791-40A5-9B40-99E29D381A0E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2" creationId="{E8704AC9-8CF6-457F-9199-7AE09C3F25EF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3" creationId="{E1999936-6E28-41A4-AF89-63C5F2B6AEE0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4" creationId="{A5DB7552-AB26-4108-9220-AC69D91BCA9E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5" creationId="{350DA516-0AF9-450E-ABA1-45CDAEEAF561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6" creationId="{EFEE2024-C300-4E16-B81A-A2A3F02E6924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7" creationId="{C0B53BF9-EFE4-46B4-8332-F15CC97D5C10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8" creationId="{C71B8B1D-39A0-46EF-9426-F90FC73C553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79" creationId="{3E8A1BC9-5BF9-4E75-ABF5-AB3650FE7E8C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0" creationId="{EBFEFBDF-A61F-4DAE-894C-DC4BA6828F1A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1" creationId="{9B3CCB80-D50F-44C7-9BAC-92CD42ABCA3E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2" creationId="{9DFC50C3-0450-4554-9FC9-909A37FCAE30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3" creationId="{B571F68C-FB73-4344-A303-41FE4763F0D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4" creationId="{44DBCD53-52DD-4162-8CAF-3AC9681722CA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5" creationId="{FF0CFBBE-B551-4891-947D-555DC4EA2AC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6" creationId="{EC4C842D-D26B-4B6B-A700-5B7DB0D106F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7" creationId="{5B688430-FE24-4A6B-9EF2-861FACC26DFF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8" creationId="{52AFA84A-1597-4BD1-BDD1-4B748273EAB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89" creationId="{3DF3D1F5-5CF9-4284-875C-40B0E095445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0" creationId="{990EF9EC-E7B3-4DCD-B8FB-051F1FE6BE55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1" creationId="{909E94E1-6A9B-46AF-B2CB-389F948283E7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2" creationId="{793E8D6B-35C7-433D-BBB6-E8BE70841663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3" creationId="{4524CCCF-FE37-4392-B85F-7FF8CD64F153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4" creationId="{CFE33FE8-F2BC-49B7-BADE-B0EA446DF648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5" creationId="{7541BA12-F13B-4535-9C0E-A380CF3B60A6}"/>
          </ac:spMkLst>
        </pc:spChg>
        <pc:spChg chg="mod">
          <ac:chgData name="Thorben Pultke" userId="a58b4ae7-ea39-41e1-989e-d93625d9339a" providerId="ADAL" clId="{D49AB5F0-F7BD-4F0B-B78A-1A4E9FDB7706}" dt="2022-03-14T20:13:52.621" v="1879" actId="1038"/>
          <ac:spMkLst>
            <pc:docMk/>
            <pc:sldMk cId="336097754" sldId="327"/>
            <ac:spMk id="196" creationId="{F16AE49A-6FCD-49D7-94B3-D4E2D18E712B}"/>
          </ac:spMkLst>
        </pc:spChg>
        <pc:spChg chg="add mod">
          <ac:chgData name="Thorben Pultke" userId="a58b4ae7-ea39-41e1-989e-d93625d9339a" providerId="ADAL" clId="{D49AB5F0-F7BD-4F0B-B78A-1A4E9FDB7706}" dt="2022-03-14T17:56:39.453" v="872"/>
          <ac:spMkLst>
            <pc:docMk/>
            <pc:sldMk cId="336097754" sldId="327"/>
            <ac:spMk id="198" creationId="{A30136E0-E246-458F-8831-1F7EFB4C236D}"/>
          </ac:spMkLst>
        </pc:spChg>
        <pc:spChg chg="mod">
          <ac:chgData name="Thorben Pultke" userId="a58b4ae7-ea39-41e1-989e-d93625d9339a" providerId="ADAL" clId="{D49AB5F0-F7BD-4F0B-B78A-1A4E9FDB7706}" dt="2022-03-14T20:14:01.061" v="1880" actId="1076"/>
          <ac:spMkLst>
            <pc:docMk/>
            <pc:sldMk cId="336097754" sldId="327"/>
            <ac:spMk id="199" creationId="{F67338B7-8ADD-469E-BC77-2A027872613B}"/>
          </ac:spMkLst>
        </pc:spChg>
        <pc:spChg chg="mod">
          <ac:chgData name="Thorben Pultke" userId="a58b4ae7-ea39-41e1-989e-d93625d9339a" providerId="ADAL" clId="{D49AB5F0-F7BD-4F0B-B78A-1A4E9FDB7706}" dt="2022-03-14T21:24:28.281" v="2706" actId="1076"/>
          <ac:spMkLst>
            <pc:docMk/>
            <pc:sldMk cId="336097754" sldId="327"/>
            <ac:spMk id="200" creationId="{C6574609-A1B4-4255-9F82-B384BAD416FD}"/>
          </ac:spMkLst>
        </pc:s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28" creationId="{885B74CF-1835-4913-B1FE-60C0D2B4E3B2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29" creationId="{99655DA9-A401-4A75-8985-4CA3A5A4AD1B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0" creationId="{E33CB641-F102-4DD9-8CEF-C899F8CE07A0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1" creationId="{3398274B-64C0-4F50-A4DA-4819953D3D8D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2" creationId="{689FC468-5FE6-4464-A8F5-4560BAF68324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3" creationId="{2FFB9E3B-7B42-404C-9256-1ACCECA59385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4" creationId="{221953A4-6778-4006-81E0-184E2322DBB7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5" creationId="{3BFB086C-2B20-4F4D-BE81-F5E1547DE2D7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36" creationId="{6D20CE00-9CC8-4327-9CE9-0722A1FE2A59}"/>
          </ac:grpSpMkLst>
        </pc:grpChg>
        <pc:grpChg chg="mod">
          <ac:chgData name="Thorben Pultke" userId="a58b4ae7-ea39-41e1-989e-d93625d9339a" providerId="ADAL" clId="{D49AB5F0-F7BD-4F0B-B78A-1A4E9FDB7706}" dt="2022-03-14T21:23:47.262" v="2650" actId="1035"/>
          <ac:grpSpMkLst>
            <pc:docMk/>
            <pc:sldMk cId="336097754" sldId="327"/>
            <ac:grpSpMk id="37" creationId="{1E168F99-A9D8-4223-8D29-E8C3AC5F5206}"/>
          </ac:grpSpMkLst>
        </pc:grpChg>
        <pc:grpChg chg="mod">
          <ac:chgData name="Thorben Pultke" userId="a58b4ae7-ea39-41e1-989e-d93625d9339a" providerId="ADAL" clId="{D49AB5F0-F7BD-4F0B-B78A-1A4E9FDB7706}" dt="2022-03-14T21:23:02.874" v="2633" actId="1036"/>
          <ac:grpSpMkLst>
            <pc:docMk/>
            <pc:sldMk cId="336097754" sldId="327"/>
            <ac:grpSpMk id="38" creationId="{E96C7EAA-6B6D-44FD-B2AC-0F4E7B1DE268}"/>
          </ac:grpSpMkLst>
        </pc:grpChg>
        <pc:grpChg chg="mod">
          <ac:chgData name="Thorben Pultke" userId="a58b4ae7-ea39-41e1-989e-d93625d9339a" providerId="ADAL" clId="{D49AB5F0-F7BD-4F0B-B78A-1A4E9FDB7706}" dt="2022-03-14T21:21:51.528" v="2498" actId="1076"/>
          <ac:grpSpMkLst>
            <pc:docMk/>
            <pc:sldMk cId="336097754" sldId="327"/>
            <ac:grpSpMk id="39" creationId="{1EC06440-3ED7-4CC8-ADCB-7C3FFB3DAE00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84" creationId="{A6067F6D-A8E3-4919-AF81-BD4F3B5CA46B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91" creationId="{B2F5ECDB-8341-4262-AC25-0BD880AC2397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98" creationId="{757A2EA4-0CB4-49E2-8471-00D46E97A7E5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128" creationId="{147542B7-F996-4864-8724-8088448DA726}"/>
          </ac:grpSpMkLst>
        </pc:grpChg>
        <pc:grpChg chg="mod">
          <ac:chgData name="Thorben Pultke" userId="a58b4ae7-ea39-41e1-989e-d93625d9339a" providerId="ADAL" clId="{D49AB5F0-F7BD-4F0B-B78A-1A4E9FDB7706}" dt="2022-03-14T20:13:52.621" v="1879" actId="1038"/>
          <ac:grpSpMkLst>
            <pc:docMk/>
            <pc:sldMk cId="336097754" sldId="327"/>
            <ac:grpSpMk id="133" creationId="{5F0B0E96-638B-4A0C-B5C1-DFC937F4A721}"/>
          </ac:grpSpMkLst>
        </pc:grpChg>
        <pc:picChg chg="mod">
          <ac:chgData name="Thorben Pultke" userId="a58b4ae7-ea39-41e1-989e-d93625d9339a" providerId="ADAL" clId="{D49AB5F0-F7BD-4F0B-B78A-1A4E9FDB7706}" dt="2022-03-14T20:13:52.621" v="1879" actId="1038"/>
          <ac:picMkLst>
            <pc:docMk/>
            <pc:sldMk cId="336097754" sldId="327"/>
            <ac:picMk id="97" creationId="{5CEAD4E4-D960-4070-BE6D-22EBD6214B62}"/>
          </ac:picMkLst>
        </pc:picChg>
        <pc:picChg chg="mod">
          <ac:chgData name="Thorben Pultke" userId="a58b4ae7-ea39-41e1-989e-d93625d9339a" providerId="ADAL" clId="{D49AB5F0-F7BD-4F0B-B78A-1A4E9FDB7706}" dt="2022-03-14T20:13:52.621" v="1879" actId="1038"/>
          <ac:picMkLst>
            <pc:docMk/>
            <pc:sldMk cId="336097754" sldId="327"/>
            <ac:picMk id="197" creationId="{7981C8BB-2C03-4AAA-A579-888A0EF13928}"/>
          </ac:picMkLst>
        </pc:picChg>
        <pc:cxnChg chg="mod">
          <ac:chgData name="Thorben Pultke" userId="a58b4ae7-ea39-41e1-989e-d93625d9339a" providerId="ADAL" clId="{D49AB5F0-F7BD-4F0B-B78A-1A4E9FDB7706}" dt="2022-03-14T21:21:30.990" v="2496" actId="14100"/>
          <ac:cxnSpMkLst>
            <pc:docMk/>
            <pc:sldMk cId="336097754" sldId="327"/>
            <ac:cxnSpMk id="40" creationId="{6D19DEDA-E92A-4435-9ED6-A6891C525585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43" creationId="{CEB4F98F-777B-4D8F-AFDD-09F1EB576A28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44" creationId="{2611C663-2965-4D0B-AF14-C78CC6DF384F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47" creationId="{2ED7429A-6DEA-49F6-AF60-7E70CAB91461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52" creationId="{D7ADA0A0-424B-4C05-811B-B9954093E02D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54" creationId="{DBC4B177-E66C-4EF7-9F55-A76A71BD7BEC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56" creationId="{526AAA34-AFB6-4223-A78A-8722FAE5195A}"/>
          </ac:cxnSpMkLst>
        </pc:cxnChg>
        <pc:cxnChg chg="mod">
          <ac:chgData name="Thorben Pultke" userId="a58b4ae7-ea39-41e1-989e-d93625d9339a" providerId="ADAL" clId="{D49AB5F0-F7BD-4F0B-B78A-1A4E9FDB7706}" dt="2022-03-14T21:20:38.983" v="2489" actId="208"/>
          <ac:cxnSpMkLst>
            <pc:docMk/>
            <pc:sldMk cId="336097754" sldId="327"/>
            <ac:cxnSpMk id="58" creationId="{1432C8BF-FDD8-43F6-86CD-B48B78AFA095}"/>
          </ac:cxnSpMkLst>
        </pc:cxnChg>
        <pc:cxnChg chg="mod">
          <ac:chgData name="Thorben Pultke" userId="a58b4ae7-ea39-41e1-989e-d93625d9339a" providerId="ADAL" clId="{D49AB5F0-F7BD-4F0B-B78A-1A4E9FDB7706}" dt="2022-03-14T21:20:27.987" v="2488" actId="208"/>
          <ac:cxnSpMkLst>
            <pc:docMk/>
            <pc:sldMk cId="336097754" sldId="327"/>
            <ac:cxnSpMk id="60" creationId="{A4C0BFDD-1A45-401F-8804-532E47AFE11B}"/>
          </ac:cxnSpMkLst>
        </pc:cxnChg>
        <pc:cxnChg chg="mod">
          <ac:chgData name="Thorben Pultke" userId="a58b4ae7-ea39-41e1-989e-d93625d9339a" providerId="ADAL" clId="{D49AB5F0-F7BD-4F0B-B78A-1A4E9FDB7706}" dt="2022-03-14T21:20:44.662" v="2490" actId="208"/>
          <ac:cxnSpMkLst>
            <pc:docMk/>
            <pc:sldMk cId="336097754" sldId="327"/>
            <ac:cxnSpMk id="65" creationId="{9AC7AF24-AB6F-473A-831E-28B3DFBEC1DF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66" creationId="{279CBB91-D328-47B1-8063-EDF1897B6B84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85" creationId="{079C7FFB-075B-41F7-8468-B95169E5B17C}"/>
          </ac:cxnSpMkLst>
        </pc:cxnChg>
        <pc:cxnChg chg="mod">
          <ac:chgData name="Thorben Pultke" userId="a58b4ae7-ea39-41e1-989e-d93625d9339a" providerId="ADAL" clId="{D49AB5F0-F7BD-4F0B-B78A-1A4E9FDB7706}" dt="2022-03-14T21:19:31.238" v="2486" actId="208"/>
          <ac:cxnSpMkLst>
            <pc:docMk/>
            <pc:sldMk cId="336097754" sldId="327"/>
            <ac:cxnSpMk id="90" creationId="{A8C74F5C-50DE-49BF-B577-F918DC08A7B6}"/>
          </ac:cxnSpMkLst>
        </pc:cxnChg>
        <pc:cxnChg chg="mod">
          <ac:chgData name="Thorben Pultke" userId="a58b4ae7-ea39-41e1-989e-d93625d9339a" providerId="ADAL" clId="{D49AB5F0-F7BD-4F0B-B78A-1A4E9FDB7706}" dt="2022-03-14T21:19:20.002" v="2485" actId="208"/>
          <ac:cxnSpMkLst>
            <pc:docMk/>
            <pc:sldMk cId="336097754" sldId="327"/>
            <ac:cxnSpMk id="92" creationId="{74E3A57B-6577-483F-982D-F63ECF9C583E}"/>
          </ac:cxnSpMkLst>
        </pc:cxnChg>
        <pc:cxnChg chg="mod">
          <ac:chgData name="Thorben Pultke" userId="a58b4ae7-ea39-41e1-989e-d93625d9339a" providerId="ADAL" clId="{D49AB5F0-F7BD-4F0B-B78A-1A4E9FDB7706}" dt="2022-03-14T21:20:08.410" v="2487" actId="208"/>
          <ac:cxnSpMkLst>
            <pc:docMk/>
            <pc:sldMk cId="336097754" sldId="327"/>
            <ac:cxnSpMk id="93" creationId="{B187916A-0FF7-474A-867E-9BC3998F5B67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01" creationId="{7F65DD45-5567-40DB-9D20-76158DD1E3EE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05" creationId="{1B4C18A2-5EF0-4856-91AA-BC2E915FA7DD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06" creationId="{4356F1E6-B869-4680-BFA5-CCB3CDD3A37B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07" creationId="{CC61D4AA-1A31-46C1-8EB4-CC9804956ACE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08" creationId="{00161E83-F903-4C27-B2CB-477C4A7B6CA5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3" creationId="{4030A4B0-9E57-47EC-B731-E1664B5737B7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4" creationId="{CF013E24-CBB3-4F8D-89C8-4C0DEA94FA09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5" creationId="{016554E2-902D-40C6-91E1-914AFE7CAA1D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6" creationId="{BF7166E6-EE81-4B4B-A665-314504E5126B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7" creationId="{566D014C-6B67-4063-B4F1-D5B09F9060B2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8" creationId="{4201AAAE-6775-440B-9853-C254D99BAE3A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19" creationId="{EA0B30CF-831F-4416-A7C8-704A00ACD88F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20" creationId="{9DE60D63-1F45-4FAB-9404-4FE99D9E05E2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21" creationId="{7D8497B3-018B-4278-9D46-236067733BC6}"/>
          </ac:cxnSpMkLst>
        </pc:cxnChg>
        <pc:cxnChg chg="mod">
          <ac:chgData name="Thorben Pultke" userId="a58b4ae7-ea39-41e1-989e-d93625d9339a" providerId="ADAL" clId="{D49AB5F0-F7BD-4F0B-B78A-1A4E9FDB7706}" dt="2022-03-14T20:13:52.621" v="1879" actId="1038"/>
          <ac:cxnSpMkLst>
            <pc:docMk/>
            <pc:sldMk cId="336097754" sldId="327"/>
            <ac:cxnSpMk id="122" creationId="{9E4F2391-FA70-4DCE-B695-00B3A4FA4C0D}"/>
          </ac:cxnSpMkLst>
        </pc:cxnChg>
      </pc:sldChg>
      <pc:sldChg chg="addSp modSp ord">
        <pc:chgData name="Thorben Pultke" userId="a58b4ae7-ea39-41e1-989e-d93625d9339a" providerId="ADAL" clId="{D49AB5F0-F7BD-4F0B-B78A-1A4E9FDB7706}" dt="2022-03-14T17:56:42.109" v="875"/>
        <pc:sldMkLst>
          <pc:docMk/>
          <pc:sldMk cId="2880392044" sldId="329"/>
        </pc:sldMkLst>
        <pc:spChg chg="add mod">
          <ac:chgData name="Thorben Pultke" userId="a58b4ae7-ea39-41e1-989e-d93625d9339a" providerId="ADAL" clId="{D49AB5F0-F7BD-4F0B-B78A-1A4E9FDB7706}" dt="2022-03-14T17:56:42.109" v="875"/>
          <ac:spMkLst>
            <pc:docMk/>
            <pc:sldMk cId="2880392044" sldId="329"/>
            <ac:spMk id="11" creationId="{A27417CF-32DE-4C4E-9E1E-78DA07236D1A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4222106011" sldId="330"/>
        </pc:sldMkLst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2826533594" sldId="331"/>
        </pc:sldMkLst>
      </pc:sldChg>
      <pc:sldChg chg="addSp modSp">
        <pc:chgData name="Thorben Pultke" userId="a58b4ae7-ea39-41e1-989e-d93625d9339a" providerId="ADAL" clId="{D49AB5F0-F7BD-4F0B-B78A-1A4E9FDB7706}" dt="2022-03-14T17:56:49.875" v="876"/>
        <pc:sldMkLst>
          <pc:docMk/>
          <pc:sldMk cId="1988788751" sldId="332"/>
        </pc:sldMkLst>
        <pc:spChg chg="add mod">
          <ac:chgData name="Thorben Pultke" userId="a58b4ae7-ea39-41e1-989e-d93625d9339a" providerId="ADAL" clId="{D49AB5F0-F7BD-4F0B-B78A-1A4E9FDB7706}" dt="2022-03-14T17:56:49.875" v="876"/>
          <ac:spMkLst>
            <pc:docMk/>
            <pc:sldMk cId="1988788751" sldId="332"/>
            <ac:spMk id="17" creationId="{7D229CCD-A3F3-4449-9A2C-265F4856E339}"/>
          </ac:spMkLst>
        </pc:spChg>
      </pc:sldChg>
      <pc:sldChg chg="addSp modSp">
        <pc:chgData name="Thorben Pultke" userId="a58b4ae7-ea39-41e1-989e-d93625d9339a" providerId="ADAL" clId="{D49AB5F0-F7BD-4F0B-B78A-1A4E9FDB7706}" dt="2022-03-14T17:56:50.368" v="877"/>
        <pc:sldMkLst>
          <pc:docMk/>
          <pc:sldMk cId="4039878851" sldId="333"/>
        </pc:sldMkLst>
        <pc:spChg chg="add mod">
          <ac:chgData name="Thorben Pultke" userId="a58b4ae7-ea39-41e1-989e-d93625d9339a" providerId="ADAL" clId="{D49AB5F0-F7BD-4F0B-B78A-1A4E9FDB7706}" dt="2022-03-14T17:56:50.368" v="877"/>
          <ac:spMkLst>
            <pc:docMk/>
            <pc:sldMk cId="4039878851" sldId="333"/>
            <ac:spMk id="33" creationId="{75CE3AA8-501B-4F04-9FC9-B6CFAB5301DF}"/>
          </ac:spMkLst>
        </pc:spChg>
      </pc:sldChg>
      <pc:sldChg chg="addSp modSp">
        <pc:chgData name="Thorben Pultke" userId="a58b4ae7-ea39-41e1-989e-d93625d9339a" providerId="ADAL" clId="{D49AB5F0-F7BD-4F0B-B78A-1A4E9FDB7706}" dt="2022-03-14T17:57:04.974" v="889"/>
        <pc:sldMkLst>
          <pc:docMk/>
          <pc:sldMk cId="4162291366" sldId="334"/>
        </pc:sldMkLst>
        <pc:spChg chg="add mod">
          <ac:chgData name="Thorben Pultke" userId="a58b4ae7-ea39-41e1-989e-d93625d9339a" providerId="ADAL" clId="{D49AB5F0-F7BD-4F0B-B78A-1A4E9FDB7706}" dt="2022-03-14T17:57:04.974" v="889"/>
          <ac:spMkLst>
            <pc:docMk/>
            <pc:sldMk cId="4162291366" sldId="334"/>
            <ac:spMk id="7" creationId="{B64D5F59-D4A9-439D-822C-0B26C6478BFF}"/>
          </ac:spMkLst>
        </pc:spChg>
      </pc:sldChg>
      <pc:sldChg chg="addSp modSp">
        <pc:chgData name="Thorben Pultke" userId="a58b4ae7-ea39-41e1-989e-d93625d9339a" providerId="ADAL" clId="{D49AB5F0-F7BD-4F0B-B78A-1A4E9FDB7706}" dt="2022-03-14T17:57:07.113" v="891"/>
        <pc:sldMkLst>
          <pc:docMk/>
          <pc:sldMk cId="194611792" sldId="335"/>
        </pc:sldMkLst>
        <pc:spChg chg="add mod">
          <ac:chgData name="Thorben Pultke" userId="a58b4ae7-ea39-41e1-989e-d93625d9339a" providerId="ADAL" clId="{D49AB5F0-F7BD-4F0B-B78A-1A4E9FDB7706}" dt="2022-03-14T17:57:07.113" v="891"/>
          <ac:spMkLst>
            <pc:docMk/>
            <pc:sldMk cId="194611792" sldId="335"/>
            <ac:spMk id="7" creationId="{1534C343-C751-4174-B981-1BF1B140299B}"/>
          </ac:spMkLst>
        </pc:spChg>
      </pc:sldChg>
      <pc:sldChg chg="addSp modSp">
        <pc:chgData name="Thorben Pultke" userId="a58b4ae7-ea39-41e1-989e-d93625d9339a" providerId="ADAL" clId="{D49AB5F0-F7BD-4F0B-B78A-1A4E9FDB7706}" dt="2022-03-14T17:57:07.849" v="892"/>
        <pc:sldMkLst>
          <pc:docMk/>
          <pc:sldMk cId="2516203056" sldId="336"/>
        </pc:sldMkLst>
        <pc:spChg chg="add mod">
          <ac:chgData name="Thorben Pultke" userId="a58b4ae7-ea39-41e1-989e-d93625d9339a" providerId="ADAL" clId="{D49AB5F0-F7BD-4F0B-B78A-1A4E9FDB7706}" dt="2022-03-14T17:57:07.849" v="892"/>
          <ac:spMkLst>
            <pc:docMk/>
            <pc:sldMk cId="2516203056" sldId="336"/>
            <ac:spMk id="7" creationId="{81F3B52D-9190-4CB6-8344-7C598CFA5FA9}"/>
          </ac:spMkLst>
        </pc:spChg>
      </pc:sldChg>
      <pc:sldChg chg="addSp modSp">
        <pc:chgData name="Thorben Pultke" userId="a58b4ae7-ea39-41e1-989e-d93625d9339a" providerId="ADAL" clId="{D49AB5F0-F7BD-4F0B-B78A-1A4E9FDB7706}" dt="2022-03-14T17:57:09.343" v="893"/>
        <pc:sldMkLst>
          <pc:docMk/>
          <pc:sldMk cId="1792867965" sldId="337"/>
        </pc:sldMkLst>
        <pc:spChg chg="add mod">
          <ac:chgData name="Thorben Pultke" userId="a58b4ae7-ea39-41e1-989e-d93625d9339a" providerId="ADAL" clId="{D49AB5F0-F7BD-4F0B-B78A-1A4E9FDB7706}" dt="2022-03-14T17:57:09.343" v="893"/>
          <ac:spMkLst>
            <pc:docMk/>
            <pc:sldMk cId="1792867965" sldId="337"/>
            <ac:spMk id="8" creationId="{A6C29F8F-40F5-4DBC-B111-570974C112DF}"/>
          </ac:spMkLst>
        </pc:spChg>
      </pc:sldChg>
      <pc:sldChg chg="addSp modSp mod">
        <pc:chgData name="Thorben Pultke" userId="a58b4ae7-ea39-41e1-989e-d93625d9339a" providerId="ADAL" clId="{D49AB5F0-F7BD-4F0B-B78A-1A4E9FDB7706}" dt="2022-03-14T17:57:10.315" v="894"/>
        <pc:sldMkLst>
          <pc:docMk/>
          <pc:sldMk cId="4293179552" sldId="338"/>
        </pc:sldMkLst>
        <pc:spChg chg="add mod">
          <ac:chgData name="Thorben Pultke" userId="a58b4ae7-ea39-41e1-989e-d93625d9339a" providerId="ADAL" clId="{D49AB5F0-F7BD-4F0B-B78A-1A4E9FDB7706}" dt="2022-03-14T17:57:10.315" v="894"/>
          <ac:spMkLst>
            <pc:docMk/>
            <pc:sldMk cId="4293179552" sldId="338"/>
            <ac:spMk id="9" creationId="{C8FA80B9-8BA5-4590-BB25-132A8A30D9A0}"/>
          </ac:spMkLst>
        </pc:spChg>
        <pc:picChg chg="mod">
          <ac:chgData name="Thorben Pultke" userId="a58b4ae7-ea39-41e1-989e-d93625d9339a" providerId="ADAL" clId="{D49AB5F0-F7BD-4F0B-B78A-1A4E9FDB7706}" dt="2022-03-14T17:14:46.378" v="31" actId="14100"/>
          <ac:picMkLst>
            <pc:docMk/>
            <pc:sldMk cId="4293179552" sldId="338"/>
            <ac:picMk id="7" creationId="{5EA015DD-4C22-44F2-AAA7-454AA5EAFE4B}"/>
          </ac:picMkLst>
        </pc:picChg>
      </pc:sldChg>
      <pc:sldChg chg="addSp modSp mod">
        <pc:chgData name="Thorben Pultke" userId="a58b4ae7-ea39-41e1-989e-d93625d9339a" providerId="ADAL" clId="{D49AB5F0-F7BD-4F0B-B78A-1A4E9FDB7706}" dt="2022-03-14T20:26:55.195" v="1985" actId="1038"/>
        <pc:sldMkLst>
          <pc:docMk/>
          <pc:sldMk cId="122223754" sldId="339"/>
        </pc:sldMkLst>
        <pc:spChg chg="add mod">
          <ac:chgData name="Thorben Pultke" userId="a58b4ae7-ea39-41e1-989e-d93625d9339a" providerId="ADAL" clId="{D49AB5F0-F7BD-4F0B-B78A-1A4E9FDB7706}" dt="2022-03-14T17:57:14.209" v="895"/>
          <ac:spMkLst>
            <pc:docMk/>
            <pc:sldMk cId="122223754" sldId="339"/>
            <ac:spMk id="19" creationId="{200758BE-7783-433B-88BA-476079209DA6}"/>
          </ac:spMkLst>
        </pc:spChg>
        <pc:picChg chg="mod">
          <ac:chgData name="Thorben Pultke" userId="a58b4ae7-ea39-41e1-989e-d93625d9339a" providerId="ADAL" clId="{D49AB5F0-F7BD-4F0B-B78A-1A4E9FDB7706}" dt="2022-03-14T20:26:55.195" v="1985" actId="1038"/>
          <ac:picMkLst>
            <pc:docMk/>
            <pc:sldMk cId="122223754" sldId="339"/>
            <ac:picMk id="26" creationId="{5165254A-F4AE-4A59-B894-C355E19ABDA2}"/>
          </ac:picMkLst>
        </pc:pic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3338612712" sldId="340"/>
        </pc:sldMkLst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2258123537" sldId="342"/>
        </pc:sldMkLst>
      </pc:sldChg>
      <pc:sldChg chg="addSp delSp modSp mod">
        <pc:chgData name="Thorben Pultke" userId="a58b4ae7-ea39-41e1-989e-d93625d9339a" providerId="ADAL" clId="{D49AB5F0-F7BD-4F0B-B78A-1A4E9FDB7706}" dt="2022-03-14T20:49:53.261" v="2014" actId="478"/>
        <pc:sldMkLst>
          <pc:docMk/>
          <pc:sldMk cId="2929339850" sldId="343"/>
        </pc:sldMkLst>
        <pc:spChg chg="add del mod">
          <ac:chgData name="Thorben Pultke" userId="a58b4ae7-ea39-41e1-989e-d93625d9339a" providerId="ADAL" clId="{D49AB5F0-F7BD-4F0B-B78A-1A4E9FDB7706}" dt="2022-03-14T20:49:53.261" v="2014" actId="478"/>
          <ac:spMkLst>
            <pc:docMk/>
            <pc:sldMk cId="2929339850" sldId="343"/>
            <ac:spMk id="42" creationId="{B3574E70-EC07-403D-BD80-B67981435534}"/>
          </ac:spMkLst>
        </pc:spChg>
        <pc:spChg chg="add mod">
          <ac:chgData name="Thorben Pultke" userId="a58b4ae7-ea39-41e1-989e-d93625d9339a" providerId="ADAL" clId="{D49AB5F0-F7BD-4F0B-B78A-1A4E9FDB7706}" dt="2022-03-14T17:59:34.848" v="929"/>
          <ac:spMkLst>
            <pc:docMk/>
            <pc:sldMk cId="2929339850" sldId="343"/>
            <ac:spMk id="43" creationId="{6E83F38B-DDA1-480E-B865-48493D955EF8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1108467749" sldId="344"/>
        </pc:sldMkLst>
      </pc:sldChg>
      <pc:sldChg chg="del">
        <pc:chgData name="Thorben Pultke" userId="a58b4ae7-ea39-41e1-989e-d93625d9339a" providerId="ADAL" clId="{D49AB5F0-F7BD-4F0B-B78A-1A4E9FDB7706}" dt="2022-03-14T17:25:49.867" v="73" actId="2696"/>
        <pc:sldMkLst>
          <pc:docMk/>
          <pc:sldMk cId="2725332667" sldId="345"/>
        </pc:sldMkLst>
      </pc:sldChg>
      <pc:sldChg chg="addSp delSp modSp mod">
        <pc:chgData name="Thorben Pultke" userId="a58b4ae7-ea39-41e1-989e-d93625d9339a" providerId="ADAL" clId="{D49AB5F0-F7BD-4F0B-B78A-1A4E9FDB7706}" dt="2022-03-14T20:24:09.148" v="1975" actId="1076"/>
        <pc:sldMkLst>
          <pc:docMk/>
          <pc:sldMk cId="3179528253" sldId="346"/>
        </pc:sldMkLst>
        <pc:spChg chg="mod">
          <ac:chgData name="Thorben Pultke" userId="a58b4ae7-ea39-41e1-989e-d93625d9339a" providerId="ADAL" clId="{D49AB5F0-F7BD-4F0B-B78A-1A4E9FDB7706}" dt="2022-03-14T20:24:09.148" v="1975" actId="1076"/>
          <ac:spMkLst>
            <pc:docMk/>
            <pc:sldMk cId="3179528253" sldId="346"/>
            <ac:spMk id="3" creationId="{FCFC3381-FFD9-45D4-8D7B-5492480DB870}"/>
          </ac:spMkLst>
        </pc:spChg>
        <pc:spChg chg="add del mod">
          <ac:chgData name="Thorben Pultke" userId="a58b4ae7-ea39-41e1-989e-d93625d9339a" providerId="ADAL" clId="{D49AB5F0-F7BD-4F0B-B78A-1A4E9FDB7706}" dt="2022-03-14T17:55:08.595" v="855" actId="478"/>
          <ac:spMkLst>
            <pc:docMk/>
            <pc:sldMk cId="3179528253" sldId="346"/>
            <ac:spMk id="14" creationId="{72731647-AE0B-48C0-BB0F-93198639CFE6}"/>
          </ac:spMkLst>
        </pc:spChg>
        <pc:spChg chg="add mod">
          <ac:chgData name="Thorben Pultke" userId="a58b4ae7-ea39-41e1-989e-d93625d9339a" providerId="ADAL" clId="{D49AB5F0-F7BD-4F0B-B78A-1A4E9FDB7706}" dt="2022-03-14T17:55:09.585" v="856"/>
          <ac:spMkLst>
            <pc:docMk/>
            <pc:sldMk cId="3179528253" sldId="346"/>
            <ac:spMk id="15" creationId="{2CB51349-BD26-4D5C-B3D2-D792E475F668}"/>
          </ac:spMkLst>
        </pc:spChg>
      </pc:sldChg>
      <pc:sldChg chg="addSp modSp mod">
        <pc:chgData name="Thorben Pultke" userId="a58b4ae7-ea39-41e1-989e-d93625d9339a" providerId="ADAL" clId="{D49AB5F0-F7BD-4F0B-B78A-1A4E9FDB7706}" dt="2022-03-14T22:01:27.151" v="3155" actId="1035"/>
        <pc:sldMkLst>
          <pc:docMk/>
          <pc:sldMk cId="4224080450" sldId="348"/>
        </pc:sldMkLst>
        <pc:spChg chg="mod">
          <ac:chgData name="Thorben Pultke" userId="a58b4ae7-ea39-41e1-989e-d93625d9339a" providerId="ADAL" clId="{D49AB5F0-F7BD-4F0B-B78A-1A4E9FDB7706}" dt="2022-03-14T22:01:27.151" v="3155" actId="1035"/>
          <ac:spMkLst>
            <pc:docMk/>
            <pc:sldMk cId="4224080450" sldId="348"/>
            <ac:spMk id="14" creationId="{31277E33-02B0-40D5-9A8D-892EEE1F9F9D}"/>
          </ac:spMkLst>
        </pc:spChg>
        <pc:spChg chg="mod">
          <ac:chgData name="Thorben Pultke" userId="a58b4ae7-ea39-41e1-989e-d93625d9339a" providerId="ADAL" clId="{D49AB5F0-F7BD-4F0B-B78A-1A4E9FDB7706}" dt="2022-03-14T20:24:25.153" v="1976" actId="1076"/>
          <ac:spMkLst>
            <pc:docMk/>
            <pc:sldMk cId="4224080450" sldId="348"/>
            <ac:spMk id="17" creationId="{A2CA750F-CC34-4AF8-9F63-220B9207E654}"/>
          </ac:spMkLst>
        </pc:spChg>
        <pc:spChg chg="add mod">
          <ac:chgData name="Thorben Pultke" userId="a58b4ae7-ea39-41e1-989e-d93625d9339a" providerId="ADAL" clId="{D49AB5F0-F7BD-4F0B-B78A-1A4E9FDB7706}" dt="2022-03-14T17:55:10.947" v="857"/>
          <ac:spMkLst>
            <pc:docMk/>
            <pc:sldMk cId="4224080450" sldId="348"/>
            <ac:spMk id="22" creationId="{8F226323-440A-4F25-A571-47A08B9A412F}"/>
          </ac:spMkLst>
        </pc:spChg>
      </pc:sldChg>
      <pc:sldChg chg="addSp modSp">
        <pc:chgData name="Thorben Pultke" userId="a58b4ae7-ea39-41e1-989e-d93625d9339a" providerId="ADAL" clId="{D49AB5F0-F7BD-4F0B-B78A-1A4E9FDB7706}" dt="2022-03-14T17:55:11.811" v="858"/>
        <pc:sldMkLst>
          <pc:docMk/>
          <pc:sldMk cId="3501717468" sldId="349"/>
        </pc:sldMkLst>
        <pc:spChg chg="add mod">
          <ac:chgData name="Thorben Pultke" userId="a58b4ae7-ea39-41e1-989e-d93625d9339a" providerId="ADAL" clId="{D49AB5F0-F7BD-4F0B-B78A-1A4E9FDB7706}" dt="2022-03-14T17:55:11.811" v="858"/>
          <ac:spMkLst>
            <pc:docMk/>
            <pc:sldMk cId="3501717468" sldId="349"/>
            <ac:spMk id="20" creationId="{42CD2B03-1D5E-410F-9835-851896565CA6}"/>
          </ac:spMkLst>
        </pc:spChg>
      </pc:sldChg>
      <pc:sldChg chg="addSp modSp mod">
        <pc:chgData name="Thorben Pultke" userId="a58b4ae7-ea39-41e1-989e-d93625d9339a" providerId="ADAL" clId="{D49AB5F0-F7BD-4F0B-B78A-1A4E9FDB7706}" dt="2022-03-14T22:01:33.996" v="3158" actId="1035"/>
        <pc:sldMkLst>
          <pc:docMk/>
          <pc:sldMk cId="3342713687" sldId="350"/>
        </pc:sldMkLst>
        <pc:spChg chg="mod">
          <ac:chgData name="Thorben Pultke" userId="a58b4ae7-ea39-41e1-989e-d93625d9339a" providerId="ADAL" clId="{D49AB5F0-F7BD-4F0B-B78A-1A4E9FDB7706}" dt="2022-03-14T22:01:33.996" v="3158" actId="1035"/>
          <ac:spMkLst>
            <pc:docMk/>
            <pc:sldMk cId="3342713687" sldId="350"/>
            <ac:spMk id="14" creationId="{16FB13D4-945E-47DD-80F0-DB50D75563E9}"/>
          </ac:spMkLst>
        </pc:spChg>
        <pc:spChg chg="mod">
          <ac:chgData name="Thorben Pultke" userId="a58b4ae7-ea39-41e1-989e-d93625d9339a" providerId="ADAL" clId="{D49AB5F0-F7BD-4F0B-B78A-1A4E9FDB7706}" dt="2022-03-14T22:01:33.996" v="3158" actId="1035"/>
          <ac:spMkLst>
            <pc:docMk/>
            <pc:sldMk cId="3342713687" sldId="350"/>
            <ac:spMk id="19" creationId="{D5CA5B61-191F-41C6-AED0-93BF132E082E}"/>
          </ac:spMkLst>
        </pc:spChg>
        <pc:spChg chg="add mod">
          <ac:chgData name="Thorben Pultke" userId="a58b4ae7-ea39-41e1-989e-d93625d9339a" providerId="ADAL" clId="{D49AB5F0-F7BD-4F0B-B78A-1A4E9FDB7706}" dt="2022-03-14T17:55:12.634" v="859"/>
          <ac:spMkLst>
            <pc:docMk/>
            <pc:sldMk cId="3342713687" sldId="350"/>
            <ac:spMk id="23" creationId="{E49BB8D3-12CE-48A2-9713-DD15E5185EC0}"/>
          </ac:spMkLst>
        </pc:spChg>
        <pc:picChg chg="mod">
          <ac:chgData name="Thorben Pultke" userId="a58b4ae7-ea39-41e1-989e-d93625d9339a" providerId="ADAL" clId="{D49AB5F0-F7BD-4F0B-B78A-1A4E9FDB7706}" dt="2022-03-14T22:01:33.996" v="3158" actId="1035"/>
          <ac:picMkLst>
            <pc:docMk/>
            <pc:sldMk cId="3342713687" sldId="350"/>
            <ac:picMk id="18" creationId="{67A82A4B-8E09-4D60-B338-1A245E26B9B6}"/>
          </ac:picMkLst>
        </pc:picChg>
      </pc:sldChg>
      <pc:sldChg chg="addSp modSp">
        <pc:chgData name="Thorben Pultke" userId="a58b4ae7-ea39-41e1-989e-d93625d9339a" providerId="ADAL" clId="{D49AB5F0-F7BD-4F0B-B78A-1A4E9FDB7706}" dt="2022-03-14T17:55:16.686" v="861"/>
        <pc:sldMkLst>
          <pc:docMk/>
          <pc:sldMk cId="1732223823" sldId="352"/>
        </pc:sldMkLst>
        <pc:spChg chg="add mod">
          <ac:chgData name="Thorben Pultke" userId="a58b4ae7-ea39-41e1-989e-d93625d9339a" providerId="ADAL" clId="{D49AB5F0-F7BD-4F0B-B78A-1A4E9FDB7706}" dt="2022-03-14T17:55:16.686" v="861"/>
          <ac:spMkLst>
            <pc:docMk/>
            <pc:sldMk cId="1732223823" sldId="352"/>
            <ac:spMk id="15" creationId="{792A2870-A01D-4DD1-AFAA-F344590B2B87}"/>
          </ac:spMkLst>
        </pc:spChg>
      </pc:sldChg>
      <pc:sldChg chg="addSp modSp">
        <pc:chgData name="Thorben Pultke" userId="a58b4ae7-ea39-41e1-989e-d93625d9339a" providerId="ADAL" clId="{D49AB5F0-F7BD-4F0B-B78A-1A4E9FDB7706}" dt="2022-03-14T17:55:18.552" v="862"/>
        <pc:sldMkLst>
          <pc:docMk/>
          <pc:sldMk cId="3568759748" sldId="354"/>
        </pc:sldMkLst>
        <pc:spChg chg="add mod">
          <ac:chgData name="Thorben Pultke" userId="a58b4ae7-ea39-41e1-989e-d93625d9339a" providerId="ADAL" clId="{D49AB5F0-F7BD-4F0B-B78A-1A4E9FDB7706}" dt="2022-03-14T17:55:18.552" v="862"/>
          <ac:spMkLst>
            <pc:docMk/>
            <pc:sldMk cId="3568759748" sldId="354"/>
            <ac:spMk id="14" creationId="{10D13893-FB14-4B5F-A062-CC1EF2D956E8}"/>
          </ac:spMkLst>
        </pc:spChg>
      </pc:sldChg>
      <pc:sldChg chg="addSp modSp">
        <pc:chgData name="Thorben Pultke" userId="a58b4ae7-ea39-41e1-989e-d93625d9339a" providerId="ADAL" clId="{D49AB5F0-F7BD-4F0B-B78A-1A4E9FDB7706}" dt="2022-03-14T17:55:42.588" v="863"/>
        <pc:sldMkLst>
          <pc:docMk/>
          <pc:sldMk cId="1207990170" sldId="355"/>
        </pc:sldMkLst>
        <pc:spChg chg="add mod">
          <ac:chgData name="Thorben Pultke" userId="a58b4ae7-ea39-41e1-989e-d93625d9339a" providerId="ADAL" clId="{D49AB5F0-F7BD-4F0B-B78A-1A4E9FDB7706}" dt="2022-03-14T17:55:42.588" v="863"/>
          <ac:spMkLst>
            <pc:docMk/>
            <pc:sldMk cId="1207990170" sldId="355"/>
            <ac:spMk id="14" creationId="{9E38E944-A8A5-46A2-875A-3E39FEA7CDFF}"/>
          </ac:spMkLst>
        </pc:spChg>
      </pc:sldChg>
      <pc:sldChg chg="addSp modSp">
        <pc:chgData name="Thorben Pultke" userId="a58b4ae7-ea39-41e1-989e-d93625d9339a" providerId="ADAL" clId="{D49AB5F0-F7BD-4F0B-B78A-1A4E9FDB7706}" dt="2022-03-14T17:52:30.471" v="798"/>
        <pc:sldMkLst>
          <pc:docMk/>
          <pc:sldMk cId="3648339341" sldId="356"/>
        </pc:sldMkLst>
        <pc:spChg chg="add mod">
          <ac:chgData name="Thorben Pultke" userId="a58b4ae7-ea39-41e1-989e-d93625d9339a" providerId="ADAL" clId="{D49AB5F0-F7BD-4F0B-B78A-1A4E9FDB7706}" dt="2022-03-14T17:52:30.471" v="798"/>
          <ac:spMkLst>
            <pc:docMk/>
            <pc:sldMk cId="3648339341" sldId="356"/>
            <ac:spMk id="7" creationId="{BFBB2146-3A71-4059-9AF7-FEDE8F2C1095}"/>
          </ac:spMkLst>
        </pc:spChg>
      </pc:sldChg>
      <pc:sldChg chg="addSp modSp">
        <pc:chgData name="Thorben Pultke" userId="a58b4ae7-ea39-41e1-989e-d93625d9339a" providerId="ADAL" clId="{D49AB5F0-F7BD-4F0B-B78A-1A4E9FDB7706}" dt="2022-03-14T17:52:31.967" v="799"/>
        <pc:sldMkLst>
          <pc:docMk/>
          <pc:sldMk cId="3499526349" sldId="357"/>
        </pc:sldMkLst>
        <pc:spChg chg="add mod">
          <ac:chgData name="Thorben Pultke" userId="a58b4ae7-ea39-41e1-989e-d93625d9339a" providerId="ADAL" clId="{D49AB5F0-F7BD-4F0B-B78A-1A4E9FDB7706}" dt="2022-03-14T17:52:31.967" v="799"/>
          <ac:spMkLst>
            <pc:docMk/>
            <pc:sldMk cId="3499526349" sldId="357"/>
            <ac:spMk id="7" creationId="{8FA4D3FF-243B-4921-AD94-ACA69AC06DCF}"/>
          </ac:spMkLst>
        </pc:spChg>
      </pc:sldChg>
      <pc:sldChg chg="addSp modSp">
        <pc:chgData name="Thorben Pultke" userId="a58b4ae7-ea39-41e1-989e-d93625d9339a" providerId="ADAL" clId="{D49AB5F0-F7BD-4F0B-B78A-1A4E9FDB7706}" dt="2022-03-14T17:56:53.368" v="881"/>
        <pc:sldMkLst>
          <pc:docMk/>
          <pc:sldMk cId="3467673206" sldId="358"/>
        </pc:sldMkLst>
        <pc:spChg chg="add mod">
          <ac:chgData name="Thorben Pultke" userId="a58b4ae7-ea39-41e1-989e-d93625d9339a" providerId="ADAL" clId="{D49AB5F0-F7BD-4F0B-B78A-1A4E9FDB7706}" dt="2022-03-14T17:56:53.368" v="881"/>
          <ac:spMkLst>
            <pc:docMk/>
            <pc:sldMk cId="3467673206" sldId="358"/>
            <ac:spMk id="9" creationId="{1C2359B3-D0BA-45A8-9017-0444EC27C45C}"/>
          </ac:spMkLst>
        </pc:spChg>
      </pc:sldChg>
      <pc:sldChg chg="addSp modSp mod ord modAnim">
        <pc:chgData name="Thorben Pultke" userId="a58b4ae7-ea39-41e1-989e-d93625d9339a" providerId="ADAL" clId="{D49AB5F0-F7BD-4F0B-B78A-1A4E9FDB7706}" dt="2022-03-14T20:31:46.710" v="1991"/>
        <pc:sldMkLst>
          <pc:docMk/>
          <pc:sldMk cId="1511797178" sldId="359"/>
        </pc:sldMkLst>
        <pc:spChg chg="mod">
          <ac:chgData name="Thorben Pultke" userId="a58b4ae7-ea39-41e1-989e-d93625d9339a" providerId="ADAL" clId="{D49AB5F0-F7BD-4F0B-B78A-1A4E9FDB7706}" dt="2022-03-14T17:37:24.942" v="511" actId="207"/>
          <ac:spMkLst>
            <pc:docMk/>
            <pc:sldMk cId="1511797178" sldId="359"/>
            <ac:spMk id="53" creationId="{F5DFCF4E-080F-476C-832C-F909D77C79D6}"/>
          </ac:spMkLst>
        </pc:spChg>
        <pc:spChg chg="mod">
          <ac:chgData name="Thorben Pultke" userId="a58b4ae7-ea39-41e1-989e-d93625d9339a" providerId="ADAL" clId="{D49AB5F0-F7BD-4F0B-B78A-1A4E9FDB7706}" dt="2022-03-14T17:37:22.933" v="510" actId="207"/>
          <ac:spMkLst>
            <pc:docMk/>
            <pc:sldMk cId="1511797178" sldId="359"/>
            <ac:spMk id="54" creationId="{F1CA0B5B-A3CF-4646-864C-9B828566BC3D}"/>
          </ac:spMkLst>
        </pc:spChg>
        <pc:spChg chg="add mod">
          <ac:chgData name="Thorben Pultke" userId="a58b4ae7-ea39-41e1-989e-d93625d9339a" providerId="ADAL" clId="{D49AB5F0-F7BD-4F0B-B78A-1A4E9FDB7706}" dt="2022-03-14T17:56:22.514" v="870"/>
          <ac:spMkLst>
            <pc:docMk/>
            <pc:sldMk cId="1511797178" sldId="359"/>
            <ac:spMk id="55" creationId="{C33005CB-DFDD-456E-8F7E-EDE2C91C602F}"/>
          </ac:spMkLst>
        </pc:spChg>
        <pc:spChg chg="mod">
          <ac:chgData name="Thorben Pultke" userId="a58b4ae7-ea39-41e1-989e-d93625d9339a" providerId="ADAL" clId="{D49AB5F0-F7BD-4F0B-B78A-1A4E9FDB7706}" dt="2022-03-14T17:37:12.462" v="504" actId="207"/>
          <ac:spMkLst>
            <pc:docMk/>
            <pc:sldMk cId="1511797178" sldId="359"/>
            <ac:spMk id="60" creationId="{C8DCB792-B735-D140-A8B8-429611D21F54}"/>
          </ac:spMkLst>
        </pc:spChg>
        <pc:spChg chg="mod">
          <ac:chgData name="Thorben Pultke" userId="a58b4ae7-ea39-41e1-989e-d93625d9339a" providerId="ADAL" clId="{D49AB5F0-F7BD-4F0B-B78A-1A4E9FDB7706}" dt="2022-03-14T17:37:15.967" v="506" actId="207"/>
          <ac:spMkLst>
            <pc:docMk/>
            <pc:sldMk cId="1511797178" sldId="359"/>
            <ac:spMk id="61" creationId="{5B4EBF4C-DDAB-CD4B-AA2E-7FCCCC30AD39}"/>
          </ac:spMkLst>
        </pc:spChg>
        <pc:spChg chg="mod">
          <ac:chgData name="Thorben Pultke" userId="a58b4ae7-ea39-41e1-989e-d93625d9339a" providerId="ADAL" clId="{D49AB5F0-F7BD-4F0B-B78A-1A4E9FDB7706}" dt="2022-03-14T17:37:18.918" v="508" actId="207"/>
          <ac:spMkLst>
            <pc:docMk/>
            <pc:sldMk cId="1511797178" sldId="359"/>
            <ac:spMk id="62" creationId="{9FD644F4-AB42-F840-AAAC-66AA24838C6D}"/>
          </ac:spMkLst>
        </pc:spChg>
        <pc:spChg chg="mod">
          <ac:chgData name="Thorben Pultke" userId="a58b4ae7-ea39-41e1-989e-d93625d9339a" providerId="ADAL" clId="{D49AB5F0-F7BD-4F0B-B78A-1A4E9FDB7706}" dt="2022-03-14T17:37:17.312" v="507" actId="207"/>
          <ac:spMkLst>
            <pc:docMk/>
            <pc:sldMk cId="1511797178" sldId="359"/>
            <ac:spMk id="64" creationId="{528C03C5-C1F2-5E48-91B5-EC30CBC2C6AD}"/>
          </ac:spMkLst>
        </pc:spChg>
        <pc:spChg chg="mod">
          <ac:chgData name="Thorben Pultke" userId="a58b4ae7-ea39-41e1-989e-d93625d9339a" providerId="ADAL" clId="{D49AB5F0-F7BD-4F0B-B78A-1A4E9FDB7706}" dt="2022-03-14T17:37:21.131" v="509" actId="207"/>
          <ac:spMkLst>
            <pc:docMk/>
            <pc:sldMk cId="1511797178" sldId="359"/>
            <ac:spMk id="106" creationId="{B1810BA8-98C1-4F90-9271-CFD0579FED7C}"/>
          </ac:spMkLst>
        </pc:spChg>
        <pc:spChg chg="mod">
          <ac:chgData name="Thorben Pultke" userId="a58b4ae7-ea39-41e1-989e-d93625d9339a" providerId="ADAL" clId="{D49AB5F0-F7BD-4F0B-B78A-1A4E9FDB7706}" dt="2022-03-14T17:37:14.510" v="505" actId="207"/>
          <ac:spMkLst>
            <pc:docMk/>
            <pc:sldMk cId="1511797178" sldId="359"/>
            <ac:spMk id="108" creationId="{B9C94020-B917-4E54-B727-4AFE1D046EBC}"/>
          </ac:spMkLst>
        </pc:spChg>
      </pc:sldChg>
      <pc:sldChg chg="addSp delSp modSp mod ord addAnim delAnim modAnim">
        <pc:chgData name="Thorben Pultke" userId="a58b4ae7-ea39-41e1-989e-d93625d9339a" providerId="ADAL" clId="{D49AB5F0-F7BD-4F0B-B78A-1A4E9FDB7706}" dt="2022-03-14T22:18:43.101" v="3345"/>
        <pc:sldMkLst>
          <pc:docMk/>
          <pc:sldMk cId="1235069450" sldId="360"/>
        </pc:sldMkLst>
        <pc:spChg chg="del mod">
          <ac:chgData name="Thorben Pultke" userId="a58b4ae7-ea39-41e1-989e-d93625d9339a" providerId="ADAL" clId="{D49AB5F0-F7BD-4F0B-B78A-1A4E9FDB7706}" dt="2022-03-14T20:14:28.487" v="1914" actId="478"/>
          <ac:spMkLst>
            <pc:docMk/>
            <pc:sldMk cId="1235069450" sldId="360"/>
            <ac:spMk id="199" creationId="{F67338B7-8ADD-469E-BC77-2A027872613B}"/>
          </ac:spMkLst>
        </pc:spChg>
        <pc:spChg chg="add mod">
          <ac:chgData name="Thorben Pultke" userId="a58b4ae7-ea39-41e1-989e-d93625d9339a" providerId="ADAL" clId="{D49AB5F0-F7BD-4F0B-B78A-1A4E9FDB7706}" dt="2022-03-14T17:56:41.658" v="874"/>
          <ac:spMkLst>
            <pc:docMk/>
            <pc:sldMk cId="1235069450" sldId="360"/>
            <ac:spMk id="200" creationId="{FABFE403-E1C8-4C28-9D43-5651E47114D7}"/>
          </ac:spMkLst>
        </pc:spChg>
        <pc:spChg chg="add mod">
          <ac:chgData name="Thorben Pultke" userId="a58b4ae7-ea39-41e1-989e-d93625d9339a" providerId="ADAL" clId="{D49AB5F0-F7BD-4F0B-B78A-1A4E9FDB7706}" dt="2022-03-14T20:14:44.001" v="1951" actId="20577"/>
          <ac:spMkLst>
            <pc:docMk/>
            <pc:sldMk cId="1235069450" sldId="360"/>
            <ac:spMk id="204" creationId="{0FA62CAD-0B00-4BA3-AF0A-8C1A5C935D0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1" creationId="{B8D940E0-FF15-4498-A1AA-B36C905F23D2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2" creationId="{189344F5-91B9-4E89-86C5-3265A3F00C7A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3" creationId="{43E65769-9DA4-44D6-B077-C9FE78C798E4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4" creationId="{E9ECC51D-3E8F-4BD2-8459-173EE843E501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5" creationId="{201A7B76-159A-4D86-9118-CD348B64985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6" creationId="{B3F8EB71-2FAC-4492-B146-EB58817D3F21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8" creationId="{7AA0C9FA-8ADF-49DF-A413-2D01CED35D5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399" creationId="{414D7F9E-971B-43EE-83C6-D2A7BD3C6CB2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0" creationId="{87847CDF-8320-4646-BFDF-332A521A3B5D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1" creationId="{05AC2248-5078-45E0-B0B1-0F0F0A07D126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2" creationId="{C605FC4E-6D18-418D-B1AA-B10EC917062F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3" creationId="{A25D2AA7-2935-4D6D-9438-6F9812FA55AD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4" creationId="{6AA16B61-B4D5-4CCE-92D8-8AB7515F4D15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5" creationId="{60C0B010-666A-4DDF-BAFE-8DB37FBFBD04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6" creationId="{DE7F872C-14D8-4AC3-A81E-51AD0D9063D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7" creationId="{8B936E37-899B-4B99-991F-660E2881DA64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8" creationId="{8284F32D-A7F0-4A4C-9FA7-1F4C9E85E1F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09" creationId="{FAD9A0F8-4DCD-4352-BB5D-D07449CBE0C5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0" creationId="{755D1887-A54E-4999-AE55-38D371F42773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1" creationId="{507DE541-5712-4A3F-8EA9-3D1EFFFFD42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2" creationId="{8F7F82DA-DE86-4D92-9FBA-211EF988176B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3" creationId="{FC67D279-C5F5-4435-8830-8AF709EFEDFC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4" creationId="{6166F86B-A136-4E76-B67C-18D1E7CF46F8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5" creationId="{359A17E0-0DCE-459D-9B9B-54DCA4FC5F5D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6" creationId="{16EA234D-31CD-4A90-AC35-EAB9DD0561C5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7" creationId="{653D2F8C-C775-42CE-80A9-0AFC098AAAC7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8" creationId="{83826B52-FDF0-4D13-9D10-49048323054C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19" creationId="{790B7A1B-623B-4768-B535-1886CCD5EF1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20" creationId="{D3CBAF7F-6652-461F-BF8A-582969AD473C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1" creationId="{32DA2584-07AD-4339-8C12-35924CCB1191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2" creationId="{9552E740-E1BC-4583-B62C-0736B1AFCE9D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3" creationId="{B879D4D8-EB3A-4A36-9459-E1E48BEA4A5D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4" creationId="{DD6F2705-9471-4B23-AA44-46D713E4510B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5" creationId="{07E9AD62-16EB-430E-A24A-2E744B1CB763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6" creationId="{5FB83DB9-B9D8-45AB-9082-853B0897404F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7" creationId="{C4E5F822-B876-45ED-A588-7C7D25AC0B48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8" creationId="{001605AD-5FD0-4512-A8F9-61A88BCCB69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489" creationId="{BD042964-B57D-42E2-949F-45589C97677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0" creationId="{A7CD82D0-E3A8-4768-A0AB-93A9EB6CE28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1" creationId="{6A3DE503-B864-44C7-9E06-1C7694BCC00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2" creationId="{CE9C7B77-8752-4BB0-9A8B-B531659922E3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3" creationId="{D3DC9C0D-F834-4B0F-991D-7300B667E689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4" creationId="{790F60A4-93BD-4574-B79C-458FF3527BF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5" creationId="{924EE4D9-066A-471A-9AA8-4E2A80CCA7A7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6" creationId="{9535848E-990B-4E57-A002-C3F16A3360C2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7" creationId="{5E92D9D4-ADE2-4B0B-81D5-E8E256BA5398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68" creationId="{311996DD-830F-40A4-8567-CED6CEF746B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3" creationId="{F02186ED-BD0E-492B-93B3-F1D1A40620CE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4" creationId="{F5305A80-975C-47A2-A52C-3F0647B2B303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5" creationId="{E723AD38-4957-49F3-9C79-119D9E35A113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6" creationId="{123C44A0-7CA2-4BCF-9AD3-CFFDB1BDE3CF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7" creationId="{C454215D-B26F-4718-9938-0B33CF973975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78" creationId="{A5E4C4E3-F3E5-43DC-AD69-A6D9373E5DC0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81" creationId="{3D694AE6-13FE-4910-ABE3-8F2D52D936E7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83" creationId="{E8DC2C51-1969-4F64-B14A-17A4A9FC9141}"/>
          </ac:spMkLst>
        </pc:spChg>
        <pc:spChg chg="mod">
          <ac:chgData name="Thorben Pultke" userId="a58b4ae7-ea39-41e1-989e-d93625d9339a" providerId="ADAL" clId="{D49AB5F0-F7BD-4F0B-B78A-1A4E9FDB7706}" dt="2022-03-14T21:07:20.828" v="2402" actId="1035"/>
          <ac:spMkLst>
            <pc:docMk/>
            <pc:sldMk cId="1235069450" sldId="360"/>
            <ac:spMk id="584" creationId="{2ED5A51F-0B7E-40F3-9271-9D9F85AF0CA9}"/>
          </ac:spMkLst>
        </pc:spChg>
        <pc:picChg chg="mod">
          <ac:chgData name="Thorben Pultke" userId="a58b4ae7-ea39-41e1-989e-d93625d9339a" providerId="ADAL" clId="{D49AB5F0-F7BD-4F0B-B78A-1A4E9FDB7706}" dt="2022-03-14T21:07:20.828" v="2402" actId="1035"/>
          <ac:picMkLst>
            <pc:docMk/>
            <pc:sldMk cId="1235069450" sldId="360"/>
            <ac:picMk id="579" creationId="{67614DDD-C7E2-4EE6-8A92-25FB005E94A0}"/>
          </ac:picMkLst>
        </pc:picChg>
        <pc:picChg chg="mod">
          <ac:chgData name="Thorben Pultke" userId="a58b4ae7-ea39-41e1-989e-d93625d9339a" providerId="ADAL" clId="{D49AB5F0-F7BD-4F0B-B78A-1A4E9FDB7706}" dt="2022-03-14T21:07:20.828" v="2402" actId="1035"/>
          <ac:picMkLst>
            <pc:docMk/>
            <pc:sldMk cId="1235069450" sldId="360"/>
            <ac:picMk id="582" creationId="{F79479E4-58E3-4C08-B9D3-7552F75A47BC}"/>
          </ac:picMkLst>
        </pc:pic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397" creationId="{9DA5CFE4-D654-4B63-9CA3-38159041F77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1" creationId="{5BA346C7-5F3E-4BF5-9EA9-EF74DE4260A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2" creationId="{220BBCB3-11EB-48B7-BDEC-F7E8024CF74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3" creationId="{035BFB75-88E8-4D11-BAA5-C1B496E45EB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4" creationId="{6ABC91BA-79BA-40B4-A9A5-6C83AA00B60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5" creationId="{148EBC3F-373B-45C1-BE3B-DA99E62C81F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6" creationId="{D4E2BAC0-7C2F-4DBA-A1DC-8A2198A52B0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7" creationId="{0A02B3B0-A362-4CA1-B66D-52F0DD902DA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8" creationId="{E592AABC-D706-4A61-BF99-386317F008E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29" creationId="{C764BD57-AE02-4018-BE1F-4E687AE7D68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0" creationId="{0CF93F43-905F-451D-8FAD-03550704FB0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1" creationId="{961EF054-7C8E-4F3B-B7B7-B16CE089852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2" creationId="{CC5A31B0-60F0-42C8-B11E-2FC6D7B1BA7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3" creationId="{DCF619E4-CDF7-48E7-B013-E6F11E70548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4" creationId="{9AA1CF42-742F-4451-9835-2F049C45242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5" creationId="{ED3114B1-5053-4F50-A665-8DD94216F9E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6" creationId="{49EC75BB-B8D4-41FE-A3B4-3A85B48502C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7" creationId="{A192F57A-7202-4C47-99CE-A211A76C108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8" creationId="{B921A0FB-3622-4EAC-8BA7-2BE5D93601A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39" creationId="{28490A01-56A0-4132-8C1B-2A4F8F612B3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0" creationId="{10719404-CF5A-42C4-BB56-30B0C34DF0C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1" creationId="{C306062F-F777-4F76-81F1-E8F9ACE2FE2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2" creationId="{12D1E86D-7426-433C-915D-6290C265096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3" creationId="{98C88BE0-FAA0-4EAD-9CA1-1BF3CFDF7DC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4" creationId="{33F1F578-DB12-4FDF-A455-265A981189EE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5" creationId="{99E46836-B1FD-4119-AD72-301A5E15E0D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6" creationId="{6A8D07A8-6078-40EB-A43D-F2ECFFBF19D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7" creationId="{BAF79975-859F-4AC4-9C36-3866E671D58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8" creationId="{114562E0-57FB-4ABE-9AA1-7326E8F05A0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49" creationId="{9E597746-7513-409B-911E-E9B5D2E855C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0" creationId="{778AAD63-596F-426E-BDB0-3650A51962E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1" creationId="{45A47602-CA93-45C8-B211-0680C43336D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2" creationId="{C8AA06FB-D3FD-4ADA-B018-7380A01511A5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3" creationId="{7234CC42-7D72-4099-B01E-BBBBCE9D362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4" creationId="{7EC832D1-1B38-4F55-A405-B62D045EA04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5" creationId="{66C835DC-7E54-4472-AF9E-B17959208E6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6" creationId="{2B1C1E46-81C0-4EA2-9F08-B72DFCCE2AF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7" creationId="{96CDD893-5DC8-4B55-B099-5FBE7179F50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8" creationId="{7BCBA0DB-EAA0-42E2-896E-182B90A828A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59" creationId="{947BF8B0-2A42-433F-8449-45A262ED0D3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0" creationId="{C6618983-2DAD-458F-A328-A49CA4B907A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1" creationId="{30C1B0CC-F0C7-4B32-AB38-AA756A64F7A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2" creationId="{96FEBC55-7FF3-45BF-9AF1-BA74DBEB355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3" creationId="{1771434C-5C80-4C3F-9DF6-8C78E667DB6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4" creationId="{ACA3C202-9D2D-4DD5-B084-D2429BAA8AB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5" creationId="{3EB080F2-7F89-441E-98ED-CE0C0DAE9DD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6" creationId="{09C1B1B6-0D76-44A1-BA1A-729E2CCF79D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7" creationId="{416408BC-9550-40EA-8F27-F8B4A8C1020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8" creationId="{5F6A89A8-197D-4260-B1EF-7FA62B42A8C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69" creationId="{CD41C1AB-C327-4995-987D-EE16FDD60CD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0" creationId="{4DC4A4A6-0834-408C-BF74-6F44B0A8AE1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1" creationId="{A767A8E8-51F8-4936-A1F8-6479F108113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2" creationId="{F1D08B3C-1EAE-4E37-9483-453A3926D48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3" creationId="{FEBEA0A3-0030-426A-A9A4-02CCC48A6FD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4" creationId="{9C15D69A-F6D5-4E18-A7CB-194C8EF119E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5" creationId="{AE229582-A30D-4F36-83A3-7997CA6E4FA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6" creationId="{EE3C4875-AED9-41EE-BB51-79705615DC1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7" creationId="{86BC75AC-A405-41F8-AC69-50CB02B1D0A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8" creationId="{C4BD09F8-78CF-4832-A9AF-FB603F09308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79" creationId="{F801306E-A26F-4610-9F91-2DB1086B698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80" creationId="{87B6D405-232F-4AE3-8EA8-61A0ECECE17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0" creationId="{D9DCF5E0-544C-4491-BC70-3B091C60E9C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1" creationId="{26575CD8-1C3B-4666-9316-4EFA5D41A455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2" creationId="{E19CC3C8-02FD-4839-A8CE-E3CC7E7135C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3" creationId="{3D6EC00B-2081-4787-951C-34B2B739944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4" creationId="{5F3C666F-22CD-4658-B544-AFE6A34677CE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5" creationId="{454940F3-EC20-4BC6-8A0F-9184B5D6F29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6" creationId="{41866ECA-037F-4E65-9E79-891F63A673D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7" creationId="{91F6C3D4-6B3A-4744-B230-D6368363F29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8" creationId="{3B45EF5F-7584-4427-8D96-00216C8669B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499" creationId="{4798DB52-8CA4-4E18-819D-D9F1D03959B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0" creationId="{F09606D0-1544-47A2-A662-FB6CA3C6B01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1" creationId="{1E4449DF-41E1-49ED-9079-95454E747E0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2" creationId="{FB6FE090-FB37-45F0-9653-60B9E8E0DE9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3" creationId="{CB9C578F-7BAD-438B-A34F-A9B2B5D8977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4" creationId="{7D14C49F-FB1A-493F-8988-E631A74F0B9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5" creationId="{7FF26B52-D83C-461B-AF44-B2E490778FC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6" creationId="{47D6C5AF-DE42-4F1C-B5C3-D0B71A3EB81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7" creationId="{320A4F3A-4A3F-4422-9EEB-932D7D77FA6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8" creationId="{9F671976-4B13-449A-BF3D-FD5B6C5EED5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09" creationId="{0D09EF71-FA1D-42AA-97A1-CA9A37ECC49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0" creationId="{7D55FD81-474E-413B-87BF-6FAABD47ADA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1" creationId="{E0A2833C-657C-4D5D-A33E-D987E37E286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2" creationId="{7C314AFA-9FE3-4D3F-A0CC-D14FEA02CE1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3" creationId="{398700AC-5B69-4137-A71C-6709A5D50AF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4" creationId="{531356D9-AEB1-4403-8672-A315706E6D8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5" creationId="{A30ECDE3-4B83-42A5-8E6D-206D042C0F5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6" creationId="{8E7ACB22-E04D-411A-8E71-9871125CF74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7" creationId="{01E2F493-E87D-4328-86CE-C8DBB172301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8" creationId="{9F14D409-5F25-4BE9-9F50-ACE8030B7237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19" creationId="{4C2630F4-C098-47BD-A1A2-E748DEDE301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0" creationId="{E2102B45-D00A-49A8-95E8-DE8B17700C2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1" creationId="{AD9BA1C9-3DA6-4C74-A357-67531D7FB8F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2" creationId="{669E3973-D630-407B-9E97-DBE686B117E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3" creationId="{C821E7D8-4B9E-4EC9-9A3F-BFCC7C784B8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4" creationId="{792A1F1F-5B0A-4733-9E75-FB0EF85CD5F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5" creationId="{30F3A6A8-33CB-4D36-B530-241FB33A4BE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6" creationId="{7803B53D-E779-48B8-A919-D0E497A1EEDE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7" creationId="{17159B6F-DF11-4848-BAB0-C9B6AA6EE935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8" creationId="{31AE78A8-84EB-4D8B-865A-9DBE732DB62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29" creationId="{1A54815E-264C-4D42-A169-A6A7A0D1063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0" creationId="{04E58CE9-FE7C-4B88-8682-F2B58D291153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1" creationId="{CE56CFBD-6014-4250-91C5-5F343E059C9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2" creationId="{2DCFD7D9-6C35-4A37-85B1-F65DD79E81DD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3" creationId="{B159DB71-E1E7-44B7-B1D5-891AD57F8C7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4" creationId="{DDA97BE5-A084-4C19-A0AF-A6D3F8DA871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5" creationId="{2595CD9C-607B-4983-8A47-E18E7B10491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6" creationId="{D8A43AE4-6365-4882-9A20-A4E7A895882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7" creationId="{EFACB12E-F510-43A9-A83C-9CDDD45C50F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8" creationId="{8B6BAA3A-209D-431E-94D5-7ADB10099DC2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39" creationId="{B614093D-6FB4-44FF-9CEC-B7669D65AEB1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0" creationId="{870C1F49-0F94-4C63-A637-247FF254F76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1" creationId="{885088A8-C393-4949-B146-2E82B8CD6AC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2" creationId="{9AB301E0-223E-487B-96B9-FF6EC5AE952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3" creationId="{3377923B-5CB5-45C8-872D-2CBBA5FC54F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4" creationId="{B3172083-4E83-42A1-A8C5-BF3397458D2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5" creationId="{6B240AE4-9D44-48D9-B92C-B0F7F3EE1B3C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6" creationId="{2AEE87EF-B336-4857-BA92-1593EFE35A20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7" creationId="{E07CEC63-21E2-4E26-A2C6-101D823F8D2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8" creationId="{E0D5E72F-ED7E-46FB-BDBB-AF4FCF7C1CF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49" creationId="{9B3752E9-D682-4980-854A-5043FFC00308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0" creationId="{0EC33343-F620-4024-8544-3E5178C366CE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1" creationId="{8F520BC0-4E26-470C-8859-DBB3CD8A7C8A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2" creationId="{38FD8429-F081-48BF-9209-804A8C94CBE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3" creationId="{CAF44882-281F-4851-B2AA-6F71DF72F21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4" creationId="{35CE6C1B-22D0-447E-94AE-A2B34A9D13FE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5" creationId="{E018D4C0-541F-40DA-8D2A-474B1522DA5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6" creationId="{D883D5F5-7500-4878-A371-FD1B0C6C34D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7" creationId="{69BFA7A3-BFA0-4781-B4E6-CFF4199AAAB6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8" creationId="{048B6A10-C393-456C-9500-D182ADCE2BC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59" creationId="{ACCAEE84-D389-4B29-813C-0E3EEF4BFA3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69" creationId="{4E359366-59FC-422B-9DE9-F93CB43CBF89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70" creationId="{575AE23A-943F-44DD-AADC-998B6E1D1E0F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71" creationId="{BCC7019A-3881-4E7C-B75E-231D2CE6342B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72" creationId="{2E685D15-24A8-4A3A-B035-5BDDEF561964}"/>
          </ac:cxnSpMkLst>
        </pc:cxnChg>
        <pc:cxnChg chg="mod">
          <ac:chgData name="Thorben Pultke" userId="a58b4ae7-ea39-41e1-989e-d93625d9339a" providerId="ADAL" clId="{D49AB5F0-F7BD-4F0B-B78A-1A4E9FDB7706}" dt="2022-03-14T21:07:20.828" v="2402" actId="1035"/>
          <ac:cxnSpMkLst>
            <pc:docMk/>
            <pc:sldMk cId="1235069450" sldId="360"/>
            <ac:cxnSpMk id="580" creationId="{1F68C4D7-028D-47A4-B9E9-C4FD4F53C44A}"/>
          </ac:cxnSpMkLst>
        </pc:cxnChg>
      </pc:sldChg>
      <pc:sldChg chg="addSp modSp">
        <pc:chgData name="Thorben Pultke" userId="a58b4ae7-ea39-41e1-989e-d93625d9339a" providerId="ADAL" clId="{D49AB5F0-F7BD-4F0B-B78A-1A4E9FDB7706}" dt="2022-03-14T17:55:15.112" v="860"/>
        <pc:sldMkLst>
          <pc:docMk/>
          <pc:sldMk cId="970933207" sldId="361"/>
        </pc:sldMkLst>
        <pc:spChg chg="add mod">
          <ac:chgData name="Thorben Pultke" userId="a58b4ae7-ea39-41e1-989e-d93625d9339a" providerId="ADAL" clId="{D49AB5F0-F7BD-4F0B-B78A-1A4E9FDB7706}" dt="2022-03-14T17:55:15.112" v="860"/>
          <ac:spMkLst>
            <pc:docMk/>
            <pc:sldMk cId="970933207" sldId="361"/>
            <ac:spMk id="19" creationId="{ACA8A67D-19FA-42D2-AE86-C7553F45AF5E}"/>
          </ac:spMkLst>
        </pc:spChg>
      </pc:sldChg>
      <pc:sldChg chg="del">
        <pc:chgData name="Thorben Pultke" userId="a58b4ae7-ea39-41e1-989e-d93625d9339a" providerId="ADAL" clId="{D49AB5F0-F7BD-4F0B-B78A-1A4E9FDB7706}" dt="2022-03-14T17:26:32.042" v="74" actId="2696"/>
        <pc:sldMkLst>
          <pc:docMk/>
          <pc:sldMk cId="2168006308" sldId="362"/>
        </pc:sldMkLst>
      </pc:sldChg>
      <pc:sldChg chg="addSp modSp modAnim">
        <pc:chgData name="Thorben Pultke" userId="a58b4ae7-ea39-41e1-989e-d93625d9339a" providerId="ADAL" clId="{D49AB5F0-F7BD-4F0B-B78A-1A4E9FDB7706}" dt="2022-03-14T22:06:22.488" v="3206"/>
        <pc:sldMkLst>
          <pc:docMk/>
          <pc:sldMk cId="3327938651" sldId="366"/>
        </pc:sldMkLst>
        <pc:spChg chg="add mod">
          <ac:chgData name="Thorben Pultke" userId="a58b4ae7-ea39-41e1-989e-d93625d9339a" providerId="ADAL" clId="{D49AB5F0-F7BD-4F0B-B78A-1A4E9FDB7706}" dt="2022-03-14T17:54:47.082" v="847"/>
          <ac:spMkLst>
            <pc:docMk/>
            <pc:sldMk cId="3327938651" sldId="366"/>
            <ac:spMk id="53" creationId="{B9EA94ED-FAAA-4D3A-B273-CC2B5EBB539E}"/>
          </ac:spMkLst>
        </pc:spChg>
      </pc:sldChg>
      <pc:sldChg chg="addSp delSp modSp mod modAnim">
        <pc:chgData name="Thorben Pultke" userId="a58b4ae7-ea39-41e1-989e-d93625d9339a" providerId="ADAL" clId="{D49AB5F0-F7BD-4F0B-B78A-1A4E9FDB7706}" dt="2022-03-14T22:08:32.992" v="3249" actId="1076"/>
        <pc:sldMkLst>
          <pc:docMk/>
          <pc:sldMk cId="4192486720" sldId="368"/>
        </pc:sldMkLst>
        <pc:spChg chg="add mod">
          <ac:chgData name="Thorben Pultke" userId="a58b4ae7-ea39-41e1-989e-d93625d9339a" providerId="ADAL" clId="{D49AB5F0-F7BD-4F0B-B78A-1A4E9FDB7706}" dt="2022-03-14T17:56:23.834" v="871"/>
          <ac:spMkLst>
            <pc:docMk/>
            <pc:sldMk cId="4192486720" sldId="368"/>
            <ac:spMk id="44" creationId="{0E0E5552-8832-4100-ADAF-5C0900DC20F0}"/>
          </ac:spMkLst>
        </pc:spChg>
        <pc:picChg chg="add mod">
          <ac:chgData name="Thorben Pultke" userId="a58b4ae7-ea39-41e1-989e-d93625d9339a" providerId="ADAL" clId="{D49AB5F0-F7BD-4F0B-B78A-1A4E9FDB7706}" dt="2022-03-14T17:41:12.846" v="537" actId="1076"/>
          <ac:picMkLst>
            <pc:docMk/>
            <pc:sldMk cId="4192486720" sldId="368"/>
            <ac:picMk id="7" creationId="{92697EC7-F425-4601-AD7A-8EE62C80506B}"/>
          </ac:picMkLst>
        </pc:picChg>
        <pc:picChg chg="add mod">
          <ac:chgData name="Thorben Pultke" userId="a58b4ae7-ea39-41e1-989e-d93625d9339a" providerId="ADAL" clId="{D49AB5F0-F7BD-4F0B-B78A-1A4E9FDB7706}" dt="2022-03-14T17:41:07.447" v="536" actId="1076"/>
          <ac:picMkLst>
            <pc:docMk/>
            <pc:sldMk cId="4192486720" sldId="368"/>
            <ac:picMk id="9" creationId="{7D0A8F29-F9F4-4280-8A69-57944708A2A7}"/>
          </ac:picMkLst>
        </pc:picChg>
        <pc:picChg chg="mod">
          <ac:chgData name="Thorben Pultke" userId="a58b4ae7-ea39-41e1-989e-d93625d9339a" providerId="ADAL" clId="{D49AB5F0-F7BD-4F0B-B78A-1A4E9FDB7706}" dt="2022-03-14T22:08:26.501" v="3247" actId="1076"/>
          <ac:picMkLst>
            <pc:docMk/>
            <pc:sldMk cId="4192486720" sldId="368"/>
            <ac:picMk id="10" creationId="{69A88D75-F819-E54C-83AC-C6753DD9A00F}"/>
          </ac:picMkLst>
        </pc:picChg>
        <pc:picChg chg="mod">
          <ac:chgData name="Thorben Pultke" userId="a58b4ae7-ea39-41e1-989e-d93625d9339a" providerId="ADAL" clId="{D49AB5F0-F7BD-4F0B-B78A-1A4E9FDB7706}" dt="2022-03-14T22:08:30.022" v="3248" actId="1076"/>
          <ac:picMkLst>
            <pc:docMk/>
            <pc:sldMk cId="4192486720" sldId="368"/>
            <ac:picMk id="12" creationId="{80132F8D-FE17-2943-BDDF-D91F147C69B4}"/>
          </ac:picMkLst>
        </pc:picChg>
        <pc:picChg chg="add mod">
          <ac:chgData name="Thorben Pultke" userId="a58b4ae7-ea39-41e1-989e-d93625d9339a" providerId="ADAL" clId="{D49AB5F0-F7BD-4F0B-B78A-1A4E9FDB7706}" dt="2022-03-14T17:41:02.304" v="535" actId="1076"/>
          <ac:picMkLst>
            <pc:docMk/>
            <pc:sldMk cId="4192486720" sldId="368"/>
            <ac:picMk id="13" creationId="{17B226B6-9865-4F7C-B1A0-D299C1498410}"/>
          </ac:picMkLst>
        </pc:picChg>
        <pc:picChg chg="mod">
          <ac:chgData name="Thorben Pultke" userId="a58b4ae7-ea39-41e1-989e-d93625d9339a" providerId="ADAL" clId="{D49AB5F0-F7BD-4F0B-B78A-1A4E9FDB7706}" dt="2022-03-14T22:08:32.992" v="3249" actId="1076"/>
          <ac:picMkLst>
            <pc:docMk/>
            <pc:sldMk cId="4192486720" sldId="368"/>
            <ac:picMk id="14" creationId="{560399A5-550A-2842-805B-28B876AA2A0E}"/>
          </ac:picMkLst>
        </pc:picChg>
        <pc:picChg chg="add del mod">
          <ac:chgData name="Thorben Pultke" userId="a58b4ae7-ea39-41e1-989e-d93625d9339a" providerId="ADAL" clId="{D49AB5F0-F7BD-4F0B-B78A-1A4E9FDB7706}" dt="2022-03-14T17:39:24.145" v="524" actId="478"/>
          <ac:picMkLst>
            <pc:docMk/>
            <pc:sldMk cId="4192486720" sldId="368"/>
            <ac:picMk id="35" creationId="{9998277E-A10A-4BDF-9E86-619C2F45D00C}"/>
          </ac:picMkLst>
        </pc:picChg>
        <pc:picChg chg="add del mod">
          <ac:chgData name="Thorben Pultke" userId="a58b4ae7-ea39-41e1-989e-d93625d9339a" providerId="ADAL" clId="{D49AB5F0-F7BD-4F0B-B78A-1A4E9FDB7706}" dt="2022-03-14T17:39:24.145" v="524" actId="478"/>
          <ac:picMkLst>
            <pc:docMk/>
            <pc:sldMk cId="4192486720" sldId="368"/>
            <ac:picMk id="39" creationId="{DBBAA7C0-539C-4588-B838-5906087C697C}"/>
          </ac:picMkLst>
        </pc:picChg>
        <pc:picChg chg="add del mod">
          <ac:chgData name="Thorben Pultke" userId="a58b4ae7-ea39-41e1-989e-d93625d9339a" providerId="ADAL" clId="{D49AB5F0-F7BD-4F0B-B78A-1A4E9FDB7706}" dt="2022-03-14T17:39:24.145" v="524" actId="478"/>
          <ac:picMkLst>
            <pc:docMk/>
            <pc:sldMk cId="4192486720" sldId="368"/>
            <ac:picMk id="42" creationId="{22E278B4-BF7E-4A20-8D44-B251B62BA10E}"/>
          </ac:picMkLst>
        </pc:picChg>
      </pc:sldChg>
      <pc:sldChg chg="addSp delSp modSp mod ord modTransition modAnim">
        <pc:chgData name="Thorben Pultke" userId="a58b4ae7-ea39-41e1-989e-d93625d9339a" providerId="ADAL" clId="{D49AB5F0-F7BD-4F0B-B78A-1A4E9FDB7706}" dt="2022-03-14T22:02:29.962" v="3163" actId="1076"/>
        <pc:sldMkLst>
          <pc:docMk/>
          <pc:sldMk cId="418105204" sldId="370"/>
        </pc:sldMkLst>
        <pc:spChg chg="add del mod">
          <ac:chgData name="Thorben Pultke" userId="a58b4ae7-ea39-41e1-989e-d93625d9339a" providerId="ADAL" clId="{D49AB5F0-F7BD-4F0B-B78A-1A4E9FDB7706}" dt="2022-03-14T18:05:04.490" v="1103"/>
          <ac:spMkLst>
            <pc:docMk/>
            <pc:sldMk cId="418105204" sldId="370"/>
            <ac:spMk id="2" creationId="{CFE8887C-71D0-4648-897E-C65BEE78169D}"/>
          </ac:spMkLst>
        </pc:spChg>
        <pc:spChg chg="add mod">
          <ac:chgData name="Thorben Pultke" userId="a58b4ae7-ea39-41e1-989e-d93625d9339a" providerId="ADAL" clId="{D49AB5F0-F7BD-4F0B-B78A-1A4E9FDB7706}" dt="2022-03-14T17:54:47.775" v="848"/>
          <ac:spMkLst>
            <pc:docMk/>
            <pc:sldMk cId="418105204" sldId="370"/>
            <ac:spMk id="6" creationId="{147B6956-A92A-4686-ACB3-7B2CC022BC2F}"/>
          </ac:spMkLst>
        </pc:spChg>
        <pc:spChg chg="add mod">
          <ac:chgData name="Thorben Pultke" userId="a58b4ae7-ea39-41e1-989e-d93625d9339a" providerId="ADAL" clId="{D49AB5F0-F7BD-4F0B-B78A-1A4E9FDB7706}" dt="2022-03-14T21:33:30.443" v="3036" actId="1076"/>
          <ac:spMkLst>
            <pc:docMk/>
            <pc:sldMk cId="418105204" sldId="370"/>
            <ac:spMk id="15" creationId="{79867FB7-2FAB-4078-9F2B-1C42BBD0A0F7}"/>
          </ac:spMkLst>
        </pc:spChg>
        <pc:spChg chg="add mod">
          <ac:chgData name="Thorben Pultke" userId="a58b4ae7-ea39-41e1-989e-d93625d9339a" providerId="ADAL" clId="{D49AB5F0-F7BD-4F0B-B78A-1A4E9FDB7706}" dt="2022-03-14T21:51:35.354" v="3143" actId="207"/>
          <ac:spMkLst>
            <pc:docMk/>
            <pc:sldMk cId="418105204" sldId="370"/>
            <ac:spMk id="16" creationId="{AD9CD2D8-1D3D-4433-847C-427FD57EB293}"/>
          </ac:spMkLst>
        </pc:spChg>
        <pc:spChg chg="add mod">
          <ac:chgData name="Thorben Pultke" userId="a58b4ae7-ea39-41e1-989e-d93625d9339a" providerId="ADAL" clId="{D49AB5F0-F7BD-4F0B-B78A-1A4E9FDB7706}" dt="2022-03-14T21:51:35.354" v="3143" actId="207"/>
          <ac:spMkLst>
            <pc:docMk/>
            <pc:sldMk cId="418105204" sldId="370"/>
            <ac:spMk id="17" creationId="{2DB6E1E0-10E3-466E-AC6D-2C23247D16E8}"/>
          </ac:spMkLst>
        </pc:spChg>
        <pc:picChg chg="mod">
          <ac:chgData name="Thorben Pultke" userId="a58b4ae7-ea39-41e1-989e-d93625d9339a" providerId="ADAL" clId="{D49AB5F0-F7BD-4F0B-B78A-1A4E9FDB7706}" dt="2022-03-14T21:49:47.816" v="3135" actId="1076"/>
          <ac:picMkLst>
            <pc:docMk/>
            <pc:sldMk cId="418105204" sldId="370"/>
            <ac:picMk id="2" creationId="{74443F77-1344-405F-B4EB-253D773C5435}"/>
          </ac:picMkLst>
        </pc:picChg>
        <pc:picChg chg="mod">
          <ac:chgData name="Thorben Pultke" userId="a58b4ae7-ea39-41e1-989e-d93625d9339a" providerId="ADAL" clId="{D49AB5F0-F7BD-4F0B-B78A-1A4E9FDB7706}" dt="2022-03-14T21:47:17.751" v="3097" actId="1035"/>
          <ac:picMkLst>
            <pc:docMk/>
            <pc:sldMk cId="418105204" sldId="370"/>
            <ac:picMk id="4" creationId="{01D5F50C-2444-4CE1-A557-48A50094778C}"/>
          </ac:picMkLst>
        </pc:picChg>
        <pc:picChg chg="del mod">
          <ac:chgData name="Thorben Pultke" userId="a58b4ae7-ea39-41e1-989e-d93625d9339a" providerId="ADAL" clId="{D49AB5F0-F7BD-4F0B-B78A-1A4E9FDB7706}" dt="2022-03-14T22:02:14.695" v="3160" actId="478"/>
          <ac:picMkLst>
            <pc:docMk/>
            <pc:sldMk cId="418105204" sldId="370"/>
            <ac:picMk id="5" creationId="{85DE1AFE-FA3F-4CA5-B260-27EF24E92343}"/>
          </ac:picMkLst>
        </pc:picChg>
        <pc:picChg chg="add del mod">
          <ac:chgData name="Thorben Pultke" userId="a58b4ae7-ea39-41e1-989e-d93625d9339a" providerId="ADAL" clId="{D49AB5F0-F7BD-4F0B-B78A-1A4E9FDB7706}" dt="2022-03-14T21:26:05.950" v="2751" actId="478"/>
          <ac:picMkLst>
            <pc:docMk/>
            <pc:sldMk cId="418105204" sldId="370"/>
            <ac:picMk id="10" creationId="{BD2E792D-982A-4998-9BC5-16DBC96D386A}"/>
          </ac:picMkLst>
        </pc:picChg>
        <pc:picChg chg="mod">
          <ac:chgData name="Thorben Pultke" userId="a58b4ae7-ea39-41e1-989e-d93625d9339a" providerId="ADAL" clId="{D49AB5F0-F7BD-4F0B-B78A-1A4E9FDB7706}" dt="2022-03-14T21:47:17.751" v="3097" actId="1035"/>
          <ac:picMkLst>
            <pc:docMk/>
            <pc:sldMk cId="418105204" sldId="370"/>
            <ac:picMk id="11" creationId="{2198B628-6095-4467-9021-DD8B1F4D1B3E}"/>
          </ac:picMkLst>
        </pc:picChg>
        <pc:picChg chg="add mod">
          <ac:chgData name="Thorben Pultke" userId="a58b4ae7-ea39-41e1-989e-d93625d9339a" providerId="ADAL" clId="{D49AB5F0-F7BD-4F0B-B78A-1A4E9FDB7706}" dt="2022-03-14T21:26:49.462" v="2824" actId="571"/>
          <ac:picMkLst>
            <pc:docMk/>
            <pc:sldMk cId="418105204" sldId="370"/>
            <ac:picMk id="13" creationId="{CA6FD8C1-7B83-4E10-B705-0A540B846A14}"/>
          </ac:picMkLst>
        </pc:picChg>
        <pc:picChg chg="add mod">
          <ac:chgData name="Thorben Pultke" userId="a58b4ae7-ea39-41e1-989e-d93625d9339a" providerId="ADAL" clId="{D49AB5F0-F7BD-4F0B-B78A-1A4E9FDB7706}" dt="2022-03-14T21:26:49.462" v="2824" actId="571"/>
          <ac:picMkLst>
            <pc:docMk/>
            <pc:sldMk cId="418105204" sldId="370"/>
            <ac:picMk id="14" creationId="{DBD215A3-8708-4D5F-89A1-462A2CE6D074}"/>
          </ac:picMkLst>
        </pc:picChg>
        <pc:picChg chg="add mod">
          <ac:chgData name="Thorben Pultke" userId="a58b4ae7-ea39-41e1-989e-d93625d9339a" providerId="ADAL" clId="{D49AB5F0-F7BD-4F0B-B78A-1A4E9FDB7706}" dt="2022-03-14T22:02:29.962" v="3163" actId="1076"/>
          <ac:picMkLst>
            <pc:docMk/>
            <pc:sldMk cId="418105204" sldId="370"/>
            <ac:picMk id="19" creationId="{3BA31457-9413-499A-9947-55D562D683A0}"/>
          </ac:picMkLst>
        </pc:picChg>
      </pc:sldChg>
      <pc:sldChg chg="addSp modSp mod">
        <pc:chgData name="Thorben Pultke" userId="a58b4ae7-ea39-41e1-989e-d93625d9339a" providerId="ADAL" clId="{D49AB5F0-F7BD-4F0B-B78A-1A4E9FDB7706}" dt="2022-03-14T20:59:35.144" v="2139" actId="255"/>
        <pc:sldMkLst>
          <pc:docMk/>
          <pc:sldMk cId="2090891738" sldId="371"/>
        </pc:sldMkLst>
        <pc:spChg chg="mod">
          <ac:chgData name="Thorben Pultke" userId="a58b4ae7-ea39-41e1-989e-d93625d9339a" providerId="ADAL" clId="{D49AB5F0-F7BD-4F0B-B78A-1A4E9FDB7706}" dt="2022-03-14T20:59:35.144" v="2139" actId="255"/>
          <ac:spMkLst>
            <pc:docMk/>
            <pc:sldMk cId="2090891738" sldId="371"/>
            <ac:spMk id="10" creationId="{2EEC642B-47CA-4783-BEE6-A7AB66AE5C99}"/>
          </ac:spMkLst>
        </pc:spChg>
        <pc:spChg chg="mod">
          <ac:chgData name="Thorben Pultke" userId="a58b4ae7-ea39-41e1-989e-d93625d9339a" providerId="ADAL" clId="{D49AB5F0-F7BD-4F0B-B78A-1A4E9FDB7706}" dt="2022-03-14T20:59:32.054" v="2138" actId="255"/>
          <ac:spMkLst>
            <pc:docMk/>
            <pc:sldMk cId="2090891738" sldId="371"/>
            <ac:spMk id="12" creationId="{8A77A7D1-ECA1-4ED9-8F5A-32D805215A1A}"/>
          </ac:spMkLst>
        </pc:spChg>
        <pc:spChg chg="add mod">
          <ac:chgData name="Thorben Pultke" userId="a58b4ae7-ea39-41e1-989e-d93625d9339a" providerId="ADAL" clId="{D49AB5F0-F7BD-4F0B-B78A-1A4E9FDB7706}" dt="2022-03-14T17:54:48.421" v="849"/>
          <ac:spMkLst>
            <pc:docMk/>
            <pc:sldMk cId="2090891738" sldId="371"/>
            <ac:spMk id="15" creationId="{C9F4E246-8655-47C5-90F0-BA509DC16CDC}"/>
          </ac:spMkLst>
        </pc:spChg>
      </pc:sldChg>
      <pc:sldChg chg="addSp modSp mod">
        <pc:chgData name="Thorben Pultke" userId="a58b4ae7-ea39-41e1-989e-d93625d9339a" providerId="ADAL" clId="{D49AB5F0-F7BD-4F0B-B78A-1A4E9FDB7706}" dt="2022-03-14T20:59:52.322" v="2149" actId="1035"/>
        <pc:sldMkLst>
          <pc:docMk/>
          <pc:sldMk cId="1064192550" sldId="372"/>
        </pc:sldMkLst>
        <pc:spChg chg="mod">
          <ac:chgData name="Thorben Pultke" userId="a58b4ae7-ea39-41e1-989e-d93625d9339a" providerId="ADAL" clId="{D49AB5F0-F7BD-4F0B-B78A-1A4E9FDB7706}" dt="2022-03-14T20:59:52.322" v="2149" actId="1035"/>
          <ac:spMkLst>
            <pc:docMk/>
            <pc:sldMk cId="1064192550" sldId="372"/>
            <ac:spMk id="24" creationId="{C665203E-403C-4CD1-BE47-20F45D3866D1}"/>
          </ac:spMkLst>
        </pc:spChg>
        <pc:spChg chg="add mod">
          <ac:chgData name="Thorben Pultke" userId="a58b4ae7-ea39-41e1-989e-d93625d9339a" providerId="ADAL" clId="{D49AB5F0-F7BD-4F0B-B78A-1A4E9FDB7706}" dt="2022-03-14T17:54:49.089" v="850"/>
          <ac:spMkLst>
            <pc:docMk/>
            <pc:sldMk cId="1064192550" sldId="372"/>
            <ac:spMk id="33" creationId="{CD8EFF47-8764-432E-90F5-43A50FFE520D}"/>
          </ac:spMkLst>
        </pc:spChg>
        <pc:spChg chg="mod">
          <ac:chgData name="Thorben Pultke" userId="a58b4ae7-ea39-41e1-989e-d93625d9339a" providerId="ADAL" clId="{D49AB5F0-F7BD-4F0B-B78A-1A4E9FDB7706}" dt="2022-03-14T20:59:14.316" v="2136" actId="20577"/>
          <ac:spMkLst>
            <pc:docMk/>
            <pc:sldMk cId="1064192550" sldId="372"/>
            <ac:spMk id="35" creationId="{9E94741A-0278-4A31-924A-DAB4DA4CB9B1}"/>
          </ac:spMkLst>
        </pc:spChg>
      </pc:sldChg>
      <pc:sldChg chg="addSp modSp mod">
        <pc:chgData name="Thorben Pultke" userId="a58b4ae7-ea39-41e1-989e-d93625d9339a" providerId="ADAL" clId="{D49AB5F0-F7BD-4F0B-B78A-1A4E9FDB7706}" dt="2022-03-14T20:58:48.667" v="2134" actId="207"/>
        <pc:sldMkLst>
          <pc:docMk/>
          <pc:sldMk cId="486819544" sldId="373"/>
        </pc:sldMkLst>
        <pc:spChg chg="mod">
          <ac:chgData name="Thorben Pultke" userId="a58b4ae7-ea39-41e1-989e-d93625d9339a" providerId="ADAL" clId="{D49AB5F0-F7BD-4F0B-B78A-1A4E9FDB7706}" dt="2022-03-14T20:57:44.170" v="2096" actId="207"/>
          <ac:spMkLst>
            <pc:docMk/>
            <pc:sldMk cId="486819544" sldId="373"/>
            <ac:spMk id="2" creationId="{B02E825A-4330-4475-8617-E35CA4509B61}"/>
          </ac:spMkLst>
        </pc:spChg>
        <pc:spChg chg="mod">
          <ac:chgData name="Thorben Pultke" userId="a58b4ae7-ea39-41e1-989e-d93625d9339a" providerId="ADAL" clId="{D49AB5F0-F7BD-4F0B-B78A-1A4E9FDB7706}" dt="2022-03-14T20:56:25.435" v="2087" actId="2085"/>
          <ac:spMkLst>
            <pc:docMk/>
            <pc:sldMk cId="486819544" sldId="373"/>
            <ac:spMk id="3" creationId="{90679AFA-561D-44EF-8D7B-2FF714835679}"/>
          </ac:spMkLst>
        </pc:spChg>
        <pc:spChg chg="mod">
          <ac:chgData name="Thorben Pultke" userId="a58b4ae7-ea39-41e1-989e-d93625d9339a" providerId="ADAL" clId="{D49AB5F0-F7BD-4F0B-B78A-1A4E9FDB7706}" dt="2022-03-14T20:54:27.878" v="2037" actId="1035"/>
          <ac:spMkLst>
            <pc:docMk/>
            <pc:sldMk cId="486819544" sldId="373"/>
            <ac:spMk id="5" creationId="{3AD14902-2AC6-45B1-B554-5474DDC367E1}"/>
          </ac:spMkLst>
        </pc:spChg>
        <pc:spChg chg="mod">
          <ac:chgData name="Thorben Pultke" userId="a58b4ae7-ea39-41e1-989e-d93625d9339a" providerId="ADAL" clId="{D49AB5F0-F7BD-4F0B-B78A-1A4E9FDB7706}" dt="2022-03-14T20:55:39.603" v="2082" actId="1035"/>
          <ac:spMkLst>
            <pc:docMk/>
            <pc:sldMk cId="486819544" sldId="373"/>
            <ac:spMk id="12" creationId="{33DD3BC3-5A62-4E80-A9D5-D6AA2FCE1303}"/>
          </ac:spMkLst>
        </pc:spChg>
        <pc:spChg chg="mod">
          <ac:chgData name="Thorben Pultke" userId="a58b4ae7-ea39-41e1-989e-d93625d9339a" providerId="ADAL" clId="{D49AB5F0-F7BD-4F0B-B78A-1A4E9FDB7706}" dt="2022-03-14T20:57:47.035" v="2097" actId="207"/>
          <ac:spMkLst>
            <pc:docMk/>
            <pc:sldMk cId="486819544" sldId="373"/>
            <ac:spMk id="22" creationId="{FCA81F1D-E51B-4684-9E1C-AB5B3E38F72C}"/>
          </ac:spMkLst>
        </pc:spChg>
        <pc:spChg chg="mod">
          <ac:chgData name="Thorben Pultke" userId="a58b4ae7-ea39-41e1-989e-d93625d9339a" providerId="ADAL" clId="{D49AB5F0-F7BD-4F0B-B78A-1A4E9FDB7706}" dt="2022-03-14T20:58:40.275" v="2131" actId="207"/>
          <ac:spMkLst>
            <pc:docMk/>
            <pc:sldMk cId="486819544" sldId="373"/>
            <ac:spMk id="23" creationId="{9F406D9C-11C1-488E-A7E8-53BDD179A0B1}"/>
          </ac:spMkLst>
        </pc:spChg>
        <pc:spChg chg="mod">
          <ac:chgData name="Thorben Pultke" userId="a58b4ae7-ea39-41e1-989e-d93625d9339a" providerId="ADAL" clId="{D49AB5F0-F7BD-4F0B-B78A-1A4E9FDB7706}" dt="2022-03-14T20:58:44.494" v="2132" actId="207"/>
          <ac:spMkLst>
            <pc:docMk/>
            <pc:sldMk cId="486819544" sldId="373"/>
            <ac:spMk id="24" creationId="{ABB6DE21-DF6B-48D0-942F-AA5A62178914}"/>
          </ac:spMkLst>
        </pc:spChg>
        <pc:spChg chg="mod">
          <ac:chgData name="Thorben Pultke" userId="a58b4ae7-ea39-41e1-989e-d93625d9339a" providerId="ADAL" clId="{D49AB5F0-F7BD-4F0B-B78A-1A4E9FDB7706}" dt="2022-03-14T20:55:35.627" v="2075" actId="1036"/>
          <ac:spMkLst>
            <pc:docMk/>
            <pc:sldMk cId="486819544" sldId="373"/>
            <ac:spMk id="29" creationId="{0397D45D-F5E2-46C7-815E-85E2C29BC980}"/>
          </ac:spMkLst>
        </pc:spChg>
        <pc:spChg chg="mod">
          <ac:chgData name="Thorben Pultke" userId="a58b4ae7-ea39-41e1-989e-d93625d9339a" providerId="ADAL" clId="{D49AB5F0-F7BD-4F0B-B78A-1A4E9FDB7706}" dt="2022-03-14T20:58:46.321" v="2133" actId="207"/>
          <ac:spMkLst>
            <pc:docMk/>
            <pc:sldMk cId="486819544" sldId="373"/>
            <ac:spMk id="30" creationId="{9F863F86-908A-4C7F-805F-71C872B212B4}"/>
          </ac:spMkLst>
        </pc:spChg>
        <pc:spChg chg="mod">
          <ac:chgData name="Thorben Pultke" userId="a58b4ae7-ea39-41e1-989e-d93625d9339a" providerId="ADAL" clId="{D49AB5F0-F7BD-4F0B-B78A-1A4E9FDB7706}" dt="2022-03-14T20:57:58.515" v="2098" actId="14100"/>
          <ac:spMkLst>
            <pc:docMk/>
            <pc:sldMk cId="486819544" sldId="373"/>
            <ac:spMk id="31" creationId="{CDD98F01-64B0-4386-BB31-E1AA00A4B836}"/>
          </ac:spMkLst>
        </pc:spChg>
        <pc:spChg chg="mod">
          <ac:chgData name="Thorben Pultke" userId="a58b4ae7-ea39-41e1-989e-d93625d9339a" providerId="ADAL" clId="{D49AB5F0-F7BD-4F0B-B78A-1A4E9FDB7706}" dt="2022-03-14T20:56:10.920" v="2086" actId="255"/>
          <ac:spMkLst>
            <pc:docMk/>
            <pc:sldMk cId="486819544" sldId="373"/>
            <ac:spMk id="32" creationId="{5484A86F-AAAA-4962-BE2D-D1DE5046ECF6}"/>
          </ac:spMkLst>
        </pc:spChg>
        <pc:spChg chg="mod">
          <ac:chgData name="Thorben Pultke" userId="a58b4ae7-ea39-41e1-989e-d93625d9339a" providerId="ADAL" clId="{D49AB5F0-F7BD-4F0B-B78A-1A4E9FDB7706}" dt="2022-03-14T20:58:12.148" v="2102" actId="1076"/>
          <ac:spMkLst>
            <pc:docMk/>
            <pc:sldMk cId="486819544" sldId="373"/>
            <ac:spMk id="33" creationId="{E44C3868-CE89-42CD-B4A2-CDAE100732E5}"/>
          </ac:spMkLst>
        </pc:spChg>
        <pc:spChg chg="mod">
          <ac:chgData name="Thorben Pultke" userId="a58b4ae7-ea39-41e1-989e-d93625d9339a" providerId="ADAL" clId="{D49AB5F0-F7BD-4F0B-B78A-1A4E9FDB7706}" dt="2022-03-14T20:58:37.712" v="2130" actId="207"/>
          <ac:spMkLst>
            <pc:docMk/>
            <pc:sldMk cId="486819544" sldId="373"/>
            <ac:spMk id="34" creationId="{B44145A5-2A69-449A-AD4F-6E3C4DD5C504}"/>
          </ac:spMkLst>
        </pc:spChg>
        <pc:spChg chg="mod">
          <ac:chgData name="Thorben Pultke" userId="a58b4ae7-ea39-41e1-989e-d93625d9339a" providerId="ADAL" clId="{D49AB5F0-F7BD-4F0B-B78A-1A4E9FDB7706}" dt="2022-03-14T20:58:48.667" v="2134" actId="207"/>
          <ac:spMkLst>
            <pc:docMk/>
            <pc:sldMk cId="486819544" sldId="373"/>
            <ac:spMk id="35" creationId="{FA66121A-D2EB-4F35-81DE-F042615DB1B0}"/>
          </ac:spMkLst>
        </pc:spChg>
        <pc:spChg chg="add mod">
          <ac:chgData name="Thorben Pultke" userId="a58b4ae7-ea39-41e1-989e-d93625d9339a" providerId="ADAL" clId="{D49AB5F0-F7BD-4F0B-B78A-1A4E9FDB7706}" dt="2022-03-14T17:54:49.779" v="851"/>
          <ac:spMkLst>
            <pc:docMk/>
            <pc:sldMk cId="486819544" sldId="373"/>
            <ac:spMk id="39" creationId="{816D5C6D-6FEE-4A72-8C86-E24E4DFA7904}"/>
          </ac:spMkLst>
        </pc:spChg>
        <pc:picChg chg="mod">
          <ac:chgData name="Thorben Pultke" userId="a58b4ae7-ea39-41e1-989e-d93625d9339a" providerId="ADAL" clId="{D49AB5F0-F7BD-4F0B-B78A-1A4E9FDB7706}" dt="2022-03-14T20:58:19.358" v="2127" actId="1037"/>
          <ac:picMkLst>
            <pc:docMk/>
            <pc:sldMk cId="486819544" sldId="373"/>
            <ac:picMk id="13" creationId="{100CB88E-5538-4331-BCB4-0117F6AADF43}"/>
          </ac:picMkLst>
        </pc:picChg>
        <pc:picChg chg="mod">
          <ac:chgData name="Thorben Pultke" userId="a58b4ae7-ea39-41e1-989e-d93625d9339a" providerId="ADAL" clId="{D49AB5F0-F7BD-4F0B-B78A-1A4E9FDB7706}" dt="2022-03-14T20:56:25.435" v="2087" actId="2085"/>
          <ac:picMkLst>
            <pc:docMk/>
            <pc:sldMk cId="486819544" sldId="373"/>
            <ac:picMk id="18" creationId="{6FD201C2-D8CA-406E-8182-7EB65AFCFBDF}"/>
          </ac:picMkLst>
        </pc:picChg>
      </pc:sldChg>
      <pc:sldChg chg="addSp modSp">
        <pc:chgData name="Thorben Pultke" userId="a58b4ae7-ea39-41e1-989e-d93625d9339a" providerId="ADAL" clId="{D49AB5F0-F7BD-4F0B-B78A-1A4E9FDB7706}" dt="2022-03-14T17:54:51.208" v="852"/>
        <pc:sldMkLst>
          <pc:docMk/>
          <pc:sldMk cId="1415438579" sldId="374"/>
        </pc:sldMkLst>
        <pc:spChg chg="add mod">
          <ac:chgData name="Thorben Pultke" userId="a58b4ae7-ea39-41e1-989e-d93625d9339a" providerId="ADAL" clId="{D49AB5F0-F7BD-4F0B-B78A-1A4E9FDB7706}" dt="2022-03-14T17:54:51.208" v="852"/>
          <ac:spMkLst>
            <pc:docMk/>
            <pc:sldMk cId="1415438579" sldId="374"/>
            <ac:spMk id="13" creationId="{EA23FF2C-9185-415F-839C-0A73EABB71A9}"/>
          </ac:spMkLst>
        </pc:spChg>
      </pc:sldChg>
      <pc:sldChg chg="addSp delSp modSp mod">
        <pc:chgData name="Thorben Pultke" userId="a58b4ae7-ea39-41e1-989e-d93625d9339a" providerId="ADAL" clId="{D49AB5F0-F7BD-4F0B-B78A-1A4E9FDB7706}" dt="2022-03-14T22:05:20.939" v="3197" actId="14100"/>
        <pc:sldMkLst>
          <pc:docMk/>
          <pc:sldMk cId="132800051" sldId="375"/>
        </pc:sldMkLst>
        <pc:spChg chg="add mod">
          <ac:chgData name="Thorben Pultke" userId="a58b4ae7-ea39-41e1-989e-d93625d9339a" providerId="ADAL" clId="{D49AB5F0-F7BD-4F0B-B78A-1A4E9FDB7706}" dt="2022-03-14T17:56:16.454" v="869"/>
          <ac:spMkLst>
            <pc:docMk/>
            <pc:sldMk cId="132800051" sldId="375"/>
            <ac:spMk id="9" creationId="{5EF392F4-8A26-4E0A-9EA4-632AD1B8A35B}"/>
          </ac:spMkLst>
        </pc:spChg>
        <pc:picChg chg="add mod">
          <ac:chgData name="Thorben Pultke" userId="a58b4ae7-ea39-41e1-989e-d93625d9339a" providerId="ADAL" clId="{D49AB5F0-F7BD-4F0B-B78A-1A4E9FDB7706}" dt="2022-03-14T22:05:20.939" v="3197" actId="14100"/>
          <ac:picMkLst>
            <pc:docMk/>
            <pc:sldMk cId="132800051" sldId="375"/>
            <ac:picMk id="5" creationId="{570E8C2A-4935-42CA-98D1-3EFC7086AA77}"/>
          </ac:picMkLst>
        </pc:picChg>
        <pc:picChg chg="del">
          <ac:chgData name="Thorben Pultke" userId="a58b4ae7-ea39-41e1-989e-d93625d9339a" providerId="ADAL" clId="{D49AB5F0-F7BD-4F0B-B78A-1A4E9FDB7706}" dt="2022-03-14T22:03:36.284" v="3164" actId="478"/>
          <ac:picMkLst>
            <pc:docMk/>
            <pc:sldMk cId="132800051" sldId="375"/>
            <ac:picMk id="1025" creationId="{CF0ADA07-269C-42B5-84EB-7836F4978CE8}"/>
          </ac:picMkLst>
        </pc:picChg>
      </pc:sldChg>
      <pc:sldChg chg="addSp delSp modSp mod">
        <pc:chgData name="Thorben Pultke" userId="a58b4ae7-ea39-41e1-989e-d93625d9339a" providerId="ADAL" clId="{D49AB5F0-F7BD-4F0B-B78A-1A4E9FDB7706}" dt="2022-03-14T22:04:32.334" v="3196" actId="1035"/>
        <pc:sldMkLst>
          <pc:docMk/>
          <pc:sldMk cId="3229946226" sldId="376"/>
        </pc:sldMkLst>
        <pc:spChg chg="add mod">
          <ac:chgData name="Thorben Pultke" userId="a58b4ae7-ea39-41e1-989e-d93625d9339a" providerId="ADAL" clId="{D49AB5F0-F7BD-4F0B-B78A-1A4E9FDB7706}" dt="2022-03-14T17:56:15.001" v="868"/>
          <ac:spMkLst>
            <pc:docMk/>
            <pc:sldMk cId="3229946226" sldId="376"/>
            <ac:spMk id="9" creationId="{2CA23C42-46AF-4193-8562-0467CB2F9B9A}"/>
          </ac:spMkLst>
        </pc:spChg>
        <pc:picChg chg="add mod">
          <ac:chgData name="Thorben Pultke" userId="a58b4ae7-ea39-41e1-989e-d93625d9339a" providerId="ADAL" clId="{D49AB5F0-F7BD-4F0B-B78A-1A4E9FDB7706}" dt="2022-03-14T22:04:32.334" v="3196" actId="1035"/>
          <ac:picMkLst>
            <pc:docMk/>
            <pc:sldMk cId="3229946226" sldId="376"/>
            <ac:picMk id="5" creationId="{732E1A8E-CD12-4C18-B42A-B922F2E9311C}"/>
          </ac:picMkLst>
        </pc:picChg>
        <pc:picChg chg="del">
          <ac:chgData name="Thorben Pultke" userId="a58b4ae7-ea39-41e1-989e-d93625d9339a" providerId="ADAL" clId="{D49AB5F0-F7BD-4F0B-B78A-1A4E9FDB7706}" dt="2022-03-14T22:04:10.019" v="3176" actId="478"/>
          <ac:picMkLst>
            <pc:docMk/>
            <pc:sldMk cId="3229946226" sldId="376"/>
            <ac:picMk id="2049" creationId="{127A018B-FEE2-4A9B-8543-6FAC78345CDA}"/>
          </ac:picMkLst>
        </pc:picChg>
      </pc:sldChg>
      <pc:sldChg chg="addSp modSp del mod">
        <pc:chgData name="Thorben Pultke" userId="a58b4ae7-ea39-41e1-989e-d93625d9339a" providerId="ADAL" clId="{D49AB5F0-F7BD-4F0B-B78A-1A4E9FDB7706}" dt="2022-03-14T21:52:02.173" v="3144" actId="2696"/>
        <pc:sldMkLst>
          <pc:docMk/>
          <pc:sldMk cId="1844956292" sldId="377"/>
        </pc:sldMkLst>
        <pc:spChg chg="mod">
          <ac:chgData name="Thorben Pultke" userId="a58b4ae7-ea39-41e1-989e-d93625d9339a" providerId="ADAL" clId="{D49AB5F0-F7BD-4F0B-B78A-1A4E9FDB7706}" dt="2022-03-14T18:06:05.920" v="1109" actId="1076"/>
          <ac:spMkLst>
            <pc:docMk/>
            <pc:sldMk cId="1844956292" sldId="377"/>
            <ac:spMk id="3" creationId="{91BB2DBB-6A0E-4F5D-A044-ACCF497B4B41}"/>
          </ac:spMkLst>
        </pc:spChg>
        <pc:spChg chg="add mod">
          <ac:chgData name="Thorben Pultke" userId="a58b4ae7-ea39-41e1-989e-d93625d9339a" providerId="ADAL" clId="{D49AB5F0-F7BD-4F0B-B78A-1A4E9FDB7706}" dt="2022-03-14T17:54:51.746" v="853"/>
          <ac:spMkLst>
            <pc:docMk/>
            <pc:sldMk cId="1844956292" sldId="377"/>
            <ac:spMk id="8" creationId="{1FEE29C9-7C67-40A6-B489-28BF9A67FFEB}"/>
          </ac:spMkLst>
        </pc:spChg>
      </pc:sldChg>
      <pc:sldChg chg="addSp delSp modSp mod">
        <pc:chgData name="Thorben Pultke" userId="a58b4ae7-ea39-41e1-989e-d93625d9339a" providerId="ADAL" clId="{D49AB5F0-F7BD-4F0B-B78A-1A4E9FDB7706}" dt="2022-03-14T20:21:33.781" v="1968" actId="1035"/>
        <pc:sldMkLst>
          <pc:docMk/>
          <pc:sldMk cId="3148785447" sldId="378"/>
        </pc:sldMkLst>
        <pc:spChg chg="del mod">
          <ac:chgData name="Thorben Pultke" userId="a58b4ae7-ea39-41e1-989e-d93625d9339a" providerId="ADAL" clId="{D49AB5F0-F7BD-4F0B-B78A-1A4E9FDB7706}" dt="2022-03-14T20:21:28.428" v="1954" actId="478"/>
          <ac:spMkLst>
            <pc:docMk/>
            <pc:sldMk cId="3148785447" sldId="378"/>
            <ac:spMk id="4" creationId="{30A3A7E4-9372-44BE-BC8B-E59B89E03FC6}"/>
          </ac:spMkLst>
        </pc:spChg>
        <pc:spChg chg="add del mod">
          <ac:chgData name="Thorben Pultke" userId="a58b4ae7-ea39-41e1-989e-d93625d9339a" providerId="ADAL" clId="{D49AB5F0-F7BD-4F0B-B78A-1A4E9FDB7706}" dt="2022-03-14T17:52:56.980" v="828"/>
          <ac:spMkLst>
            <pc:docMk/>
            <pc:sldMk cId="3148785447" sldId="378"/>
            <ac:spMk id="10" creationId="{5CAA797A-60EF-4A8B-8C7F-EB042A05706E}"/>
          </ac:spMkLst>
        </pc:spChg>
        <pc:spChg chg="add mod">
          <ac:chgData name="Thorben Pultke" userId="a58b4ae7-ea39-41e1-989e-d93625d9339a" providerId="ADAL" clId="{D49AB5F0-F7BD-4F0B-B78A-1A4E9FDB7706}" dt="2022-03-14T17:53:11.180" v="831"/>
          <ac:spMkLst>
            <pc:docMk/>
            <pc:sldMk cId="3148785447" sldId="378"/>
            <ac:spMk id="11" creationId="{85A9B653-3D40-4284-9588-8316473B84AC}"/>
          </ac:spMkLst>
        </pc:spChg>
        <pc:spChg chg="add mod">
          <ac:chgData name="Thorben Pultke" userId="a58b4ae7-ea39-41e1-989e-d93625d9339a" providerId="ADAL" clId="{D49AB5F0-F7BD-4F0B-B78A-1A4E9FDB7706}" dt="2022-03-14T17:54:33.867" v="846"/>
          <ac:spMkLst>
            <pc:docMk/>
            <pc:sldMk cId="3148785447" sldId="378"/>
            <ac:spMk id="12" creationId="{8AFE873C-F742-4024-9806-120DE018BCF7}"/>
          </ac:spMkLst>
        </pc:spChg>
        <pc:picChg chg="mod">
          <ac:chgData name="Thorben Pultke" userId="a58b4ae7-ea39-41e1-989e-d93625d9339a" providerId="ADAL" clId="{D49AB5F0-F7BD-4F0B-B78A-1A4E9FDB7706}" dt="2022-03-14T20:21:33.781" v="1968" actId="1035"/>
          <ac:picMkLst>
            <pc:docMk/>
            <pc:sldMk cId="3148785447" sldId="378"/>
            <ac:picMk id="6" creationId="{D44B7217-6B5C-40D5-9EAC-D8BFAFE7A616}"/>
          </ac:picMkLst>
        </pc:picChg>
      </pc:sldChg>
      <pc:sldChg chg="del">
        <pc:chgData name="Thorben Pultke" userId="a58b4ae7-ea39-41e1-989e-d93625d9339a" providerId="ADAL" clId="{D49AB5F0-F7BD-4F0B-B78A-1A4E9FDB7706}" dt="2022-03-14T17:15:19.494" v="32" actId="2696"/>
        <pc:sldMkLst>
          <pc:docMk/>
          <pc:sldMk cId="2464885692" sldId="379"/>
        </pc:sldMkLst>
      </pc:sldChg>
      <pc:sldChg chg="addSp modSp">
        <pc:chgData name="Thorben Pultke" userId="a58b4ae7-ea39-41e1-989e-d93625d9339a" providerId="ADAL" clId="{D49AB5F0-F7BD-4F0B-B78A-1A4E9FDB7706}" dt="2022-03-14T17:53:22.997" v="834"/>
        <pc:sldMkLst>
          <pc:docMk/>
          <pc:sldMk cId="3237888934" sldId="380"/>
        </pc:sldMkLst>
        <pc:spChg chg="add mod">
          <ac:chgData name="Thorben Pultke" userId="a58b4ae7-ea39-41e1-989e-d93625d9339a" providerId="ADAL" clId="{D49AB5F0-F7BD-4F0B-B78A-1A4E9FDB7706}" dt="2022-03-14T17:53:22.997" v="834"/>
          <ac:spMkLst>
            <pc:docMk/>
            <pc:sldMk cId="3237888934" sldId="380"/>
            <ac:spMk id="25" creationId="{8A3C60C7-8D05-4761-8C15-2C6E55D3A74A}"/>
          </ac:spMkLst>
        </pc:spChg>
      </pc:sldChg>
      <pc:sldChg chg="addSp delSp modSp mod">
        <pc:chgData name="Thorben Pultke" userId="a58b4ae7-ea39-41e1-989e-d93625d9339a" providerId="ADAL" clId="{D49AB5F0-F7BD-4F0B-B78A-1A4E9FDB7706}" dt="2022-03-14T19:09:39.796" v="1780" actId="2085"/>
        <pc:sldMkLst>
          <pc:docMk/>
          <pc:sldMk cId="201586718" sldId="381"/>
        </pc:sldMkLst>
        <pc:spChg chg="add del mod">
          <ac:chgData name="Thorben Pultke" userId="a58b4ae7-ea39-41e1-989e-d93625d9339a" providerId="ADAL" clId="{D49AB5F0-F7BD-4F0B-B78A-1A4E9FDB7706}" dt="2022-03-14T17:47:21.842" v="634" actId="478"/>
          <ac:spMkLst>
            <pc:docMk/>
            <pc:sldMk cId="201586718" sldId="381"/>
            <ac:spMk id="7" creationId="{CD9CB6B5-683F-48EA-9A4D-C65BF6884066}"/>
          </ac:spMkLst>
        </pc:spChg>
        <pc:spChg chg="mod">
          <ac:chgData name="Thorben Pultke" userId="a58b4ae7-ea39-41e1-989e-d93625d9339a" providerId="ADAL" clId="{D49AB5F0-F7BD-4F0B-B78A-1A4E9FDB7706}" dt="2022-03-14T19:09:39.796" v="1780" actId="2085"/>
          <ac:spMkLst>
            <pc:docMk/>
            <pc:sldMk cId="201586718" sldId="381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17" creationId="{A9087A2A-AD4B-6144-BBCE-54D8FBE5C47C}"/>
          </ac:spMkLst>
        </pc:spChg>
        <pc:spChg chg="add mod">
          <ac:chgData name="Thorben Pultke" userId="a58b4ae7-ea39-41e1-989e-d93625d9339a" providerId="ADAL" clId="{D49AB5F0-F7BD-4F0B-B78A-1A4E9FDB7706}" dt="2022-03-14T17:47:48.354" v="637"/>
          <ac:spMkLst>
            <pc:docMk/>
            <pc:sldMk cId="201586718" sldId="381"/>
            <ac:spMk id="34" creationId="{0A73CED7-AA48-423C-9E2A-0D47EA8AA8F0}"/>
          </ac:spMkLst>
        </pc:spChg>
        <pc:spChg chg="mod">
          <ac:chgData name="Thorben Pultke" userId="a58b4ae7-ea39-41e1-989e-d93625d9339a" providerId="ADAL" clId="{D49AB5F0-F7BD-4F0B-B78A-1A4E9FDB7706}" dt="2022-03-14T18:08:35.649" v="1125" actId="1035"/>
          <ac:spMkLst>
            <pc:docMk/>
            <pc:sldMk cId="201586718" sldId="381"/>
            <ac:spMk id="52" creationId="{BDA709B9-78ED-2144-8B88-AB2A39523503}"/>
          </ac:spMkLst>
        </pc:spChg>
        <pc:spChg chg="mod">
          <ac:chgData name="Thorben Pultke" userId="a58b4ae7-ea39-41e1-989e-d93625d9339a" providerId="ADAL" clId="{D49AB5F0-F7BD-4F0B-B78A-1A4E9FDB7706}" dt="2022-03-14T18:02:21.596" v="1017" actId="1037"/>
          <ac:spMkLst>
            <pc:docMk/>
            <pc:sldMk cId="201586718" sldId="381"/>
            <ac:spMk id="71" creationId="{7BF54CA2-3A14-114E-92CE-1B782B417F29}"/>
          </ac:spMkLst>
        </pc:spChg>
        <pc:spChg chg="mod">
          <ac:chgData name="Thorben Pultke" userId="a58b4ae7-ea39-41e1-989e-d93625d9339a" providerId="ADAL" clId="{D49AB5F0-F7BD-4F0B-B78A-1A4E9FDB7706}" dt="2022-03-14T18:11:40.807" v="1275" actId="1036"/>
          <ac:spMkLst>
            <pc:docMk/>
            <pc:sldMk cId="201586718" sldId="381"/>
            <ac:spMk id="72" creationId="{46DF0AB4-FFBA-9748-BCDA-986CA87FA61F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74" creationId="{F156128A-FBBB-934D-BFBA-3C28828749AC}"/>
          </ac:spMkLst>
        </pc:spChg>
        <pc:spChg chg="mod">
          <ac:chgData name="Thorben Pultke" userId="a58b4ae7-ea39-41e1-989e-d93625d9339a" providerId="ADAL" clId="{D49AB5F0-F7BD-4F0B-B78A-1A4E9FDB7706}" dt="2022-03-14T18:02:49.811" v="1069" actId="1036"/>
          <ac:spMkLst>
            <pc:docMk/>
            <pc:sldMk cId="201586718" sldId="381"/>
            <ac:spMk id="75" creationId="{6E541722-61E8-B34D-B8C3-D87202ACBAD5}"/>
          </ac:spMkLst>
        </pc:spChg>
        <pc:spChg chg="mod">
          <ac:chgData name="Thorben Pultke" userId="a58b4ae7-ea39-41e1-989e-d93625d9339a" providerId="ADAL" clId="{D49AB5F0-F7BD-4F0B-B78A-1A4E9FDB7706}" dt="2022-03-14T18:02:55.392" v="1087" actId="1037"/>
          <ac:spMkLst>
            <pc:docMk/>
            <pc:sldMk cId="201586718" sldId="381"/>
            <ac:spMk id="76" creationId="{D0D056A8-EF1E-C94D-99FA-339FD38FB518}"/>
          </ac:spMkLst>
        </pc:spChg>
        <pc:spChg chg="mod">
          <ac:chgData name="Thorben Pultke" userId="a58b4ae7-ea39-41e1-989e-d93625d9339a" providerId="ADAL" clId="{D49AB5F0-F7BD-4F0B-B78A-1A4E9FDB7706}" dt="2022-03-14T18:03:14.090" v="1098" actId="1037"/>
          <ac:spMkLst>
            <pc:docMk/>
            <pc:sldMk cId="201586718" sldId="381"/>
            <ac:spMk id="77" creationId="{B25A4216-4E8E-0A4E-B332-8CAFA6CA9A17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79" creationId="{C1C818EF-654C-2046-80C8-452138488337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80" creationId="{1C9C2398-D955-024D-8781-6323968885F8}"/>
          </ac:spMkLst>
        </pc:spChg>
        <pc:spChg chg="mod">
          <ac:chgData name="Thorben Pultke" userId="a58b4ae7-ea39-41e1-989e-d93625d9339a" providerId="ADAL" clId="{D49AB5F0-F7BD-4F0B-B78A-1A4E9FDB7706}" dt="2022-03-14T18:19:02.236" v="1363" actId="207"/>
          <ac:spMkLst>
            <pc:docMk/>
            <pc:sldMk cId="201586718" sldId="381"/>
            <ac:spMk id="81" creationId="{2EAC90FF-450A-C445-9105-FFF83585E5E3}"/>
          </ac:spMkLst>
        </pc:spChg>
        <pc:spChg chg="add mod">
          <ac:chgData name="Thorben Pultke" userId="a58b4ae7-ea39-41e1-989e-d93625d9339a" providerId="ADAL" clId="{D49AB5F0-F7BD-4F0B-B78A-1A4E9FDB7706}" dt="2022-03-14T18:16:33.961" v="1348" actId="571"/>
          <ac:spMkLst>
            <pc:docMk/>
            <pc:sldMk cId="201586718" sldId="381"/>
            <ac:spMk id="88" creationId="{162F33F0-5C31-472B-B49D-7B01C3533448}"/>
          </ac:spMkLst>
        </pc:spChg>
        <pc:spChg chg="add mod">
          <ac:chgData name="Thorben Pultke" userId="a58b4ae7-ea39-41e1-989e-d93625d9339a" providerId="ADAL" clId="{D49AB5F0-F7BD-4F0B-B78A-1A4E9FDB7706}" dt="2022-03-14T18:16:33.961" v="1348" actId="571"/>
          <ac:spMkLst>
            <pc:docMk/>
            <pc:sldMk cId="201586718" sldId="381"/>
            <ac:spMk id="89" creationId="{A11D4D05-AA9A-4D73-804D-48CAA38EB628}"/>
          </ac:spMkLst>
        </pc:spChg>
        <pc:grpChg chg="mod">
          <ac:chgData name="Thorben Pultke" userId="a58b4ae7-ea39-41e1-989e-d93625d9339a" providerId="ADAL" clId="{D49AB5F0-F7BD-4F0B-B78A-1A4E9FDB7706}" dt="2022-03-14T17:59:00.619" v="927" actId="1076"/>
          <ac:grpSpMkLst>
            <pc:docMk/>
            <pc:sldMk cId="201586718" sldId="381"/>
            <ac:grpSpMk id="49" creationId="{FE7079C4-2980-C244-91D1-59039CE2C139}"/>
          </ac:grpSpMkLst>
        </pc:grpChg>
        <pc:picChg chg="mod">
          <ac:chgData name="Thorben Pultke" userId="a58b4ae7-ea39-41e1-989e-d93625d9339a" providerId="ADAL" clId="{D49AB5F0-F7BD-4F0B-B78A-1A4E9FDB7706}" dt="2022-03-14T18:15:44.030" v="1340" actId="1076"/>
          <ac:picMkLst>
            <pc:docMk/>
            <pc:sldMk cId="201586718" sldId="381"/>
            <ac:picMk id="19" creationId="{1EA06035-FE20-4942-9F07-CF599D4914E1}"/>
          </ac:picMkLst>
        </pc:picChg>
        <pc:picChg chg="mod">
          <ac:chgData name="Thorben Pultke" userId="a58b4ae7-ea39-41e1-989e-d93625d9339a" providerId="ADAL" clId="{D49AB5F0-F7BD-4F0B-B78A-1A4E9FDB7706}" dt="2022-03-14T18:08:42.412" v="1148" actId="1037"/>
          <ac:picMkLst>
            <pc:docMk/>
            <pc:sldMk cId="201586718" sldId="381"/>
            <ac:picMk id="82" creationId="{E6FFC59B-07D5-6248-8BBF-8B0B4580A0D8}"/>
          </ac:picMkLst>
        </pc:picChg>
        <pc:picChg chg="mod">
          <ac:chgData name="Thorben Pultke" userId="a58b4ae7-ea39-41e1-989e-d93625d9339a" providerId="ADAL" clId="{D49AB5F0-F7BD-4F0B-B78A-1A4E9FDB7706}" dt="2022-03-14T18:08:45.920" v="1157" actId="1035"/>
          <ac:picMkLst>
            <pc:docMk/>
            <pc:sldMk cId="201586718" sldId="381"/>
            <ac:picMk id="83" creationId="{7315AF1C-D95C-7641-B661-C70747421C10}"/>
          </ac:picMkLst>
        </pc:picChg>
        <pc:picChg chg="mod">
          <ac:chgData name="Thorben Pultke" userId="a58b4ae7-ea39-41e1-989e-d93625d9339a" providerId="ADAL" clId="{D49AB5F0-F7BD-4F0B-B78A-1A4E9FDB7706}" dt="2022-03-14T18:08:49.614" v="1175" actId="1035"/>
          <ac:picMkLst>
            <pc:docMk/>
            <pc:sldMk cId="201586718" sldId="381"/>
            <ac:picMk id="84" creationId="{378CE69B-3403-AB40-963E-E413F0D40F81}"/>
          </ac:picMkLst>
        </pc:picChg>
        <pc:picChg chg="mod">
          <ac:chgData name="Thorben Pultke" userId="a58b4ae7-ea39-41e1-989e-d93625d9339a" providerId="ADAL" clId="{D49AB5F0-F7BD-4F0B-B78A-1A4E9FDB7706}" dt="2022-03-14T18:08:51.669" v="1185" actId="1038"/>
          <ac:picMkLst>
            <pc:docMk/>
            <pc:sldMk cId="201586718" sldId="381"/>
            <ac:picMk id="85" creationId="{34C764CA-8BAA-B84C-8B47-784A00F9113A}"/>
          </ac:picMkLst>
        </pc:picChg>
        <pc:picChg chg="mod">
          <ac:chgData name="Thorben Pultke" userId="a58b4ae7-ea39-41e1-989e-d93625d9339a" providerId="ADAL" clId="{D49AB5F0-F7BD-4F0B-B78A-1A4E9FDB7706}" dt="2022-03-14T18:08:53.807" v="1194" actId="1038"/>
          <ac:picMkLst>
            <pc:docMk/>
            <pc:sldMk cId="201586718" sldId="381"/>
            <ac:picMk id="86" creationId="{0E6113B3-E9D2-2E48-93B9-8E8C8D917CCE}"/>
          </ac:picMkLst>
        </pc:picChg>
        <pc:picChg chg="mod">
          <ac:chgData name="Thorben Pultke" userId="a58b4ae7-ea39-41e1-989e-d93625d9339a" providerId="ADAL" clId="{D49AB5F0-F7BD-4F0B-B78A-1A4E9FDB7706}" dt="2022-03-14T18:08:56.731" v="1206" actId="1038"/>
          <ac:picMkLst>
            <pc:docMk/>
            <pc:sldMk cId="201586718" sldId="381"/>
            <ac:picMk id="87" creationId="{EC87BF23-9392-D447-921A-6C95D36EED4C}"/>
          </ac:picMkLst>
        </pc:picChg>
        <pc:cxnChg chg="add del">
          <ac:chgData name="Thorben Pultke" userId="a58b4ae7-ea39-41e1-989e-d93625d9339a" providerId="ADAL" clId="{D49AB5F0-F7BD-4F0B-B78A-1A4E9FDB7706}" dt="2022-03-14T17:41:51.852" v="542" actId="11529"/>
          <ac:cxnSpMkLst>
            <pc:docMk/>
            <pc:sldMk cId="201586718" sldId="381"/>
            <ac:cxnSpMk id="3" creationId="{CE86927A-1CBD-42C6-97A4-C4E8C60E0766}"/>
          </ac:cxnSpMkLst>
        </pc:cxnChg>
        <pc:cxnChg chg="add del mod">
          <ac:chgData name="Thorben Pultke" userId="a58b4ae7-ea39-41e1-989e-d93625d9339a" providerId="ADAL" clId="{D49AB5F0-F7BD-4F0B-B78A-1A4E9FDB7706}" dt="2022-03-14T17:42:38.363" v="557" actId="478"/>
          <ac:cxnSpMkLst>
            <pc:docMk/>
            <pc:sldMk cId="201586718" sldId="381"/>
            <ac:cxnSpMk id="5" creationId="{D40B0181-7ED0-41F6-8980-021520220183}"/>
          </ac:cxnSpMkLst>
        </pc:cxnChg>
        <pc:cxnChg chg="add mod">
          <ac:chgData name="Thorben Pultke" userId="a58b4ae7-ea39-41e1-989e-d93625d9339a" providerId="ADAL" clId="{D49AB5F0-F7BD-4F0B-B78A-1A4E9FDB7706}" dt="2022-03-14T18:15:56.517" v="1344" actId="1037"/>
          <ac:cxnSpMkLst>
            <pc:docMk/>
            <pc:sldMk cId="201586718" sldId="381"/>
            <ac:cxnSpMk id="9" creationId="{D0CE3CB5-EFE7-4993-8897-5B16522B7A1D}"/>
          </ac:cxnSpMkLst>
        </pc:cxnChg>
        <pc:cxnChg chg="add mod">
          <ac:chgData name="Thorben Pultke" userId="a58b4ae7-ea39-41e1-989e-d93625d9339a" providerId="ADAL" clId="{D49AB5F0-F7BD-4F0B-B78A-1A4E9FDB7706}" dt="2022-03-14T18:15:53.052" v="1342" actId="1036"/>
          <ac:cxnSpMkLst>
            <pc:docMk/>
            <pc:sldMk cId="201586718" sldId="381"/>
            <ac:cxnSpMk id="37" creationId="{066F473A-518A-4711-993C-571DE3D4A835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41" creationId="{1C5FFBC2-C39E-4279-8624-1D52196988D8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42" creationId="{2B98A037-0D77-4B51-AB51-8C8BECA66D6F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50" creationId="{84AB38C2-39B3-4B28-854F-3F4AEB80670A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55" creationId="{D2417969-2FDE-47CA-972B-257201BA7345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58" creationId="{C0A6001C-F79B-4A71-BDF6-FD6A0F9372EC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59" creationId="{17CC9EA2-8E84-4622-BADA-92F3E86E9347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63" creationId="{E6E5F7D5-8B91-4687-B700-DCC243935B44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66" creationId="{9B5789EE-60A0-4363-97CA-E3448D316151}"/>
          </ac:cxnSpMkLst>
        </pc:cxnChg>
        <pc:cxnChg chg="add mod">
          <ac:chgData name="Thorben Pultke" userId="a58b4ae7-ea39-41e1-989e-d93625d9339a" providerId="ADAL" clId="{D49AB5F0-F7BD-4F0B-B78A-1A4E9FDB7706}" dt="2022-03-14T18:15:25.038" v="1337" actId="208"/>
          <ac:cxnSpMkLst>
            <pc:docMk/>
            <pc:sldMk cId="201586718" sldId="381"/>
            <ac:cxnSpMk id="68" creationId="{2D44573E-EA20-4620-BEB7-BA99F7ACE4CF}"/>
          </ac:cxnSpMkLst>
        </pc:cxnChg>
        <pc:cxnChg chg="add mod">
          <ac:chgData name="Thorben Pultke" userId="a58b4ae7-ea39-41e1-989e-d93625d9339a" providerId="ADAL" clId="{D49AB5F0-F7BD-4F0B-B78A-1A4E9FDB7706}" dt="2022-03-14T18:15:35.673" v="1338" actId="1037"/>
          <ac:cxnSpMkLst>
            <pc:docMk/>
            <pc:sldMk cId="201586718" sldId="381"/>
            <ac:cxnSpMk id="78" creationId="{F4720E9D-435D-4A30-AF86-36385FCCA8A7}"/>
          </ac:cxnSpMkLst>
        </pc:cxnChg>
      </pc:sldChg>
      <pc:sldChg chg="addSp delSp modSp mod ord modTransition">
        <pc:chgData name="Thorben Pultke" userId="a58b4ae7-ea39-41e1-989e-d93625d9339a" providerId="ADAL" clId="{D49AB5F0-F7BD-4F0B-B78A-1A4E9FDB7706}" dt="2022-03-14T18:49:53.364" v="1573"/>
        <pc:sldMkLst>
          <pc:docMk/>
          <pc:sldMk cId="1762768350" sldId="382"/>
        </pc:sldMkLst>
        <pc:spChg chg="add del">
          <ac:chgData name="Thorben Pultke" userId="a58b4ae7-ea39-41e1-989e-d93625d9339a" providerId="ADAL" clId="{D49AB5F0-F7BD-4F0B-B78A-1A4E9FDB7706}" dt="2022-03-14T18:46:31.813" v="1523" actId="11529"/>
          <ac:spMkLst>
            <pc:docMk/>
            <pc:sldMk cId="1762768350" sldId="382"/>
            <ac:spMk id="2" creationId="{2A433829-D992-4358-879E-C42B43DDF81A}"/>
          </ac:spMkLst>
        </pc:spChg>
        <pc:spChg chg="add del">
          <ac:chgData name="Thorben Pultke" userId="a58b4ae7-ea39-41e1-989e-d93625d9339a" providerId="ADAL" clId="{D49AB5F0-F7BD-4F0B-B78A-1A4E9FDB7706}" dt="2022-03-14T18:48:20.767" v="1561"/>
          <ac:spMkLst>
            <pc:docMk/>
            <pc:sldMk cId="1762768350" sldId="382"/>
            <ac:spMk id="3" creationId="{B0724DE3-39C3-4649-841D-3B07F6F7D135}"/>
          </ac:spMkLst>
        </pc:spChg>
        <pc:spChg chg="add del mod">
          <ac:chgData name="Thorben Pultke" userId="a58b4ae7-ea39-41e1-989e-d93625d9339a" providerId="ADAL" clId="{D49AB5F0-F7BD-4F0B-B78A-1A4E9FDB7706}" dt="2022-03-14T18:46:40.109" v="1531" actId="478"/>
          <ac:spMkLst>
            <pc:docMk/>
            <pc:sldMk cId="1762768350" sldId="382"/>
            <ac:spMk id="5" creationId="{8EEE976D-45A8-49DB-B224-76A473BB696E}"/>
          </ac:spMkLst>
        </pc:spChg>
        <pc:spChg chg="add mod">
          <ac:chgData name="Thorben Pultke" userId="a58b4ae7-ea39-41e1-989e-d93625d9339a" providerId="ADAL" clId="{D49AB5F0-F7BD-4F0B-B78A-1A4E9FDB7706}" dt="2022-03-14T17:56:10.477" v="865"/>
          <ac:spMkLst>
            <pc:docMk/>
            <pc:sldMk cId="1762768350" sldId="382"/>
            <ac:spMk id="9" creationId="{C7110D2C-042E-461B-B3DE-71C801FE0755}"/>
          </ac:spMkLst>
        </pc:spChg>
        <pc:spChg chg="mod">
          <ac:chgData name="Thorben Pultke" userId="a58b4ae7-ea39-41e1-989e-d93625d9339a" providerId="ADAL" clId="{D49AB5F0-F7BD-4F0B-B78A-1A4E9FDB7706}" dt="2022-03-14T18:38:21.215" v="1480"/>
          <ac:spMkLst>
            <pc:docMk/>
            <pc:sldMk cId="1762768350" sldId="382"/>
            <ac:spMk id="10" creationId="{7248E554-D126-4C8B-B135-628ECDFBA383}"/>
          </ac:spMkLst>
        </pc:spChg>
        <pc:spChg chg="mod">
          <ac:chgData name="Thorben Pultke" userId="a58b4ae7-ea39-41e1-989e-d93625d9339a" providerId="ADAL" clId="{D49AB5F0-F7BD-4F0B-B78A-1A4E9FDB7706}" dt="2022-03-14T18:42:46.370" v="1482"/>
          <ac:spMkLst>
            <pc:docMk/>
            <pc:sldMk cId="1762768350" sldId="382"/>
            <ac:spMk id="11" creationId="{4E5ACBBA-7182-48FE-8EB8-563A8AF5AE2D}"/>
          </ac:spMkLst>
        </pc:spChg>
        <pc:spChg chg="mod">
          <ac:chgData name="Thorben Pultke" userId="a58b4ae7-ea39-41e1-989e-d93625d9339a" providerId="ADAL" clId="{D49AB5F0-F7BD-4F0B-B78A-1A4E9FDB7706}" dt="2022-03-14T18:44:57.609" v="1504"/>
          <ac:spMkLst>
            <pc:docMk/>
            <pc:sldMk cId="1762768350" sldId="382"/>
            <ac:spMk id="14" creationId="{0B60296F-5F19-4CC9-8C17-5A337E2E1722}"/>
          </ac:spMkLst>
        </pc:spChg>
        <pc:spChg chg="mod">
          <ac:chgData name="Thorben Pultke" userId="a58b4ae7-ea39-41e1-989e-d93625d9339a" providerId="ADAL" clId="{D49AB5F0-F7BD-4F0B-B78A-1A4E9FDB7706}" dt="2022-03-14T18:45:57.846" v="1518"/>
          <ac:spMkLst>
            <pc:docMk/>
            <pc:sldMk cId="1762768350" sldId="382"/>
            <ac:spMk id="15" creationId="{3FC5FDFB-DD3B-4C3B-BA41-7187CD168AD6}"/>
          </ac:spMkLst>
        </pc:spChg>
        <pc:spChg chg="mod">
          <ac:chgData name="Thorben Pultke" userId="a58b4ae7-ea39-41e1-989e-d93625d9339a" providerId="ADAL" clId="{D49AB5F0-F7BD-4F0B-B78A-1A4E9FDB7706}" dt="2022-03-14T18:46:31.503" v="1522"/>
          <ac:spMkLst>
            <pc:docMk/>
            <pc:sldMk cId="1762768350" sldId="382"/>
            <ac:spMk id="16" creationId="{BB9A7C81-E851-4645-92A3-10564387175C}"/>
          </ac:spMkLst>
        </pc:spChg>
        <pc:spChg chg="add del mod">
          <ac:chgData name="Thorben Pultke" userId="a58b4ae7-ea39-41e1-989e-d93625d9339a" providerId="ADAL" clId="{D49AB5F0-F7BD-4F0B-B78A-1A4E9FDB7706}" dt="2022-03-14T18:48:20.767" v="1561"/>
          <ac:spMkLst>
            <pc:docMk/>
            <pc:sldMk cId="1762768350" sldId="382"/>
            <ac:spMk id="18" creationId="{DEAF2870-B1A6-4D7A-AC4D-20D9B4D458E8}"/>
          </ac:spMkLst>
        </pc:spChg>
        <pc:spChg chg="add del mod">
          <ac:chgData name="Thorben Pultke" userId="a58b4ae7-ea39-41e1-989e-d93625d9339a" providerId="ADAL" clId="{D49AB5F0-F7BD-4F0B-B78A-1A4E9FDB7706}" dt="2022-03-14T18:48:20.767" v="1561"/>
          <ac:spMkLst>
            <pc:docMk/>
            <pc:sldMk cId="1762768350" sldId="382"/>
            <ac:spMk id="19" creationId="{09F39F36-356A-430D-87E6-484C72644E2D}"/>
          </ac:spMkLst>
        </pc:spChg>
        <pc:spChg chg="add del mod">
          <ac:chgData name="Thorben Pultke" userId="a58b4ae7-ea39-41e1-989e-d93625d9339a" providerId="ADAL" clId="{D49AB5F0-F7BD-4F0B-B78A-1A4E9FDB7706}" dt="2022-03-14T18:48:20.767" v="1561"/>
          <ac:spMkLst>
            <pc:docMk/>
            <pc:sldMk cId="1762768350" sldId="382"/>
            <ac:spMk id="20" creationId="{1CB68AC1-3FCD-4FB1-A6AE-1FB76656C689}"/>
          </ac:spMkLst>
        </pc:spChg>
        <pc:spChg chg="add del mod">
          <ac:chgData name="Thorben Pultke" userId="a58b4ae7-ea39-41e1-989e-d93625d9339a" providerId="ADAL" clId="{D49AB5F0-F7BD-4F0B-B78A-1A4E9FDB7706}" dt="2022-03-14T18:48:20.767" v="1561"/>
          <ac:spMkLst>
            <pc:docMk/>
            <pc:sldMk cId="1762768350" sldId="382"/>
            <ac:spMk id="21" creationId="{CA3BE7A1-D3E2-4B22-9862-47E33F644933}"/>
          </ac:spMkLst>
        </pc:spChg>
        <pc:spChg chg="del mod">
          <ac:chgData name="Thorben Pultke" userId="a58b4ae7-ea39-41e1-989e-d93625d9339a" providerId="ADAL" clId="{D49AB5F0-F7BD-4F0B-B78A-1A4E9FDB7706}" dt="2022-03-14T18:48:32.015" v="1562"/>
          <ac:spMkLst>
            <pc:docMk/>
            <pc:sldMk cId="1762768350" sldId="382"/>
            <ac:spMk id="22" creationId="{C74CAD78-B3DF-4EBF-BA3C-1A4417B41BF6}"/>
          </ac:spMkLst>
        </pc:spChg>
        <pc:picChg chg="add del">
          <ac:chgData name="Thorben Pultke" userId="a58b4ae7-ea39-41e1-989e-d93625d9339a" providerId="ADAL" clId="{D49AB5F0-F7BD-4F0B-B78A-1A4E9FDB7706}" dt="2022-03-14T18:27:51.179" v="1438" actId="478"/>
          <ac:picMkLst>
            <pc:docMk/>
            <pc:sldMk cId="1762768350" sldId="382"/>
            <ac:picMk id="3" creationId="{78FD75BC-67E7-4CBF-ACE9-4DED07865944}"/>
          </ac:picMkLst>
        </pc:picChg>
        <pc:picChg chg="add del mod">
          <ac:chgData name="Thorben Pultke" userId="a58b4ae7-ea39-41e1-989e-d93625d9339a" providerId="ADAL" clId="{D49AB5F0-F7BD-4F0B-B78A-1A4E9FDB7706}" dt="2022-03-14T18:34:20.066" v="1469" actId="478"/>
          <ac:picMkLst>
            <pc:docMk/>
            <pc:sldMk cId="1762768350" sldId="382"/>
            <ac:picMk id="4" creationId="{D548A6F7-081D-4814-915C-200956BAAA80}"/>
          </ac:picMkLst>
        </pc:picChg>
        <pc:picChg chg="add del mod modCrop">
          <ac:chgData name="Thorben Pultke" userId="a58b4ae7-ea39-41e1-989e-d93625d9339a" providerId="ADAL" clId="{D49AB5F0-F7BD-4F0B-B78A-1A4E9FDB7706}" dt="2022-03-14T18:33:01.800" v="1448" actId="478"/>
          <ac:picMkLst>
            <pc:docMk/>
            <pc:sldMk cId="1762768350" sldId="382"/>
            <ac:picMk id="10" creationId="{74B084D7-9F6D-4C00-BDB5-4EB8A481218E}"/>
          </ac:picMkLst>
        </pc:picChg>
        <pc:picChg chg="add del mod modCrop">
          <ac:chgData name="Thorben Pultke" userId="a58b4ae7-ea39-41e1-989e-d93625d9339a" providerId="ADAL" clId="{D49AB5F0-F7BD-4F0B-B78A-1A4E9FDB7706}" dt="2022-03-14T18:34:04.658" v="1467"/>
          <ac:picMkLst>
            <pc:docMk/>
            <pc:sldMk cId="1762768350" sldId="382"/>
            <ac:picMk id="11" creationId="{7ACF5078-8E92-43E2-9457-D38BA2E68DE2}"/>
          </ac:picMkLst>
        </pc:picChg>
        <pc:picChg chg="add del mod ord">
          <ac:chgData name="Thorben Pultke" userId="a58b4ae7-ea39-41e1-989e-d93625d9339a" providerId="ADAL" clId="{D49AB5F0-F7BD-4F0B-B78A-1A4E9FDB7706}" dt="2022-03-14T18:46:38.223" v="1530" actId="478"/>
          <ac:picMkLst>
            <pc:docMk/>
            <pc:sldMk cId="1762768350" sldId="382"/>
            <ac:picMk id="12" creationId="{DB429A3D-BE1D-4628-B3AF-0947390E3226}"/>
          </ac:picMkLst>
        </pc:picChg>
        <pc:picChg chg="mod">
          <ac:chgData name="Thorben Pultke" userId="a58b4ae7-ea39-41e1-989e-d93625d9339a" providerId="ADAL" clId="{D49AB5F0-F7BD-4F0B-B78A-1A4E9FDB7706}" dt="2022-03-14T18:44:46.726" v="1502"/>
          <ac:picMkLst>
            <pc:docMk/>
            <pc:sldMk cId="1762768350" sldId="382"/>
            <ac:picMk id="13" creationId="{13D09DA3-DD9C-4392-A0C2-A0C3CB74C6B6}"/>
          </ac:picMkLst>
        </pc:picChg>
        <pc:picChg chg="add del mod ord">
          <ac:chgData name="Thorben Pultke" userId="a58b4ae7-ea39-41e1-989e-d93625d9339a" providerId="ADAL" clId="{D49AB5F0-F7BD-4F0B-B78A-1A4E9FDB7706}" dt="2022-03-14T18:48:32.015" v="1562"/>
          <ac:picMkLst>
            <pc:docMk/>
            <pc:sldMk cId="1762768350" sldId="382"/>
            <ac:picMk id="17" creationId="{CBDB686F-4A86-418E-99F6-B5F5EB67B3CA}"/>
          </ac:picMkLst>
        </pc:picChg>
        <pc:picChg chg="mod">
          <ac:chgData name="Thorben Pultke" userId="a58b4ae7-ea39-41e1-989e-d93625d9339a" providerId="ADAL" clId="{D49AB5F0-F7BD-4F0B-B78A-1A4E9FDB7706}" dt="2022-03-14T18:49:26.189" v="1566" actId="1076"/>
          <ac:picMkLst>
            <pc:docMk/>
            <pc:sldMk cId="1762768350" sldId="382"/>
            <ac:picMk id="23" creationId="{04917DF5-67ED-45BD-93A0-7CD1088E257A}"/>
          </ac:picMkLst>
        </pc:picChg>
      </pc:sldChg>
      <pc:sldChg chg="addSp modSp mod ord">
        <pc:chgData name="Thorben Pultke" userId="a58b4ae7-ea39-41e1-989e-d93625d9339a" providerId="ADAL" clId="{D49AB5F0-F7BD-4F0B-B78A-1A4E9FDB7706}" dt="2022-03-14T18:46:57.317" v="1538" actId="1037"/>
        <pc:sldMkLst>
          <pc:docMk/>
          <pc:sldMk cId="1239240915" sldId="383"/>
        </pc:sldMkLst>
        <pc:spChg chg="add mod">
          <ac:chgData name="Thorben Pultke" userId="a58b4ae7-ea39-41e1-989e-d93625d9339a" providerId="ADAL" clId="{D49AB5F0-F7BD-4F0B-B78A-1A4E9FDB7706}" dt="2022-03-14T17:56:09.722" v="864"/>
          <ac:spMkLst>
            <pc:docMk/>
            <pc:sldMk cId="1239240915" sldId="383"/>
            <ac:spMk id="10" creationId="{0FBDE406-728F-4F30-9CE3-E674E5E3E831}"/>
          </ac:spMkLst>
        </pc:spChg>
        <pc:picChg chg="mod modCrop">
          <ac:chgData name="Thorben Pultke" userId="a58b4ae7-ea39-41e1-989e-d93625d9339a" providerId="ADAL" clId="{D49AB5F0-F7BD-4F0B-B78A-1A4E9FDB7706}" dt="2022-03-14T18:46:57.317" v="1538" actId="1037"/>
          <ac:picMkLst>
            <pc:docMk/>
            <pc:sldMk cId="1239240915" sldId="383"/>
            <ac:picMk id="6" creationId="{D44B7217-6B5C-40D5-9EAC-D8BFAFE7A616}"/>
          </ac:picMkLst>
        </pc:picChg>
      </pc:sldChg>
      <pc:sldChg chg="addSp delSp modSp">
        <pc:chgData name="Thorben Pultke" userId="a58b4ae7-ea39-41e1-989e-d93625d9339a" providerId="ADAL" clId="{D49AB5F0-F7BD-4F0B-B78A-1A4E9FDB7706}" dt="2022-03-14T17:53:19.768" v="832"/>
        <pc:sldMkLst>
          <pc:docMk/>
          <pc:sldMk cId="1321196707" sldId="385"/>
        </pc:sldMkLst>
        <pc:spChg chg="add del mod">
          <ac:chgData name="Thorben Pultke" userId="a58b4ae7-ea39-41e1-989e-d93625d9339a" providerId="ADAL" clId="{D49AB5F0-F7BD-4F0B-B78A-1A4E9FDB7706}" dt="2022-03-14T17:53:07.537" v="830"/>
          <ac:spMkLst>
            <pc:docMk/>
            <pc:sldMk cId="1321196707" sldId="385"/>
            <ac:spMk id="14" creationId="{30E0ADD1-5C63-4F69-9540-F69FCD28BB67}"/>
          </ac:spMkLst>
        </pc:spChg>
        <pc:spChg chg="add mod">
          <ac:chgData name="Thorben Pultke" userId="a58b4ae7-ea39-41e1-989e-d93625d9339a" providerId="ADAL" clId="{D49AB5F0-F7BD-4F0B-B78A-1A4E9FDB7706}" dt="2022-03-14T17:53:19.768" v="832"/>
          <ac:spMkLst>
            <pc:docMk/>
            <pc:sldMk cId="1321196707" sldId="385"/>
            <ac:spMk id="15" creationId="{52878143-1DE9-424B-BB56-C0939A87F3E0}"/>
          </ac:spMkLst>
        </pc:spChg>
      </pc:sldChg>
      <pc:sldChg chg="addSp modSp">
        <pc:chgData name="Thorben Pultke" userId="a58b4ae7-ea39-41e1-989e-d93625d9339a" providerId="ADAL" clId="{D49AB5F0-F7BD-4F0B-B78A-1A4E9FDB7706}" dt="2022-03-14T17:53:21.394" v="833"/>
        <pc:sldMkLst>
          <pc:docMk/>
          <pc:sldMk cId="1244904522" sldId="386"/>
        </pc:sldMkLst>
        <pc:spChg chg="add mod">
          <ac:chgData name="Thorben Pultke" userId="a58b4ae7-ea39-41e1-989e-d93625d9339a" providerId="ADAL" clId="{D49AB5F0-F7BD-4F0B-B78A-1A4E9FDB7706}" dt="2022-03-14T17:53:21.394" v="833"/>
          <ac:spMkLst>
            <pc:docMk/>
            <pc:sldMk cId="1244904522" sldId="386"/>
            <ac:spMk id="13" creationId="{F4BF46A0-DA1A-49C3-8A9A-3AE52E271249}"/>
          </ac:spMkLst>
        </pc:spChg>
      </pc:sldChg>
      <pc:sldChg chg="addSp modSp">
        <pc:chgData name="Thorben Pultke" userId="a58b4ae7-ea39-41e1-989e-d93625d9339a" providerId="ADAL" clId="{D49AB5F0-F7BD-4F0B-B78A-1A4E9FDB7706}" dt="2022-03-14T17:53:25.229" v="835"/>
        <pc:sldMkLst>
          <pc:docMk/>
          <pc:sldMk cId="1638460823" sldId="387"/>
        </pc:sldMkLst>
        <pc:spChg chg="add mod">
          <ac:chgData name="Thorben Pultke" userId="a58b4ae7-ea39-41e1-989e-d93625d9339a" providerId="ADAL" clId="{D49AB5F0-F7BD-4F0B-B78A-1A4E9FDB7706}" dt="2022-03-14T17:53:25.229" v="835"/>
          <ac:spMkLst>
            <pc:docMk/>
            <pc:sldMk cId="1638460823" sldId="387"/>
            <ac:spMk id="6" creationId="{55B82BAE-7600-49C1-85BC-830A66335A62}"/>
          </ac:spMkLst>
        </pc:spChg>
      </pc:sldChg>
      <pc:sldChg chg="addSp modSp">
        <pc:chgData name="Thorben Pultke" userId="a58b4ae7-ea39-41e1-989e-d93625d9339a" providerId="ADAL" clId="{D49AB5F0-F7BD-4F0B-B78A-1A4E9FDB7706}" dt="2022-03-14T17:53:26.940" v="836"/>
        <pc:sldMkLst>
          <pc:docMk/>
          <pc:sldMk cId="2178842850" sldId="388"/>
        </pc:sldMkLst>
        <pc:spChg chg="add mod">
          <ac:chgData name="Thorben Pultke" userId="a58b4ae7-ea39-41e1-989e-d93625d9339a" providerId="ADAL" clId="{D49AB5F0-F7BD-4F0B-B78A-1A4E9FDB7706}" dt="2022-03-14T17:53:26.940" v="836"/>
          <ac:spMkLst>
            <pc:docMk/>
            <pc:sldMk cId="2178842850" sldId="388"/>
            <ac:spMk id="7" creationId="{767271C2-87A3-4585-8AA4-DC40FCCF000C}"/>
          </ac:spMkLst>
        </pc:spChg>
      </pc:sldChg>
      <pc:sldChg chg="addSp modSp">
        <pc:chgData name="Thorben Pultke" userId="a58b4ae7-ea39-41e1-989e-d93625d9339a" providerId="ADAL" clId="{D49AB5F0-F7BD-4F0B-B78A-1A4E9FDB7706}" dt="2022-03-14T17:53:28.630" v="837"/>
        <pc:sldMkLst>
          <pc:docMk/>
          <pc:sldMk cId="83089459" sldId="389"/>
        </pc:sldMkLst>
        <pc:spChg chg="add mod">
          <ac:chgData name="Thorben Pultke" userId="a58b4ae7-ea39-41e1-989e-d93625d9339a" providerId="ADAL" clId="{D49AB5F0-F7BD-4F0B-B78A-1A4E9FDB7706}" dt="2022-03-14T17:53:28.630" v="837"/>
          <ac:spMkLst>
            <pc:docMk/>
            <pc:sldMk cId="83089459" sldId="389"/>
            <ac:spMk id="7" creationId="{CFC6AD7D-9497-486E-BE4F-BD268C03F0D6}"/>
          </ac:spMkLst>
        </pc:spChg>
      </pc:sldChg>
      <pc:sldChg chg="addSp modSp">
        <pc:chgData name="Thorben Pultke" userId="a58b4ae7-ea39-41e1-989e-d93625d9339a" providerId="ADAL" clId="{D49AB5F0-F7BD-4F0B-B78A-1A4E9FDB7706}" dt="2022-03-14T17:53:29.928" v="838"/>
        <pc:sldMkLst>
          <pc:docMk/>
          <pc:sldMk cId="2950372511" sldId="390"/>
        </pc:sldMkLst>
        <pc:spChg chg="add mod">
          <ac:chgData name="Thorben Pultke" userId="a58b4ae7-ea39-41e1-989e-d93625d9339a" providerId="ADAL" clId="{D49AB5F0-F7BD-4F0B-B78A-1A4E9FDB7706}" dt="2022-03-14T17:53:29.928" v="838"/>
          <ac:spMkLst>
            <pc:docMk/>
            <pc:sldMk cId="2950372511" sldId="390"/>
            <ac:spMk id="13" creationId="{E30A301D-B65F-4C37-A060-2522BBF6B671}"/>
          </ac:spMkLst>
        </pc:spChg>
      </pc:sldChg>
      <pc:sldChg chg="addSp modSp">
        <pc:chgData name="Thorben Pultke" userId="a58b4ae7-ea39-41e1-989e-d93625d9339a" providerId="ADAL" clId="{D49AB5F0-F7BD-4F0B-B78A-1A4E9FDB7706}" dt="2022-03-14T17:53:31.771" v="839"/>
        <pc:sldMkLst>
          <pc:docMk/>
          <pc:sldMk cId="162105692" sldId="391"/>
        </pc:sldMkLst>
        <pc:spChg chg="add mod">
          <ac:chgData name="Thorben Pultke" userId="a58b4ae7-ea39-41e1-989e-d93625d9339a" providerId="ADAL" clId="{D49AB5F0-F7BD-4F0B-B78A-1A4E9FDB7706}" dt="2022-03-14T17:53:31.771" v="839"/>
          <ac:spMkLst>
            <pc:docMk/>
            <pc:sldMk cId="162105692" sldId="391"/>
            <ac:spMk id="16" creationId="{449F948B-E7F5-4737-8870-FB90C5533BBF}"/>
          </ac:spMkLst>
        </pc:spChg>
      </pc:sldChg>
      <pc:sldChg chg="addSp modSp">
        <pc:chgData name="Thorben Pultke" userId="a58b4ae7-ea39-41e1-989e-d93625d9339a" providerId="ADAL" clId="{D49AB5F0-F7BD-4F0B-B78A-1A4E9FDB7706}" dt="2022-03-14T17:53:32.981" v="840"/>
        <pc:sldMkLst>
          <pc:docMk/>
          <pc:sldMk cId="1065957160" sldId="392"/>
        </pc:sldMkLst>
        <pc:spChg chg="add mod">
          <ac:chgData name="Thorben Pultke" userId="a58b4ae7-ea39-41e1-989e-d93625d9339a" providerId="ADAL" clId="{D49AB5F0-F7BD-4F0B-B78A-1A4E9FDB7706}" dt="2022-03-14T17:53:32.981" v="840"/>
          <ac:spMkLst>
            <pc:docMk/>
            <pc:sldMk cId="1065957160" sldId="392"/>
            <ac:spMk id="17" creationId="{63A5B1C5-FBF2-4C44-B914-E051AA870939}"/>
          </ac:spMkLst>
        </pc:spChg>
      </pc:sldChg>
      <pc:sldChg chg="addSp modSp">
        <pc:chgData name="Thorben Pultke" userId="a58b4ae7-ea39-41e1-989e-d93625d9339a" providerId="ADAL" clId="{D49AB5F0-F7BD-4F0B-B78A-1A4E9FDB7706}" dt="2022-03-14T17:53:34.605" v="841"/>
        <pc:sldMkLst>
          <pc:docMk/>
          <pc:sldMk cId="2147005357" sldId="393"/>
        </pc:sldMkLst>
        <pc:spChg chg="add mod">
          <ac:chgData name="Thorben Pultke" userId="a58b4ae7-ea39-41e1-989e-d93625d9339a" providerId="ADAL" clId="{D49AB5F0-F7BD-4F0B-B78A-1A4E9FDB7706}" dt="2022-03-14T17:53:34.605" v="841"/>
          <ac:spMkLst>
            <pc:docMk/>
            <pc:sldMk cId="2147005357" sldId="393"/>
            <ac:spMk id="30" creationId="{7BA30A90-DB65-4D2B-BD91-798A1E745692}"/>
          </ac:spMkLst>
        </pc:spChg>
      </pc:sldChg>
      <pc:sldChg chg="addSp modSp">
        <pc:chgData name="Thorben Pultke" userId="a58b4ae7-ea39-41e1-989e-d93625d9339a" providerId="ADAL" clId="{D49AB5F0-F7BD-4F0B-B78A-1A4E9FDB7706}" dt="2022-03-14T17:53:36.034" v="842"/>
        <pc:sldMkLst>
          <pc:docMk/>
          <pc:sldMk cId="103141672" sldId="394"/>
        </pc:sldMkLst>
        <pc:spChg chg="add mod">
          <ac:chgData name="Thorben Pultke" userId="a58b4ae7-ea39-41e1-989e-d93625d9339a" providerId="ADAL" clId="{D49AB5F0-F7BD-4F0B-B78A-1A4E9FDB7706}" dt="2022-03-14T17:53:36.034" v="842"/>
          <ac:spMkLst>
            <pc:docMk/>
            <pc:sldMk cId="103141672" sldId="394"/>
            <ac:spMk id="28" creationId="{B4A7963B-AFA5-4AA7-872F-A62A19CC2DF1}"/>
          </ac:spMkLst>
        </pc:spChg>
      </pc:sldChg>
      <pc:sldChg chg="addSp modSp">
        <pc:chgData name="Thorben Pultke" userId="a58b4ae7-ea39-41e1-989e-d93625d9339a" providerId="ADAL" clId="{D49AB5F0-F7BD-4F0B-B78A-1A4E9FDB7706}" dt="2022-03-14T17:53:36.833" v="843"/>
        <pc:sldMkLst>
          <pc:docMk/>
          <pc:sldMk cId="1562465643" sldId="395"/>
        </pc:sldMkLst>
        <pc:spChg chg="add mod">
          <ac:chgData name="Thorben Pultke" userId="a58b4ae7-ea39-41e1-989e-d93625d9339a" providerId="ADAL" clId="{D49AB5F0-F7BD-4F0B-B78A-1A4E9FDB7706}" dt="2022-03-14T17:53:36.833" v="843"/>
          <ac:spMkLst>
            <pc:docMk/>
            <pc:sldMk cId="1562465643" sldId="395"/>
            <ac:spMk id="13" creationId="{0E223174-0954-48DB-9985-52EA30CCB208}"/>
          </ac:spMkLst>
        </pc:spChg>
      </pc:sldChg>
      <pc:sldChg chg="addSp modSp mod modAnim">
        <pc:chgData name="Thorben Pultke" userId="a58b4ae7-ea39-41e1-989e-d93625d9339a" providerId="ADAL" clId="{D49AB5F0-F7BD-4F0B-B78A-1A4E9FDB7706}" dt="2022-03-14T21:06:44.817" v="2390" actId="1036"/>
        <pc:sldMkLst>
          <pc:docMk/>
          <pc:sldMk cId="1570512021" sldId="396"/>
        </pc:sldMkLst>
        <pc:spChg chg="add mod">
          <ac:chgData name="Thorben Pultke" userId="a58b4ae7-ea39-41e1-989e-d93625d9339a" providerId="ADAL" clId="{D49AB5F0-F7BD-4F0B-B78A-1A4E9FDB7706}" dt="2022-03-14T21:06:44.817" v="2390" actId="1036"/>
          <ac:spMkLst>
            <pc:docMk/>
            <pc:sldMk cId="1570512021" sldId="396"/>
            <ac:spMk id="2" creationId="{ADF91636-732B-40CB-A128-32CE3C83D015}"/>
          </ac:spMkLst>
        </pc:spChg>
        <pc:spChg chg="add mod">
          <ac:chgData name="Thorben Pultke" userId="a58b4ae7-ea39-41e1-989e-d93625d9339a" providerId="ADAL" clId="{D49AB5F0-F7BD-4F0B-B78A-1A4E9FDB7706}" dt="2022-03-14T21:06:28.210" v="2386" actId="1035"/>
          <ac:spMkLst>
            <pc:docMk/>
            <pc:sldMk cId="1570512021" sldId="396"/>
            <ac:spMk id="3" creationId="{0B0501E6-4B99-4B6D-9234-F1852C18F083}"/>
          </ac:spMkLst>
        </pc:spChg>
        <pc:spChg chg="add mod">
          <ac:chgData name="Thorben Pultke" userId="a58b4ae7-ea39-41e1-989e-d93625d9339a" providerId="ADAL" clId="{D49AB5F0-F7BD-4F0B-B78A-1A4E9FDB7706}" dt="2022-03-14T17:58:34.161" v="897"/>
          <ac:spMkLst>
            <pc:docMk/>
            <pc:sldMk cId="1570512021" sldId="396"/>
            <ac:spMk id="7" creationId="{738FD795-659C-4FF8-9C43-4E8C7F57B352}"/>
          </ac:spMkLst>
        </pc:spChg>
        <pc:spChg chg="mod">
          <ac:chgData name="Thorben Pultke" userId="a58b4ae7-ea39-41e1-989e-d93625d9339a" providerId="ADAL" clId="{D49AB5F0-F7BD-4F0B-B78A-1A4E9FDB7706}" dt="2022-03-14T17:28:34.364" v="91" actId="20577"/>
          <ac:spMkLst>
            <pc:docMk/>
            <pc:sldMk cId="1570512021" sldId="396"/>
            <ac:spMk id="59" creationId="{2B91D12E-C9D4-434D-87DA-88F93A78A5B9}"/>
          </ac:spMkLst>
        </pc:spChg>
      </pc:sldChg>
      <pc:sldChg chg="modSp add del mod ord">
        <pc:chgData name="Thorben Pultke" userId="a58b4ae7-ea39-41e1-989e-d93625d9339a" providerId="ADAL" clId="{D49AB5F0-F7BD-4F0B-B78A-1A4E9FDB7706}" dt="2022-03-14T17:15:22.540" v="33" actId="2696"/>
        <pc:sldMkLst>
          <pc:docMk/>
          <pc:sldMk cId="2099436676" sldId="397"/>
        </pc:sldMkLst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17" creationId="{A9087A2A-AD4B-6144-BBCE-54D8FBE5C47C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1" creationId="{7BF54CA2-3A14-114E-92CE-1B782B417F29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2" creationId="{46DF0AB4-FFBA-9748-BCDA-986CA87FA61F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4" creationId="{F156128A-FBBB-934D-BFBA-3C28828749AC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5" creationId="{6E541722-61E8-B34D-B8C3-D87202ACBAD5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6" creationId="{D0D056A8-EF1E-C94D-99FA-339FD38FB518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7" creationId="{B25A4216-4E8E-0A4E-B332-8CAFA6CA9A17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79" creationId="{C1C818EF-654C-2046-80C8-452138488337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80" creationId="{1C9C2398-D955-024D-8781-6323968885F8}"/>
          </ac:spMkLst>
        </pc:spChg>
        <pc:spChg chg="mod">
          <ac:chgData name="Thorben Pultke" userId="a58b4ae7-ea39-41e1-989e-d93625d9339a" providerId="ADAL" clId="{D49AB5F0-F7BD-4F0B-B78A-1A4E9FDB7706}" dt="2022-03-14T17:10:54.572" v="25" actId="1035"/>
          <ac:spMkLst>
            <pc:docMk/>
            <pc:sldMk cId="2099436676" sldId="397"/>
            <ac:spMk id="81" creationId="{2EAC90FF-450A-C445-9105-FFF83585E5E3}"/>
          </ac:spMkLst>
        </pc:spChg>
        <pc:grpChg chg="mod">
          <ac:chgData name="Thorben Pultke" userId="a58b4ae7-ea39-41e1-989e-d93625d9339a" providerId="ADAL" clId="{D49AB5F0-F7BD-4F0B-B78A-1A4E9FDB7706}" dt="2022-03-14T17:10:54.572" v="25" actId="1035"/>
          <ac:grpSpMkLst>
            <pc:docMk/>
            <pc:sldMk cId="2099436676" sldId="397"/>
            <ac:grpSpMk id="49" creationId="{FE7079C4-2980-C244-91D1-59039CE2C139}"/>
          </ac:grpSpMkLst>
        </pc:grp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2" creationId="{E6FFC59B-07D5-6248-8BBF-8B0B4580A0D8}"/>
          </ac:picMkLst>
        </pc:pic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3" creationId="{7315AF1C-D95C-7641-B661-C70747421C10}"/>
          </ac:picMkLst>
        </pc:pic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4" creationId="{378CE69B-3403-AB40-963E-E413F0D40F81}"/>
          </ac:picMkLst>
        </pc:pic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5" creationId="{34C764CA-8BAA-B84C-8B47-784A00F9113A}"/>
          </ac:picMkLst>
        </pc:pic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6" creationId="{0E6113B3-E9D2-2E48-93B9-8E8C8D917CCE}"/>
          </ac:picMkLst>
        </pc:picChg>
        <pc:picChg chg="mod">
          <ac:chgData name="Thorben Pultke" userId="a58b4ae7-ea39-41e1-989e-d93625d9339a" providerId="ADAL" clId="{D49AB5F0-F7BD-4F0B-B78A-1A4E9FDB7706}" dt="2022-03-14T17:10:54.572" v="25" actId="1035"/>
          <ac:picMkLst>
            <pc:docMk/>
            <pc:sldMk cId="2099436676" sldId="397"/>
            <ac:picMk id="87" creationId="{EC87BF23-9392-D447-921A-6C95D36EED4C}"/>
          </ac:picMkLst>
        </pc:picChg>
      </pc:sldChg>
      <pc:sldChg chg="modSp add mod ord">
        <pc:chgData name="Thorben Pultke" userId="a58b4ae7-ea39-41e1-989e-d93625d9339a" providerId="ADAL" clId="{D49AB5F0-F7BD-4F0B-B78A-1A4E9FDB7706}" dt="2022-03-14T19:09:47.239" v="1781" actId="2085"/>
        <pc:sldMkLst>
          <pc:docMk/>
          <pc:sldMk cId="3548723459" sldId="397"/>
        </pc:sldMkLst>
        <pc:spChg chg="mod">
          <ac:chgData name="Thorben Pultke" userId="a58b4ae7-ea39-41e1-989e-d93625d9339a" providerId="ADAL" clId="{D49AB5F0-F7BD-4F0B-B78A-1A4E9FDB7706}" dt="2022-03-14T19:09:47.239" v="1781" actId="2085"/>
          <ac:spMkLst>
            <pc:docMk/>
            <pc:sldMk cId="3548723459" sldId="397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8:20:59.103" v="1376" actId="207"/>
          <ac:spMkLst>
            <pc:docMk/>
            <pc:sldMk cId="3548723459" sldId="397"/>
            <ac:spMk id="17" creationId="{A9087A2A-AD4B-6144-BBCE-54D8FBE5C47C}"/>
          </ac:spMkLst>
        </pc:spChg>
        <pc:spChg chg="mod">
          <ac:chgData name="Thorben Pultke" userId="a58b4ae7-ea39-41e1-989e-d93625d9339a" providerId="ADAL" clId="{D49AB5F0-F7BD-4F0B-B78A-1A4E9FDB7706}" dt="2022-03-14T18:22:53.628" v="1393" actId="207"/>
          <ac:spMkLst>
            <pc:docMk/>
            <pc:sldMk cId="3548723459" sldId="397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8:20:59.103" v="1376" actId="207"/>
          <ac:spMkLst>
            <pc:docMk/>
            <pc:sldMk cId="3548723459" sldId="397"/>
            <ac:spMk id="74" creationId="{F156128A-FBBB-934D-BFBA-3C28828749AC}"/>
          </ac:spMkLst>
        </pc:spChg>
        <pc:spChg chg="mod">
          <ac:chgData name="Thorben Pultke" userId="a58b4ae7-ea39-41e1-989e-d93625d9339a" providerId="ADAL" clId="{D49AB5F0-F7BD-4F0B-B78A-1A4E9FDB7706}" dt="2022-03-14T18:20:59.103" v="1376" actId="207"/>
          <ac:spMkLst>
            <pc:docMk/>
            <pc:sldMk cId="3548723459" sldId="397"/>
            <ac:spMk id="79" creationId="{C1C818EF-654C-2046-80C8-452138488337}"/>
          </ac:spMkLst>
        </pc:spChg>
        <pc:spChg chg="mod">
          <ac:chgData name="Thorben Pultke" userId="a58b4ae7-ea39-41e1-989e-d93625d9339a" providerId="ADAL" clId="{D49AB5F0-F7BD-4F0B-B78A-1A4E9FDB7706}" dt="2022-03-14T18:20:59.103" v="1376" actId="207"/>
          <ac:spMkLst>
            <pc:docMk/>
            <pc:sldMk cId="3548723459" sldId="397"/>
            <ac:spMk id="80" creationId="{1C9C2398-D955-024D-8781-6323968885F8}"/>
          </ac:spMkLst>
        </pc:spChg>
        <pc:spChg chg="mod">
          <ac:chgData name="Thorben Pultke" userId="a58b4ae7-ea39-41e1-989e-d93625d9339a" providerId="ADAL" clId="{D49AB5F0-F7BD-4F0B-B78A-1A4E9FDB7706}" dt="2022-03-14T18:23:06.375" v="1394" actId="207"/>
          <ac:spMkLst>
            <pc:docMk/>
            <pc:sldMk cId="3548723459" sldId="397"/>
            <ac:spMk id="81" creationId="{2EAC90FF-450A-C445-9105-FFF83585E5E3}"/>
          </ac:spMkLst>
        </pc:spChg>
        <pc:cxnChg chg="mod">
          <ac:chgData name="Thorben Pultke" userId="a58b4ae7-ea39-41e1-989e-d93625d9339a" providerId="ADAL" clId="{D49AB5F0-F7BD-4F0B-B78A-1A4E9FDB7706}" dt="2022-03-14T18:23:21.873" v="1396" actId="208"/>
          <ac:cxnSpMkLst>
            <pc:docMk/>
            <pc:sldMk cId="3548723459" sldId="397"/>
            <ac:cxnSpMk id="9" creationId="{D0CE3CB5-EFE7-4993-8897-5B16522B7A1D}"/>
          </ac:cxnSpMkLst>
        </pc:cxnChg>
        <pc:cxnChg chg="mod">
          <ac:chgData name="Thorben Pultke" userId="a58b4ae7-ea39-41e1-989e-d93625d9339a" providerId="ADAL" clId="{D49AB5F0-F7BD-4F0B-B78A-1A4E9FDB7706}" dt="2022-03-14T18:23:21.873" v="1396" actId="208"/>
          <ac:cxnSpMkLst>
            <pc:docMk/>
            <pc:sldMk cId="3548723459" sldId="397"/>
            <ac:cxnSpMk id="37" creationId="{066F473A-518A-4711-993C-571DE3D4A835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41" creationId="{1C5FFBC2-C39E-4279-8624-1D52196988D8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42" creationId="{2B98A037-0D77-4B51-AB51-8C8BECA66D6F}"/>
          </ac:cxnSpMkLst>
        </pc:cxnChg>
        <pc:cxnChg chg="mod">
          <ac:chgData name="Thorben Pultke" userId="a58b4ae7-ea39-41e1-989e-d93625d9339a" providerId="ADAL" clId="{D49AB5F0-F7BD-4F0B-B78A-1A4E9FDB7706}" dt="2022-03-14T18:23:12.832" v="1395" actId="208"/>
          <ac:cxnSpMkLst>
            <pc:docMk/>
            <pc:sldMk cId="3548723459" sldId="397"/>
            <ac:cxnSpMk id="50" creationId="{84AB38C2-39B3-4B28-854F-3F4AEB80670A}"/>
          </ac:cxnSpMkLst>
        </pc:cxnChg>
        <pc:cxnChg chg="mod">
          <ac:chgData name="Thorben Pultke" userId="a58b4ae7-ea39-41e1-989e-d93625d9339a" providerId="ADAL" clId="{D49AB5F0-F7BD-4F0B-B78A-1A4E9FDB7706}" dt="2022-03-14T18:23:12.832" v="1395" actId="208"/>
          <ac:cxnSpMkLst>
            <pc:docMk/>
            <pc:sldMk cId="3548723459" sldId="397"/>
            <ac:cxnSpMk id="55" creationId="{D2417969-2FDE-47CA-972B-257201BA7345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58" creationId="{C0A6001C-F79B-4A71-BDF6-FD6A0F9372EC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59" creationId="{17CC9EA2-8E84-4622-BADA-92F3E86E9347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63" creationId="{E6E5F7D5-8B91-4687-B700-DCC243935B44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66" creationId="{9B5789EE-60A0-4363-97CA-E3448D316151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68" creationId="{2D44573E-EA20-4620-BEB7-BA99F7ACE4CF}"/>
          </ac:cxnSpMkLst>
        </pc:cxnChg>
        <pc:cxnChg chg="mod">
          <ac:chgData name="Thorben Pultke" userId="a58b4ae7-ea39-41e1-989e-d93625d9339a" providerId="ADAL" clId="{D49AB5F0-F7BD-4F0B-B78A-1A4E9FDB7706}" dt="2022-03-14T18:21:19.150" v="1377" actId="208"/>
          <ac:cxnSpMkLst>
            <pc:docMk/>
            <pc:sldMk cId="3548723459" sldId="397"/>
            <ac:cxnSpMk id="78" creationId="{F4720E9D-435D-4A30-AF86-36385FCCA8A7}"/>
          </ac:cxnSpMkLst>
        </pc:cxnChg>
      </pc:sldChg>
      <pc:sldChg chg="add del ord">
        <pc:chgData name="Thorben Pultke" userId="a58b4ae7-ea39-41e1-989e-d93625d9339a" providerId="ADAL" clId="{D49AB5F0-F7BD-4F0B-B78A-1A4E9FDB7706}" dt="2022-03-14T18:21:32.541" v="1379" actId="2696"/>
        <pc:sldMkLst>
          <pc:docMk/>
          <pc:sldMk cId="422896862" sldId="398"/>
        </pc:sldMkLst>
      </pc:sldChg>
      <pc:sldChg chg="add del ord">
        <pc:chgData name="Thorben Pultke" userId="a58b4ae7-ea39-41e1-989e-d93625d9339a" providerId="ADAL" clId="{D49AB5F0-F7BD-4F0B-B78A-1A4E9FDB7706}" dt="2022-03-14T18:21:41.948" v="1382" actId="2696"/>
        <pc:sldMkLst>
          <pc:docMk/>
          <pc:sldMk cId="1421569532" sldId="399"/>
        </pc:sldMkLst>
      </pc:sldChg>
      <pc:sldChg chg="add del">
        <pc:chgData name="Thorben Pultke" userId="a58b4ae7-ea39-41e1-989e-d93625d9339a" providerId="ADAL" clId="{D49AB5F0-F7BD-4F0B-B78A-1A4E9FDB7706}" dt="2022-03-14T18:21:48.081" v="1386" actId="2696"/>
        <pc:sldMkLst>
          <pc:docMk/>
          <pc:sldMk cId="5881670" sldId="400"/>
        </pc:sldMkLst>
      </pc:sldChg>
      <pc:sldChg chg="add del">
        <pc:chgData name="Thorben Pultke" userId="a58b4ae7-ea39-41e1-989e-d93625d9339a" providerId="ADAL" clId="{D49AB5F0-F7BD-4F0B-B78A-1A4E9FDB7706}" dt="2022-03-14T18:21:54.647" v="1389" actId="2696"/>
        <pc:sldMkLst>
          <pc:docMk/>
          <pc:sldMk cId="3171509597" sldId="401"/>
        </pc:sldMkLst>
      </pc:sldChg>
      <pc:sldChg chg="modSp add mod">
        <pc:chgData name="Thorben Pultke" userId="a58b4ae7-ea39-41e1-989e-d93625d9339a" providerId="ADAL" clId="{D49AB5F0-F7BD-4F0B-B78A-1A4E9FDB7706}" dt="2022-03-14T19:09:31.320" v="1779" actId="2085"/>
        <pc:sldMkLst>
          <pc:docMk/>
          <pc:sldMk cId="2641141798" sldId="402"/>
        </pc:sldMkLst>
        <pc:spChg chg="mod">
          <ac:chgData name="Thorben Pultke" userId="a58b4ae7-ea39-41e1-989e-d93625d9339a" providerId="ADAL" clId="{D49AB5F0-F7BD-4F0B-B78A-1A4E9FDB7706}" dt="2022-03-14T19:09:31.320" v="1779" actId="2085"/>
          <ac:spMkLst>
            <pc:docMk/>
            <pc:sldMk cId="2641141798" sldId="402"/>
            <ac:spMk id="16" creationId="{C89983AA-F55B-8446-8E15-F73CCFEFF22F}"/>
          </ac:spMkLst>
        </pc:spChg>
      </pc:sldChg>
      <pc:sldChg chg="modSp add mod ord">
        <pc:chgData name="Thorben Pultke" userId="a58b4ae7-ea39-41e1-989e-d93625d9339a" providerId="ADAL" clId="{D49AB5F0-F7BD-4F0B-B78A-1A4E9FDB7706}" dt="2022-03-14T19:10:02.388" v="1782" actId="2085"/>
        <pc:sldMkLst>
          <pc:docMk/>
          <pc:sldMk cId="2082562106" sldId="403"/>
        </pc:sldMkLst>
        <pc:spChg chg="mod">
          <ac:chgData name="Thorben Pultke" userId="a58b4ae7-ea39-41e1-989e-d93625d9339a" providerId="ADAL" clId="{D49AB5F0-F7BD-4F0B-B78A-1A4E9FDB7706}" dt="2022-03-14T19:10:02.388" v="1782" actId="2085"/>
          <ac:spMkLst>
            <pc:docMk/>
            <pc:sldMk cId="2082562106" sldId="403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8:24:17.486" v="1400" actId="207"/>
          <ac:spMkLst>
            <pc:docMk/>
            <pc:sldMk cId="2082562106" sldId="403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8:24:44.124" v="1403" actId="207"/>
          <ac:spMkLst>
            <pc:docMk/>
            <pc:sldMk cId="2082562106" sldId="403"/>
            <ac:spMk id="79" creationId="{C1C818EF-654C-2046-80C8-452138488337}"/>
          </ac:spMkLst>
        </pc:spChg>
        <pc:cxnChg chg="mod">
          <ac:chgData name="Thorben Pultke" userId="a58b4ae7-ea39-41e1-989e-d93625d9339a" providerId="ADAL" clId="{D49AB5F0-F7BD-4F0B-B78A-1A4E9FDB7706}" dt="2022-03-14T18:24:14.007" v="1399" actId="208"/>
          <ac:cxnSpMkLst>
            <pc:docMk/>
            <pc:sldMk cId="2082562106" sldId="403"/>
            <ac:cxnSpMk id="9" creationId="{D0CE3CB5-EFE7-4993-8897-5B16522B7A1D}"/>
          </ac:cxnSpMkLst>
        </pc:cxnChg>
        <pc:cxnChg chg="mod">
          <ac:chgData name="Thorben Pultke" userId="a58b4ae7-ea39-41e1-989e-d93625d9339a" providerId="ADAL" clId="{D49AB5F0-F7BD-4F0B-B78A-1A4E9FDB7706}" dt="2022-03-14T18:24:14.007" v="1399" actId="208"/>
          <ac:cxnSpMkLst>
            <pc:docMk/>
            <pc:sldMk cId="2082562106" sldId="403"/>
            <ac:cxnSpMk id="37" creationId="{066F473A-518A-4711-993C-571DE3D4A835}"/>
          </ac:cxnSpMkLst>
        </pc:cxnChg>
        <pc:cxnChg chg="mod">
          <ac:chgData name="Thorben Pultke" userId="a58b4ae7-ea39-41e1-989e-d93625d9339a" providerId="ADAL" clId="{D49AB5F0-F7BD-4F0B-B78A-1A4E9FDB7706}" dt="2022-03-14T18:24:34.355" v="1402" actId="208"/>
          <ac:cxnSpMkLst>
            <pc:docMk/>
            <pc:sldMk cId="2082562106" sldId="403"/>
            <ac:cxnSpMk id="58" creationId="{C0A6001C-F79B-4A71-BDF6-FD6A0F9372EC}"/>
          </ac:cxnSpMkLst>
        </pc:cxnChg>
        <pc:cxnChg chg="mod">
          <ac:chgData name="Thorben Pultke" userId="a58b4ae7-ea39-41e1-989e-d93625d9339a" providerId="ADAL" clId="{D49AB5F0-F7BD-4F0B-B78A-1A4E9FDB7706}" dt="2022-03-14T18:24:34.355" v="1402" actId="208"/>
          <ac:cxnSpMkLst>
            <pc:docMk/>
            <pc:sldMk cId="2082562106" sldId="403"/>
            <ac:cxnSpMk id="59" creationId="{17CC9EA2-8E84-4622-BADA-92F3E86E9347}"/>
          </ac:cxnSpMkLst>
        </pc:cxnChg>
      </pc:sldChg>
      <pc:sldChg chg="modSp add mod ord">
        <pc:chgData name="Thorben Pultke" userId="a58b4ae7-ea39-41e1-989e-d93625d9339a" providerId="ADAL" clId="{D49AB5F0-F7BD-4F0B-B78A-1A4E9FDB7706}" dt="2022-03-14T19:10:09.850" v="1783" actId="2085"/>
        <pc:sldMkLst>
          <pc:docMk/>
          <pc:sldMk cId="152418057" sldId="404"/>
        </pc:sldMkLst>
        <pc:spChg chg="mod">
          <ac:chgData name="Thorben Pultke" userId="a58b4ae7-ea39-41e1-989e-d93625d9339a" providerId="ADAL" clId="{D49AB5F0-F7BD-4F0B-B78A-1A4E9FDB7706}" dt="2022-03-14T19:10:09.850" v="1783" actId="2085"/>
          <ac:spMkLst>
            <pc:docMk/>
            <pc:sldMk cId="152418057" sldId="404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8:25:02.470" v="1405" actId="207"/>
          <ac:spMkLst>
            <pc:docMk/>
            <pc:sldMk cId="152418057" sldId="404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8:25:09.680" v="1407" actId="207"/>
          <ac:spMkLst>
            <pc:docMk/>
            <pc:sldMk cId="152418057" sldId="404"/>
            <ac:spMk id="80" creationId="{1C9C2398-D955-024D-8781-6323968885F8}"/>
          </ac:spMkLst>
        </pc:spChg>
        <pc:spChg chg="mod">
          <ac:chgData name="Thorben Pultke" userId="a58b4ae7-ea39-41e1-989e-d93625d9339a" providerId="ADAL" clId="{D49AB5F0-F7BD-4F0B-B78A-1A4E9FDB7706}" dt="2022-03-14T18:25:04.562" v="1406" actId="207"/>
          <ac:spMkLst>
            <pc:docMk/>
            <pc:sldMk cId="152418057" sldId="404"/>
            <ac:spMk id="81" creationId="{2EAC90FF-450A-C445-9105-FFF83585E5E3}"/>
          </ac:spMkLst>
        </pc:spChg>
        <pc:cxnChg chg="mod">
          <ac:chgData name="Thorben Pultke" userId="a58b4ae7-ea39-41e1-989e-d93625d9339a" providerId="ADAL" clId="{D49AB5F0-F7BD-4F0B-B78A-1A4E9FDB7706}" dt="2022-03-14T18:24:56.398" v="1404" actId="208"/>
          <ac:cxnSpMkLst>
            <pc:docMk/>
            <pc:sldMk cId="152418057" sldId="404"/>
            <ac:cxnSpMk id="9" creationId="{D0CE3CB5-EFE7-4993-8897-5B16522B7A1D}"/>
          </ac:cxnSpMkLst>
        </pc:cxnChg>
        <pc:cxnChg chg="mod">
          <ac:chgData name="Thorben Pultke" userId="a58b4ae7-ea39-41e1-989e-d93625d9339a" providerId="ADAL" clId="{D49AB5F0-F7BD-4F0B-B78A-1A4E9FDB7706}" dt="2022-03-14T18:24:56.398" v="1404" actId="208"/>
          <ac:cxnSpMkLst>
            <pc:docMk/>
            <pc:sldMk cId="152418057" sldId="404"/>
            <ac:cxnSpMk id="37" creationId="{066F473A-518A-4711-993C-571DE3D4A835}"/>
          </ac:cxnSpMkLst>
        </pc:cxnChg>
        <pc:cxnChg chg="mod">
          <ac:chgData name="Thorben Pultke" userId="a58b4ae7-ea39-41e1-989e-d93625d9339a" providerId="ADAL" clId="{D49AB5F0-F7BD-4F0B-B78A-1A4E9FDB7706}" dt="2022-03-14T18:25:14.567" v="1408" actId="208"/>
          <ac:cxnSpMkLst>
            <pc:docMk/>
            <pc:sldMk cId="152418057" sldId="404"/>
            <ac:cxnSpMk id="63" creationId="{E6E5F7D5-8B91-4687-B700-DCC243935B44}"/>
          </ac:cxnSpMkLst>
        </pc:cxnChg>
        <pc:cxnChg chg="mod">
          <ac:chgData name="Thorben Pultke" userId="a58b4ae7-ea39-41e1-989e-d93625d9339a" providerId="ADAL" clId="{D49AB5F0-F7BD-4F0B-B78A-1A4E9FDB7706}" dt="2022-03-14T18:25:14.567" v="1408" actId="208"/>
          <ac:cxnSpMkLst>
            <pc:docMk/>
            <pc:sldMk cId="152418057" sldId="404"/>
            <ac:cxnSpMk id="66" creationId="{9B5789EE-60A0-4363-97CA-E3448D316151}"/>
          </ac:cxnSpMkLst>
        </pc:cxnChg>
      </pc:sldChg>
      <pc:sldChg chg="modSp add mod ord">
        <pc:chgData name="Thorben Pultke" userId="a58b4ae7-ea39-41e1-989e-d93625d9339a" providerId="ADAL" clId="{D49AB5F0-F7BD-4F0B-B78A-1A4E9FDB7706}" dt="2022-03-14T19:10:14.689" v="1784" actId="2085"/>
        <pc:sldMkLst>
          <pc:docMk/>
          <pc:sldMk cId="2632428223" sldId="405"/>
        </pc:sldMkLst>
        <pc:spChg chg="mod">
          <ac:chgData name="Thorben Pultke" userId="a58b4ae7-ea39-41e1-989e-d93625d9339a" providerId="ADAL" clId="{D49AB5F0-F7BD-4F0B-B78A-1A4E9FDB7706}" dt="2022-03-14T19:10:14.689" v="1784" actId="2085"/>
          <ac:spMkLst>
            <pc:docMk/>
            <pc:sldMk cId="2632428223" sldId="405"/>
            <ac:spMk id="16" creationId="{C89983AA-F55B-8446-8E15-F73CCFEFF22F}"/>
          </ac:spMkLst>
        </pc:spChg>
        <pc:spChg chg="mod">
          <ac:chgData name="Thorben Pultke" userId="a58b4ae7-ea39-41e1-989e-d93625d9339a" providerId="ADAL" clId="{D49AB5F0-F7BD-4F0B-B78A-1A4E9FDB7706}" dt="2022-03-14T18:25:29.269" v="1410" actId="207"/>
          <ac:spMkLst>
            <pc:docMk/>
            <pc:sldMk cId="2632428223" sldId="405"/>
            <ac:spMk id="73" creationId="{ECF873A3-C3D6-EE4D-92EC-A37DE7987EA8}"/>
          </ac:spMkLst>
        </pc:spChg>
        <pc:spChg chg="mod">
          <ac:chgData name="Thorben Pultke" userId="a58b4ae7-ea39-41e1-989e-d93625d9339a" providerId="ADAL" clId="{D49AB5F0-F7BD-4F0B-B78A-1A4E9FDB7706}" dt="2022-03-14T18:25:33.044" v="1411" actId="207"/>
          <ac:spMkLst>
            <pc:docMk/>
            <pc:sldMk cId="2632428223" sldId="405"/>
            <ac:spMk id="74" creationId="{F156128A-FBBB-934D-BFBA-3C28828749AC}"/>
          </ac:spMkLst>
        </pc:spChg>
        <pc:cxnChg chg="mod">
          <ac:chgData name="Thorben Pultke" userId="a58b4ae7-ea39-41e1-989e-d93625d9339a" providerId="ADAL" clId="{D49AB5F0-F7BD-4F0B-B78A-1A4E9FDB7706}" dt="2022-03-14T18:25:24.885" v="1409" actId="208"/>
          <ac:cxnSpMkLst>
            <pc:docMk/>
            <pc:sldMk cId="2632428223" sldId="405"/>
            <ac:cxnSpMk id="9" creationId="{D0CE3CB5-EFE7-4993-8897-5B16522B7A1D}"/>
          </ac:cxnSpMkLst>
        </pc:cxnChg>
        <pc:cxnChg chg="mod">
          <ac:chgData name="Thorben Pultke" userId="a58b4ae7-ea39-41e1-989e-d93625d9339a" providerId="ADAL" clId="{D49AB5F0-F7BD-4F0B-B78A-1A4E9FDB7706}" dt="2022-03-14T18:25:24.885" v="1409" actId="208"/>
          <ac:cxnSpMkLst>
            <pc:docMk/>
            <pc:sldMk cId="2632428223" sldId="405"/>
            <ac:cxnSpMk id="37" creationId="{066F473A-518A-4711-993C-571DE3D4A835}"/>
          </ac:cxnSpMkLst>
        </pc:cxnChg>
        <pc:cxnChg chg="mod">
          <ac:chgData name="Thorben Pultke" userId="a58b4ae7-ea39-41e1-989e-d93625d9339a" providerId="ADAL" clId="{D49AB5F0-F7BD-4F0B-B78A-1A4E9FDB7706}" dt="2022-03-14T18:25:38.295" v="1412" actId="208"/>
          <ac:cxnSpMkLst>
            <pc:docMk/>
            <pc:sldMk cId="2632428223" sldId="405"/>
            <ac:cxnSpMk id="68" creationId="{2D44573E-EA20-4620-BEB7-BA99F7ACE4CF}"/>
          </ac:cxnSpMkLst>
        </pc:cxnChg>
        <pc:cxnChg chg="mod">
          <ac:chgData name="Thorben Pultke" userId="a58b4ae7-ea39-41e1-989e-d93625d9339a" providerId="ADAL" clId="{D49AB5F0-F7BD-4F0B-B78A-1A4E9FDB7706}" dt="2022-03-14T18:25:38.295" v="1412" actId="208"/>
          <ac:cxnSpMkLst>
            <pc:docMk/>
            <pc:sldMk cId="2632428223" sldId="405"/>
            <ac:cxnSpMk id="78" creationId="{F4720E9D-435D-4A30-AF86-36385FCCA8A7}"/>
          </ac:cxnSpMkLst>
        </pc:cxnChg>
      </pc:sldChg>
      <pc:sldChg chg="add del ord">
        <pc:chgData name="Thorben Pultke" userId="a58b4ae7-ea39-41e1-989e-d93625d9339a" providerId="ADAL" clId="{D49AB5F0-F7BD-4F0B-B78A-1A4E9FDB7706}" dt="2022-03-14T18:50:07.399" v="1574" actId="2696"/>
        <pc:sldMkLst>
          <pc:docMk/>
          <pc:sldMk cId="2654312201" sldId="406"/>
        </pc:sldMkLst>
      </pc:sldChg>
      <pc:sldChg chg="add">
        <pc:chgData name="Thorben Pultke" userId="a58b4ae7-ea39-41e1-989e-d93625d9339a" providerId="ADAL" clId="{D49AB5F0-F7BD-4F0B-B78A-1A4E9FDB7706}" dt="2022-03-14T18:50:09.803" v="1575"/>
        <pc:sldMkLst>
          <pc:docMk/>
          <pc:sldMk cId="3223585568" sldId="406"/>
        </pc:sldMkLst>
      </pc:sldChg>
      <pc:sldChg chg="addSp delSp modSp add mod">
        <pc:chgData name="Thorben Pultke" userId="a58b4ae7-ea39-41e1-989e-d93625d9339a" providerId="ADAL" clId="{D49AB5F0-F7BD-4F0B-B78A-1A4E9FDB7706}" dt="2022-03-14T19:00:30.582" v="1688" actId="1076"/>
        <pc:sldMkLst>
          <pc:docMk/>
          <pc:sldMk cId="1461758744" sldId="407"/>
        </pc:sldMkLst>
        <pc:spChg chg="add del mod ord">
          <ac:chgData name="Thorben Pultke" userId="a58b4ae7-ea39-41e1-989e-d93625d9339a" providerId="ADAL" clId="{D49AB5F0-F7BD-4F0B-B78A-1A4E9FDB7706}" dt="2022-03-14T18:53:22.664" v="1608"/>
          <ac:spMkLst>
            <pc:docMk/>
            <pc:sldMk cId="1461758744" sldId="407"/>
            <ac:spMk id="2" creationId="{9CE687B3-EE14-4A62-A973-B8D25D8B984C}"/>
          </ac:spMkLst>
        </pc:spChg>
        <pc:spChg chg="add del">
          <ac:chgData name="Thorben Pultke" userId="a58b4ae7-ea39-41e1-989e-d93625d9339a" providerId="ADAL" clId="{D49AB5F0-F7BD-4F0B-B78A-1A4E9FDB7706}" dt="2022-03-14T19:00:12.869" v="1684"/>
          <ac:spMkLst>
            <pc:docMk/>
            <pc:sldMk cId="1461758744" sldId="407"/>
            <ac:spMk id="3" creationId="{E9ED1B84-16F0-458E-842B-9196BFA89F77}"/>
          </ac:spMkLst>
        </pc:spChg>
        <pc:spChg chg="add del mod">
          <ac:chgData name="Thorben Pultke" userId="a58b4ae7-ea39-41e1-989e-d93625d9339a" providerId="ADAL" clId="{D49AB5F0-F7BD-4F0B-B78A-1A4E9FDB7706}" dt="2022-03-14T18:53:22.664" v="1608"/>
          <ac:spMkLst>
            <pc:docMk/>
            <pc:sldMk cId="1461758744" sldId="407"/>
            <ac:spMk id="10" creationId="{D27D9DB7-8AFC-43AD-B189-55541C59BC0F}"/>
          </ac:spMkLst>
        </pc:spChg>
        <pc:spChg chg="add del mod ord">
          <ac:chgData name="Thorben Pultke" userId="a58b4ae7-ea39-41e1-989e-d93625d9339a" providerId="ADAL" clId="{D49AB5F0-F7BD-4F0B-B78A-1A4E9FDB7706}" dt="2022-03-14T19:00:12.869" v="1684"/>
          <ac:spMkLst>
            <pc:docMk/>
            <pc:sldMk cId="1461758744" sldId="407"/>
            <ac:spMk id="11" creationId="{6FA54076-F883-49F4-B7B4-A8C87B5B8862}"/>
          </ac:spMkLst>
        </pc:spChg>
        <pc:spChg chg="mod ord">
          <ac:chgData name="Thorben Pultke" userId="a58b4ae7-ea39-41e1-989e-d93625d9339a" providerId="ADAL" clId="{D49AB5F0-F7BD-4F0B-B78A-1A4E9FDB7706}" dt="2022-03-14T18:55:27.839" v="1616"/>
          <ac:spMkLst>
            <pc:docMk/>
            <pc:sldMk cId="1461758744" sldId="407"/>
            <ac:spMk id="12" creationId="{C2B8499C-AC4F-466A-A59A-FA24BD57E99E}"/>
          </ac:spMkLst>
        </pc:spChg>
        <pc:spChg chg="del mod">
          <ac:chgData name="Thorben Pultke" userId="a58b4ae7-ea39-41e1-989e-d93625d9339a" providerId="ADAL" clId="{D49AB5F0-F7BD-4F0B-B78A-1A4E9FDB7706}" dt="2022-03-14T19:00:22.662" v="1685"/>
          <ac:spMkLst>
            <pc:docMk/>
            <pc:sldMk cId="1461758744" sldId="407"/>
            <ac:spMk id="16" creationId="{E972E45E-C610-4C1A-9C78-18C55C457AAF}"/>
          </ac:spMkLst>
        </pc:spChg>
        <pc:picChg chg="add del mod">
          <ac:chgData name="Thorben Pultke" userId="a58b4ae7-ea39-41e1-989e-d93625d9339a" providerId="ADAL" clId="{D49AB5F0-F7BD-4F0B-B78A-1A4E9FDB7706}" dt="2022-03-14T18:50:29.473" v="1582"/>
          <ac:picMkLst>
            <pc:docMk/>
            <pc:sldMk cId="1461758744" sldId="407"/>
            <ac:picMk id="10" creationId="{ED3EF421-C5A3-4404-AEED-1BE509A9EF0D}"/>
          </ac:picMkLst>
        </pc:picChg>
        <pc:picChg chg="add mod">
          <ac:chgData name="Thorben Pultke" userId="a58b4ae7-ea39-41e1-989e-d93625d9339a" providerId="ADAL" clId="{D49AB5F0-F7BD-4F0B-B78A-1A4E9FDB7706}" dt="2022-03-14T18:50:24.332" v="1579" actId="571"/>
          <ac:picMkLst>
            <pc:docMk/>
            <pc:sldMk cId="1461758744" sldId="407"/>
            <ac:picMk id="11" creationId="{42C9008C-B69E-4E52-90BE-63E63210BD9A}"/>
          </ac:picMkLst>
        </pc:picChg>
        <pc:picChg chg="add mod">
          <ac:chgData name="Thorben Pultke" userId="a58b4ae7-ea39-41e1-989e-d93625d9339a" providerId="ADAL" clId="{D49AB5F0-F7BD-4F0B-B78A-1A4E9FDB7706}" dt="2022-03-14T18:50:28.739" v="1581" actId="571"/>
          <ac:picMkLst>
            <pc:docMk/>
            <pc:sldMk cId="1461758744" sldId="407"/>
            <ac:picMk id="12" creationId="{B2195376-0B63-4FB7-BEEA-31445FE4F8B0}"/>
          </ac:picMkLst>
        </pc:picChg>
        <pc:picChg chg="add del mod ord">
          <ac:chgData name="Thorben Pultke" userId="a58b4ae7-ea39-41e1-989e-d93625d9339a" providerId="ADAL" clId="{D49AB5F0-F7BD-4F0B-B78A-1A4E9FDB7706}" dt="2022-03-14T19:00:22.662" v="1685"/>
          <ac:picMkLst>
            <pc:docMk/>
            <pc:sldMk cId="1461758744" sldId="407"/>
            <ac:picMk id="13" creationId="{CCACCDCE-31E0-4281-A577-D847C424A78A}"/>
          </ac:picMkLst>
        </pc:picChg>
        <pc:picChg chg="mod">
          <ac:chgData name="Thorben Pultke" userId="a58b4ae7-ea39-41e1-989e-d93625d9339a" providerId="ADAL" clId="{D49AB5F0-F7BD-4F0B-B78A-1A4E9FDB7706}" dt="2022-03-14T18:57:11.566" v="1628"/>
          <ac:picMkLst>
            <pc:docMk/>
            <pc:sldMk cId="1461758744" sldId="407"/>
            <ac:picMk id="14" creationId="{E1C4585C-AFA8-4BFB-BF67-DD6005C33807}"/>
          </ac:picMkLst>
        </pc:picChg>
        <pc:picChg chg="mod">
          <ac:chgData name="Thorben Pultke" userId="a58b4ae7-ea39-41e1-989e-d93625d9339a" providerId="ADAL" clId="{D49AB5F0-F7BD-4F0B-B78A-1A4E9FDB7706}" dt="2022-03-14T18:59:53.831" v="1682"/>
          <ac:picMkLst>
            <pc:docMk/>
            <pc:sldMk cId="1461758744" sldId="407"/>
            <ac:picMk id="15" creationId="{E31DC2F0-1420-4508-85BE-B0F0D5C39D60}"/>
          </ac:picMkLst>
        </pc:picChg>
        <pc:picChg chg="mod">
          <ac:chgData name="Thorben Pultke" userId="a58b4ae7-ea39-41e1-989e-d93625d9339a" providerId="ADAL" clId="{D49AB5F0-F7BD-4F0B-B78A-1A4E9FDB7706}" dt="2022-03-14T19:00:30.582" v="1688" actId="1076"/>
          <ac:picMkLst>
            <pc:docMk/>
            <pc:sldMk cId="1461758744" sldId="407"/>
            <ac:picMk id="17" creationId="{D5A3ED0C-01A5-43A2-BE9E-9188B37398F9}"/>
          </ac:picMkLst>
        </pc:picChg>
        <pc:picChg chg="del">
          <ac:chgData name="Thorben Pultke" userId="a58b4ae7-ea39-41e1-989e-d93625d9339a" providerId="ADAL" clId="{D49AB5F0-F7BD-4F0B-B78A-1A4E9FDB7706}" dt="2022-03-14T18:50:17.210" v="1576" actId="478"/>
          <ac:picMkLst>
            <pc:docMk/>
            <pc:sldMk cId="1461758744" sldId="407"/>
            <ac:picMk id="23" creationId="{04917DF5-67ED-45BD-93A0-7CD1088E257A}"/>
          </ac:picMkLst>
        </pc:picChg>
      </pc:sldChg>
      <pc:sldChg chg="add del ord">
        <pc:chgData name="Thorben Pultke" userId="a58b4ae7-ea39-41e1-989e-d93625d9339a" providerId="ADAL" clId="{D49AB5F0-F7BD-4F0B-B78A-1A4E9FDB7706}" dt="2022-03-14T18:26:59.337" v="1418" actId="2696"/>
        <pc:sldMkLst>
          <pc:docMk/>
          <pc:sldMk cId="2072118802" sldId="407"/>
        </pc:sldMkLst>
      </pc:sldChg>
      <pc:sldChg chg="modSp add del mod">
        <pc:chgData name="Thorben Pultke" userId="a58b4ae7-ea39-41e1-989e-d93625d9339a" providerId="ADAL" clId="{D49AB5F0-F7BD-4F0B-B78A-1A4E9FDB7706}" dt="2022-03-14T18:27:44.011" v="1436"/>
        <pc:sldMkLst>
          <pc:docMk/>
          <pc:sldMk cId="3997059852" sldId="407"/>
        </pc:sldMkLst>
        <pc:picChg chg="mod">
          <ac:chgData name="Thorben Pultke" userId="a58b4ae7-ea39-41e1-989e-d93625d9339a" providerId="ADAL" clId="{D49AB5F0-F7BD-4F0B-B78A-1A4E9FDB7706}" dt="2022-03-14T18:27:43.354" v="1435" actId="14100"/>
          <ac:picMkLst>
            <pc:docMk/>
            <pc:sldMk cId="3997059852" sldId="407"/>
            <ac:picMk id="6" creationId="{D44B7217-6B5C-40D5-9EAC-D8BFAFE7A616}"/>
          </ac:picMkLst>
        </pc:picChg>
      </pc:sldChg>
      <pc:sldChg chg="add del ord">
        <pc:chgData name="Thorben Pultke" userId="a58b4ae7-ea39-41e1-989e-d93625d9339a" providerId="ADAL" clId="{D49AB5F0-F7BD-4F0B-B78A-1A4E9FDB7706}" dt="2022-03-14T18:59:51.078" v="1677"/>
        <pc:sldMkLst>
          <pc:docMk/>
          <pc:sldMk cId="830450470" sldId="408"/>
        </pc:sldMkLst>
      </pc:sldChg>
      <pc:sldChg chg="addSp delSp modSp add mod ord modTransition">
        <pc:chgData name="Thorben Pultke" userId="a58b4ae7-ea39-41e1-989e-d93625d9339a" providerId="ADAL" clId="{D49AB5F0-F7BD-4F0B-B78A-1A4E9FDB7706}" dt="2022-03-14T20:22:11.175" v="1973" actId="21"/>
        <pc:sldMkLst>
          <pc:docMk/>
          <pc:sldMk cId="1015382613" sldId="408"/>
        </pc:sldMkLst>
        <pc:spChg chg="add del mod">
          <ac:chgData name="Thorben Pultke" userId="a58b4ae7-ea39-41e1-989e-d93625d9339a" providerId="ADAL" clId="{D49AB5F0-F7BD-4F0B-B78A-1A4E9FDB7706}" dt="2022-03-14T19:02:59.962" v="1694"/>
          <ac:spMkLst>
            <pc:docMk/>
            <pc:sldMk cId="1015382613" sldId="408"/>
            <ac:spMk id="2" creationId="{5C2AEBBC-6BD5-4FAB-A6E9-1787807EF35B}"/>
          </ac:spMkLst>
        </pc:spChg>
        <pc:spChg chg="add del">
          <ac:chgData name="Thorben Pultke" userId="a58b4ae7-ea39-41e1-989e-d93625d9339a" providerId="ADAL" clId="{D49AB5F0-F7BD-4F0B-B78A-1A4E9FDB7706}" dt="2022-03-14T20:22:11.175" v="1973" actId="21"/>
          <ac:spMkLst>
            <pc:docMk/>
            <pc:sldMk cId="1015382613" sldId="408"/>
            <ac:spMk id="2" creationId="{A9D9A5BF-1233-432F-A545-494F0CD3D0BC}"/>
          </ac:spMkLst>
        </pc:spChg>
        <pc:spChg chg="del">
          <ac:chgData name="Thorben Pultke" userId="a58b4ae7-ea39-41e1-989e-d93625d9339a" providerId="ADAL" clId="{D49AB5F0-F7BD-4F0B-B78A-1A4E9FDB7706}" dt="2022-03-14T19:03:08.971" v="1698" actId="478"/>
          <ac:spMkLst>
            <pc:docMk/>
            <pc:sldMk cId="1015382613" sldId="408"/>
            <ac:spMk id="4" creationId="{30A3A7E4-9372-44BE-BC8B-E59B89E03FC6}"/>
          </ac:spMkLst>
        </pc:spChg>
        <pc:spChg chg="del">
          <ac:chgData name="Thorben Pultke" userId="a58b4ae7-ea39-41e1-989e-d93625d9339a" providerId="ADAL" clId="{D49AB5F0-F7BD-4F0B-B78A-1A4E9FDB7706}" dt="2022-03-14T20:21:46.582" v="1969" actId="478"/>
          <ac:spMkLst>
            <pc:docMk/>
            <pc:sldMk cId="1015382613" sldId="408"/>
            <ac:spMk id="11" creationId="{85A9B653-3D40-4284-9588-8316473B84AC}"/>
          </ac:spMkLst>
        </pc:spChg>
        <pc:spChg chg="del">
          <ac:chgData name="Thorben Pultke" userId="a58b4ae7-ea39-41e1-989e-d93625d9339a" providerId="ADAL" clId="{D49AB5F0-F7BD-4F0B-B78A-1A4E9FDB7706}" dt="2022-03-14T20:21:48.724" v="1970" actId="478"/>
          <ac:spMkLst>
            <pc:docMk/>
            <pc:sldMk cId="1015382613" sldId="408"/>
            <ac:spMk id="12" creationId="{8AFE873C-F742-4024-9806-120DE018BCF7}"/>
          </ac:spMkLst>
        </pc:spChg>
        <pc:spChg chg="add mod">
          <ac:chgData name="Thorben Pultke" userId="a58b4ae7-ea39-41e1-989e-d93625d9339a" providerId="ADAL" clId="{D49AB5F0-F7BD-4F0B-B78A-1A4E9FDB7706}" dt="2022-03-14T20:21:54.426" v="1971"/>
          <ac:spMkLst>
            <pc:docMk/>
            <pc:sldMk cId="1015382613" sldId="408"/>
            <ac:spMk id="13" creationId="{4B1379EB-442D-4626-8576-7CEB4F34C6AF}"/>
          </ac:spMkLst>
        </pc:spChg>
        <pc:picChg chg="del ord">
          <ac:chgData name="Thorben Pultke" userId="a58b4ae7-ea39-41e1-989e-d93625d9339a" providerId="ADAL" clId="{D49AB5F0-F7BD-4F0B-B78A-1A4E9FDB7706}" dt="2022-03-14T19:02:59.962" v="1694"/>
          <ac:picMkLst>
            <pc:docMk/>
            <pc:sldMk cId="1015382613" sldId="408"/>
            <ac:picMk id="6" creationId="{D44B7217-6B5C-40D5-9EAC-D8BFAFE7A616}"/>
          </ac:picMkLst>
        </pc:picChg>
        <pc:picChg chg="mod">
          <ac:chgData name="Thorben Pultke" userId="a58b4ae7-ea39-41e1-989e-d93625d9339a" providerId="ADAL" clId="{D49AB5F0-F7BD-4F0B-B78A-1A4E9FDB7706}" dt="2022-03-14T19:03:15.445" v="1700" actId="1076"/>
          <ac:picMkLst>
            <pc:docMk/>
            <pc:sldMk cId="1015382613" sldId="408"/>
            <ac:picMk id="10" creationId="{6EE92FCB-3A15-4543-853D-09AEC1D8480B}"/>
          </ac:picMkLst>
        </pc:picChg>
      </pc:sldChg>
      <pc:sldChg chg="add ord">
        <pc:chgData name="Thorben Pultke" userId="a58b4ae7-ea39-41e1-989e-d93625d9339a" providerId="ADAL" clId="{D49AB5F0-F7BD-4F0B-B78A-1A4E9FDB7706}" dt="2022-03-14T19:03:58.722" v="1704"/>
        <pc:sldMkLst>
          <pc:docMk/>
          <pc:sldMk cId="519982069" sldId="409"/>
        </pc:sldMkLst>
      </pc:sldChg>
      <pc:sldChg chg="addSp delSp modSp add mod modTransition">
        <pc:chgData name="Thorben Pultke" userId="a58b4ae7-ea39-41e1-989e-d93625d9339a" providerId="ADAL" clId="{D49AB5F0-F7BD-4F0B-B78A-1A4E9FDB7706}" dt="2022-03-14T19:07:12.408" v="1742"/>
        <pc:sldMkLst>
          <pc:docMk/>
          <pc:sldMk cId="278509029" sldId="410"/>
        </pc:sldMkLst>
        <pc:spChg chg="add del mod">
          <ac:chgData name="Thorben Pultke" userId="a58b4ae7-ea39-41e1-989e-d93625d9339a" providerId="ADAL" clId="{D49AB5F0-F7BD-4F0B-B78A-1A4E9FDB7706}" dt="2022-03-14T19:05:54.404" v="1735"/>
          <ac:spMkLst>
            <pc:docMk/>
            <pc:sldMk cId="278509029" sldId="410"/>
            <ac:spMk id="2" creationId="{6FB4B7BA-AA12-40B7-9B1D-DABEB67A219C}"/>
          </ac:spMkLst>
        </pc:spChg>
        <pc:spChg chg="add del mod">
          <ac:chgData name="Thorben Pultke" userId="a58b4ae7-ea39-41e1-989e-d93625d9339a" providerId="ADAL" clId="{D49AB5F0-F7BD-4F0B-B78A-1A4E9FDB7706}" dt="2022-03-14T19:05:54.404" v="1735"/>
          <ac:spMkLst>
            <pc:docMk/>
            <pc:sldMk cId="278509029" sldId="410"/>
            <ac:spMk id="11" creationId="{0E8E9233-EE84-4494-AB87-88C98AA00316}"/>
          </ac:spMkLst>
        </pc:spChg>
        <pc:spChg chg="add del mod">
          <ac:chgData name="Thorben Pultke" userId="a58b4ae7-ea39-41e1-989e-d93625d9339a" providerId="ADAL" clId="{D49AB5F0-F7BD-4F0B-B78A-1A4E9FDB7706}" dt="2022-03-14T19:05:54.404" v="1735"/>
          <ac:spMkLst>
            <pc:docMk/>
            <pc:sldMk cId="278509029" sldId="410"/>
            <ac:spMk id="12" creationId="{CB333BAA-FBAA-4180-B350-297D197BC19E}"/>
          </ac:spMkLst>
        </pc:spChg>
        <pc:spChg chg="add del mod">
          <ac:chgData name="Thorben Pultke" userId="a58b4ae7-ea39-41e1-989e-d93625d9339a" providerId="ADAL" clId="{D49AB5F0-F7BD-4F0B-B78A-1A4E9FDB7706}" dt="2022-03-14T19:05:54.404" v="1735"/>
          <ac:spMkLst>
            <pc:docMk/>
            <pc:sldMk cId="278509029" sldId="410"/>
            <ac:spMk id="13" creationId="{58CA4F76-1EB4-4B3B-86D5-166AC329D59B}"/>
          </ac:spMkLst>
        </pc:spChg>
        <pc:spChg chg="add del mod">
          <ac:chgData name="Thorben Pultke" userId="a58b4ae7-ea39-41e1-989e-d93625d9339a" providerId="ADAL" clId="{D49AB5F0-F7BD-4F0B-B78A-1A4E9FDB7706}" dt="2022-03-14T19:05:31.538" v="1731"/>
          <ac:spMkLst>
            <pc:docMk/>
            <pc:sldMk cId="278509029" sldId="410"/>
            <ac:spMk id="14" creationId="{A549B51D-E764-4323-BAF9-4FBF35D1346F}"/>
          </ac:spMkLst>
        </pc:spChg>
        <pc:spChg chg="add del mod">
          <ac:chgData name="Thorben Pultke" userId="a58b4ae7-ea39-41e1-989e-d93625d9339a" providerId="ADAL" clId="{D49AB5F0-F7BD-4F0B-B78A-1A4E9FDB7706}" dt="2022-03-14T19:05:30.383" v="1728"/>
          <ac:spMkLst>
            <pc:docMk/>
            <pc:sldMk cId="278509029" sldId="410"/>
            <ac:spMk id="15" creationId="{19E54186-D256-41A7-ADDB-36B9C896EE37}"/>
          </ac:spMkLst>
        </pc:spChg>
        <pc:spChg chg="add del mod">
          <ac:chgData name="Thorben Pultke" userId="a58b4ae7-ea39-41e1-989e-d93625d9339a" providerId="ADAL" clId="{D49AB5F0-F7BD-4F0B-B78A-1A4E9FDB7706}" dt="2022-03-14T19:05:54.404" v="1735"/>
          <ac:spMkLst>
            <pc:docMk/>
            <pc:sldMk cId="278509029" sldId="410"/>
            <ac:spMk id="16" creationId="{BC733C65-26B8-410A-A24A-BC866DD93F17}"/>
          </ac:spMkLst>
        </pc:spChg>
        <pc:spChg chg="del mod ord">
          <ac:chgData name="Thorben Pultke" userId="a58b4ae7-ea39-41e1-989e-d93625d9339a" providerId="ADAL" clId="{D49AB5F0-F7BD-4F0B-B78A-1A4E9FDB7706}" dt="2022-03-14T19:06:30.642" v="1738"/>
          <ac:spMkLst>
            <pc:docMk/>
            <pc:sldMk cId="278509029" sldId="410"/>
            <ac:spMk id="17" creationId="{F6696EBE-F53E-4D36-85AE-F625C071D5E8}"/>
          </ac:spMkLst>
        </pc:spChg>
        <pc:picChg chg="del ord">
          <ac:chgData name="Thorben Pultke" userId="a58b4ae7-ea39-41e1-989e-d93625d9339a" providerId="ADAL" clId="{D49AB5F0-F7BD-4F0B-B78A-1A4E9FDB7706}" dt="2022-03-14T19:06:30.642" v="1738"/>
          <ac:picMkLst>
            <pc:docMk/>
            <pc:sldMk cId="278509029" sldId="410"/>
            <ac:picMk id="6" creationId="{D44B7217-6B5C-40D5-9EAC-D8BFAFE7A616}"/>
          </ac:picMkLst>
        </pc:picChg>
        <pc:picChg chg="mod">
          <ac:chgData name="Thorben Pultke" userId="a58b4ae7-ea39-41e1-989e-d93625d9339a" providerId="ADAL" clId="{D49AB5F0-F7BD-4F0B-B78A-1A4E9FDB7706}" dt="2022-03-14T19:06:38.849" v="1741" actId="14100"/>
          <ac:picMkLst>
            <pc:docMk/>
            <pc:sldMk cId="278509029" sldId="410"/>
            <ac:picMk id="18" creationId="{D2E7A690-236B-4519-A7E5-8BE648C4BE00}"/>
          </ac:picMkLst>
        </pc:picChg>
      </pc:sldChg>
      <pc:sldChg chg="add ord">
        <pc:chgData name="Thorben Pultke" userId="a58b4ae7-ea39-41e1-989e-d93625d9339a" providerId="ADAL" clId="{D49AB5F0-F7BD-4F0B-B78A-1A4E9FDB7706}" dt="2022-03-14T19:07:25.158" v="1744" actId="20578"/>
        <pc:sldMkLst>
          <pc:docMk/>
          <pc:sldMk cId="2129437627" sldId="411"/>
        </pc:sldMkLst>
      </pc:sldChg>
      <pc:sldChg chg="addSp delSp modSp add mod modTransition">
        <pc:chgData name="Thorben Pultke" userId="a58b4ae7-ea39-41e1-989e-d93625d9339a" providerId="ADAL" clId="{D49AB5F0-F7BD-4F0B-B78A-1A4E9FDB7706}" dt="2022-03-14T19:09:03.415" v="1778"/>
        <pc:sldMkLst>
          <pc:docMk/>
          <pc:sldMk cId="695425802" sldId="412"/>
        </pc:sldMkLst>
        <pc:spChg chg="add del">
          <ac:chgData name="Thorben Pultke" userId="a58b4ae7-ea39-41e1-989e-d93625d9339a" providerId="ADAL" clId="{D49AB5F0-F7BD-4F0B-B78A-1A4E9FDB7706}" dt="2022-03-14T19:08:40.686" v="1773"/>
          <ac:spMkLst>
            <pc:docMk/>
            <pc:sldMk cId="695425802" sldId="412"/>
            <ac:spMk id="2" creationId="{5620C699-B773-4BD5-8CF3-17A651B7D875}"/>
          </ac:spMkLst>
        </pc:spChg>
        <pc:spChg chg="add del mod">
          <ac:chgData name="Thorben Pultke" userId="a58b4ae7-ea39-41e1-989e-d93625d9339a" providerId="ADAL" clId="{D49AB5F0-F7BD-4F0B-B78A-1A4E9FDB7706}" dt="2022-03-14T19:08:40.686" v="1773"/>
          <ac:spMkLst>
            <pc:docMk/>
            <pc:sldMk cId="695425802" sldId="412"/>
            <ac:spMk id="11" creationId="{30BD3096-8DBC-41E1-964E-D06A361DE6F6}"/>
          </ac:spMkLst>
        </pc:spChg>
        <pc:spChg chg="add del mod">
          <ac:chgData name="Thorben Pultke" userId="a58b4ae7-ea39-41e1-989e-d93625d9339a" providerId="ADAL" clId="{D49AB5F0-F7BD-4F0B-B78A-1A4E9FDB7706}" dt="2022-03-14T19:08:40.686" v="1773"/>
          <ac:spMkLst>
            <pc:docMk/>
            <pc:sldMk cId="695425802" sldId="412"/>
            <ac:spMk id="12" creationId="{2694312B-4789-4221-90BB-CF7598AC8C4B}"/>
          </ac:spMkLst>
        </pc:spChg>
        <pc:spChg chg="add del mod">
          <ac:chgData name="Thorben Pultke" userId="a58b4ae7-ea39-41e1-989e-d93625d9339a" providerId="ADAL" clId="{D49AB5F0-F7BD-4F0B-B78A-1A4E9FDB7706}" dt="2022-03-14T19:08:40.686" v="1773"/>
          <ac:spMkLst>
            <pc:docMk/>
            <pc:sldMk cId="695425802" sldId="412"/>
            <ac:spMk id="13" creationId="{96394B1A-ECD2-4F35-94CE-33445A345EFB}"/>
          </ac:spMkLst>
        </pc:spChg>
        <pc:spChg chg="add del mod">
          <ac:chgData name="Thorben Pultke" userId="a58b4ae7-ea39-41e1-989e-d93625d9339a" providerId="ADAL" clId="{D49AB5F0-F7BD-4F0B-B78A-1A4E9FDB7706}" dt="2022-03-14T19:08:40.686" v="1773"/>
          <ac:spMkLst>
            <pc:docMk/>
            <pc:sldMk cId="695425802" sldId="412"/>
            <ac:spMk id="14" creationId="{464F50A2-9488-4A5E-BDF0-94B8450AD794}"/>
          </ac:spMkLst>
        </pc:spChg>
        <pc:spChg chg="del mod">
          <ac:chgData name="Thorben Pultke" userId="a58b4ae7-ea39-41e1-989e-d93625d9339a" providerId="ADAL" clId="{D49AB5F0-F7BD-4F0B-B78A-1A4E9FDB7706}" dt="2022-03-14T19:08:50.974" v="1775"/>
          <ac:spMkLst>
            <pc:docMk/>
            <pc:sldMk cId="695425802" sldId="412"/>
            <ac:spMk id="15" creationId="{172EB296-72C5-4E5E-8BA9-231228BD8F08}"/>
          </ac:spMkLst>
        </pc:spChg>
        <pc:picChg chg="del ord">
          <ac:chgData name="Thorben Pultke" userId="a58b4ae7-ea39-41e1-989e-d93625d9339a" providerId="ADAL" clId="{D49AB5F0-F7BD-4F0B-B78A-1A4E9FDB7706}" dt="2022-03-14T19:08:50.974" v="1775"/>
          <ac:picMkLst>
            <pc:docMk/>
            <pc:sldMk cId="695425802" sldId="412"/>
            <ac:picMk id="6" creationId="{D44B7217-6B5C-40D5-9EAC-D8BFAFE7A616}"/>
          </ac:picMkLst>
        </pc:picChg>
        <pc:picChg chg="mod">
          <ac:chgData name="Thorben Pultke" userId="a58b4ae7-ea39-41e1-989e-d93625d9339a" providerId="ADAL" clId="{D49AB5F0-F7BD-4F0B-B78A-1A4E9FDB7706}" dt="2022-03-14T19:08:54.741" v="1777" actId="1076"/>
          <ac:picMkLst>
            <pc:docMk/>
            <pc:sldMk cId="695425802" sldId="412"/>
            <ac:picMk id="16" creationId="{0B9CBA67-33A5-4635-8FD0-90E8E95E8710}"/>
          </ac:picMkLst>
        </pc:picChg>
      </pc:sldChg>
      <pc:sldChg chg="add">
        <pc:chgData name="Thorben Pultke" userId="a58b4ae7-ea39-41e1-989e-d93625d9339a" providerId="ADAL" clId="{D49AB5F0-F7BD-4F0B-B78A-1A4E9FDB7706}" dt="2022-03-14T21:16:34.302" v="2447"/>
        <pc:sldMkLst>
          <pc:docMk/>
          <pc:sldMk cId="849382762" sldId="413"/>
        </pc:sldMkLst>
      </pc:sldChg>
      <pc:sldChg chg="addSp modSp add mod">
        <pc:chgData name="Thorben Pultke" userId="a58b4ae7-ea39-41e1-989e-d93625d9339a" providerId="ADAL" clId="{D49AB5F0-F7BD-4F0B-B78A-1A4E9FDB7706}" dt="2022-03-14T21:17:28.745" v="2484" actId="1076"/>
        <pc:sldMkLst>
          <pc:docMk/>
          <pc:sldMk cId="1631517899" sldId="414"/>
        </pc:sldMkLst>
        <pc:spChg chg="add mod">
          <ac:chgData name="Thorben Pultke" userId="a58b4ae7-ea39-41e1-989e-d93625d9339a" providerId="ADAL" clId="{D49AB5F0-F7BD-4F0B-B78A-1A4E9FDB7706}" dt="2022-03-14T21:17:28.745" v="2484" actId="1076"/>
          <ac:spMkLst>
            <pc:docMk/>
            <pc:sldMk cId="1631517899" sldId="414"/>
            <ac:spMk id="2" creationId="{7543B9F5-3A8D-40B1-9364-98C7206847F0}"/>
          </ac:spMkLst>
        </pc:spChg>
      </pc:sldChg>
      <pc:sldChg chg="addSp delSp modSp new mod">
        <pc:chgData name="Thorben Pultke" userId="a58b4ae7-ea39-41e1-989e-d93625d9339a" providerId="ADAL" clId="{D49AB5F0-F7BD-4F0B-B78A-1A4E9FDB7706}" dt="2022-03-14T22:13:21.554" v="3344" actId="207"/>
        <pc:sldMkLst>
          <pc:docMk/>
          <pc:sldMk cId="1538437078" sldId="415"/>
        </pc:sldMkLst>
        <pc:spChg chg="mod">
          <ac:chgData name="Thorben Pultke" userId="a58b4ae7-ea39-41e1-989e-d93625d9339a" providerId="ADAL" clId="{D49AB5F0-F7BD-4F0B-B78A-1A4E9FDB7706}" dt="2022-03-14T22:13:21.554" v="3344" actId="207"/>
          <ac:spMkLst>
            <pc:docMk/>
            <pc:sldMk cId="1538437078" sldId="415"/>
            <ac:spMk id="2" creationId="{708428C2-14E4-4425-B566-B64239C75C08}"/>
          </ac:spMkLst>
        </pc:spChg>
        <pc:spChg chg="del">
          <ac:chgData name="Thorben Pultke" userId="a58b4ae7-ea39-41e1-989e-d93625d9339a" providerId="ADAL" clId="{D49AB5F0-F7BD-4F0B-B78A-1A4E9FDB7706}" dt="2022-03-14T22:11:53.471" v="3303" actId="478"/>
          <ac:spMkLst>
            <pc:docMk/>
            <pc:sldMk cId="1538437078" sldId="415"/>
            <ac:spMk id="3" creationId="{1F694037-F095-424B-9774-7426E82F8837}"/>
          </ac:spMkLst>
        </pc:spChg>
        <pc:spChg chg="add del mod">
          <ac:chgData name="Thorben Pultke" userId="a58b4ae7-ea39-41e1-989e-d93625d9339a" providerId="ADAL" clId="{D49AB5F0-F7BD-4F0B-B78A-1A4E9FDB7706}" dt="2022-03-14T22:12:15.516" v="3307" actId="478"/>
          <ac:spMkLst>
            <pc:docMk/>
            <pc:sldMk cId="1538437078" sldId="415"/>
            <ac:spMk id="6" creationId="{F57F3164-395C-4389-B583-9902A934D884}"/>
          </ac:spMkLst>
        </pc:spChg>
        <pc:spChg chg="add del mod">
          <ac:chgData name="Thorben Pultke" userId="a58b4ae7-ea39-41e1-989e-d93625d9339a" providerId="ADAL" clId="{D49AB5F0-F7BD-4F0B-B78A-1A4E9FDB7706}" dt="2022-03-14T22:12:21.992" v="3311"/>
          <ac:spMkLst>
            <pc:docMk/>
            <pc:sldMk cId="1538437078" sldId="415"/>
            <ac:spMk id="7" creationId="{82D11657-6A5D-49F9-8E46-BC1B20627FC9}"/>
          </ac:spMkLst>
        </pc:spChg>
        <pc:picChg chg="add mod">
          <ac:chgData name="Thorben Pultke" userId="a58b4ae7-ea39-41e1-989e-d93625d9339a" providerId="ADAL" clId="{D49AB5F0-F7BD-4F0B-B78A-1A4E9FDB7706}" dt="2022-03-14T22:12:45.612" v="3342" actId="1076"/>
          <ac:picMkLst>
            <pc:docMk/>
            <pc:sldMk cId="1538437078" sldId="415"/>
            <ac:picMk id="5" creationId="{9769DE81-93B3-4798-A17A-D9CC4F540A41}"/>
          </ac:picMkLst>
        </pc:picChg>
        <pc:picChg chg="add mod">
          <ac:chgData name="Thorben Pultke" userId="a58b4ae7-ea39-41e1-989e-d93625d9339a" providerId="ADAL" clId="{D49AB5F0-F7BD-4F0B-B78A-1A4E9FDB7706}" dt="2022-03-14T22:12:45.612" v="3342" actId="1076"/>
          <ac:picMkLst>
            <pc:docMk/>
            <pc:sldMk cId="1538437078" sldId="415"/>
            <ac:picMk id="8" creationId="{E1BCBC71-F2A2-42CF-A859-96B01AFC475B}"/>
          </ac:picMkLst>
        </pc:picChg>
      </pc:sldChg>
      <pc:sldMasterChg chg="modSldLayout">
        <pc:chgData name="Thorben Pultke" userId="a58b4ae7-ea39-41e1-989e-d93625d9339a" providerId="ADAL" clId="{D49AB5F0-F7BD-4F0B-B78A-1A4E9FDB7706}" dt="2022-03-14T20:38:56.254" v="2012"/>
        <pc:sldMasterMkLst>
          <pc:docMk/>
          <pc:sldMasterMk cId="0" sldId="2147483681"/>
        </pc:sldMasterMkLst>
        <pc:sldLayoutChg chg="addSp modSp">
          <pc:chgData name="Thorben Pultke" userId="a58b4ae7-ea39-41e1-989e-d93625d9339a" providerId="ADAL" clId="{D49AB5F0-F7BD-4F0B-B78A-1A4E9FDB7706}" dt="2022-03-14T20:38:56.254" v="2012"/>
          <pc:sldLayoutMkLst>
            <pc:docMk/>
            <pc:sldMasterMk cId="0" sldId="2147483681"/>
            <pc:sldLayoutMk cId="3876121965" sldId="2147483686"/>
          </pc:sldLayoutMkLst>
          <pc:spChg chg="add mod">
            <ac:chgData name="Thorben Pultke" userId="a58b4ae7-ea39-41e1-989e-d93625d9339a" providerId="ADAL" clId="{D49AB5F0-F7BD-4F0B-B78A-1A4E9FDB7706}" dt="2022-03-14T20:38:56.254" v="2012"/>
            <ac:spMkLst>
              <pc:docMk/>
              <pc:sldMasterMk cId="0" sldId="2147483681"/>
              <pc:sldLayoutMk cId="3876121965" sldId="2147483686"/>
              <ac:spMk id="6" creationId="{3A019440-3200-4F77-AD1D-E3503A343E48}"/>
            </ac:spMkLst>
          </pc:spChg>
        </pc:sldLayoutChg>
      </pc:sldMasterChg>
      <pc:sldMasterChg chg="delSldLayout">
        <pc:chgData name="Thorben Pultke" userId="a58b4ae7-ea39-41e1-989e-d93625d9339a" providerId="ADAL" clId="{D49AB5F0-F7BD-4F0B-B78A-1A4E9FDB7706}" dt="2022-03-14T17:26:39.793" v="75" actId="2696"/>
        <pc:sldMasterMkLst>
          <pc:docMk/>
          <pc:sldMasterMk cId="0" sldId="2147483688"/>
        </pc:sldMasterMkLst>
        <pc:sldLayoutChg chg="del">
          <pc:chgData name="Thorben Pultke" userId="a58b4ae7-ea39-41e1-989e-d93625d9339a" providerId="ADAL" clId="{D49AB5F0-F7BD-4F0B-B78A-1A4E9FDB7706}" dt="2022-03-14T17:26:39.793" v="75" actId="2696"/>
          <pc:sldLayoutMkLst>
            <pc:docMk/>
            <pc:sldMasterMk cId="0" sldId="2147483688"/>
            <pc:sldLayoutMk cId="0" sldId="2147483679"/>
          </pc:sldLayoutMkLst>
        </pc:sldLayoutChg>
        <pc:sldLayoutChg chg="del">
          <pc:chgData name="Thorben Pultke" userId="a58b4ae7-ea39-41e1-989e-d93625d9339a" providerId="ADAL" clId="{D49AB5F0-F7BD-4F0B-B78A-1A4E9FDB7706}" dt="2022-03-14T17:26:32.042" v="74" actId="2696"/>
          <pc:sldLayoutMkLst>
            <pc:docMk/>
            <pc:sldMasterMk cId="0" sldId="2147483688"/>
            <pc:sldLayoutMk cId="198921104" sldId="2147483685"/>
          </pc:sldLayoutMkLst>
        </pc:sldLayoutChg>
      </pc:sldMasterChg>
    </pc:docChg>
  </pc:docChgLst>
  <pc:docChgLst>
    <pc:chgData name="Maximilian Schüringg" userId="S::maximilian.schuering@stud.uni-due.de::7a117fd8-9160-4d96-a2a6-6d81097f88d6" providerId="AD" clId="Web-{A736ECC1-3044-406F-AD03-99B81188FE3C}"/>
    <pc:docChg chg="modSld">
      <pc:chgData name="Maximilian Schüringg" userId="S::maximilian.schuering@stud.uni-due.de::7a117fd8-9160-4d96-a2a6-6d81097f88d6" providerId="AD" clId="Web-{A736ECC1-3044-406F-AD03-99B81188FE3C}" dt="2022-03-13T19:14:09.654" v="11"/>
      <pc:docMkLst>
        <pc:docMk/>
      </pc:docMkLst>
      <pc:sldChg chg="addSp delSp modSp">
        <pc:chgData name="Maximilian Schüringg" userId="S::maximilian.schuering@stud.uni-due.de::7a117fd8-9160-4d96-a2a6-6d81097f88d6" providerId="AD" clId="Web-{A736ECC1-3044-406F-AD03-99B81188FE3C}" dt="2022-03-13T19:14:09.654" v="11"/>
        <pc:sldMkLst>
          <pc:docMk/>
          <pc:sldMk cId="1842049511" sldId="323"/>
        </pc:sldMkLst>
        <pc:spChg chg="add del">
          <ac:chgData name="Maximilian Schüringg" userId="S::maximilian.schuering@stud.uni-due.de::7a117fd8-9160-4d96-a2a6-6d81097f88d6" providerId="AD" clId="Web-{A736ECC1-3044-406F-AD03-99B81188FE3C}" dt="2022-03-13T19:14:09.654" v="11"/>
          <ac:spMkLst>
            <pc:docMk/>
            <pc:sldMk cId="1842049511" sldId="323"/>
            <ac:spMk id="20" creationId="{A2A28510-6C5D-49AD-A14B-3DFAA7219111}"/>
          </ac:spMkLst>
        </pc:spChg>
        <pc:spChg chg="mod">
          <ac:chgData name="Maximilian Schüringg" userId="S::maximilian.schuering@stud.uni-due.de::7a117fd8-9160-4d96-a2a6-6d81097f88d6" providerId="AD" clId="Web-{A736ECC1-3044-406F-AD03-99B81188FE3C}" dt="2022-03-13T19:11:34.239" v="9" actId="20577"/>
          <ac:spMkLst>
            <pc:docMk/>
            <pc:sldMk cId="1842049511" sldId="323"/>
            <ac:spMk id="27" creationId="{20FF41BA-116A-7047-8039-E80DDF8BF95E}"/>
          </ac:spMkLst>
        </pc:spChg>
      </pc:sldChg>
    </pc:docChg>
  </pc:docChgLst>
  <pc:docChgLst>
    <pc:chgData name="Maximilian Schüringg" userId="S::maximilian.schuering@stud.uni-due.de::7a117fd8-9160-4d96-a2a6-6d81097f88d6" providerId="AD" clId="Web-{D4E8D94E-D552-4AB2-8E5A-DA56C852A6CD}"/>
    <pc:docChg chg="addSld delSld modSld sldOrd modSection">
      <pc:chgData name="Maximilian Schüringg" userId="S::maximilian.schuering@stud.uni-due.de::7a117fd8-9160-4d96-a2a6-6d81097f88d6" providerId="AD" clId="Web-{D4E8D94E-D552-4AB2-8E5A-DA56C852A6CD}" dt="2022-03-13T16:42:48.564" v="168"/>
      <pc:docMkLst>
        <pc:docMk/>
      </pc:docMkLst>
      <pc:sldChg chg="modSp">
        <pc:chgData name="Maximilian Schüringg" userId="S::maximilian.schuering@stud.uni-due.de::7a117fd8-9160-4d96-a2a6-6d81097f88d6" providerId="AD" clId="Web-{D4E8D94E-D552-4AB2-8E5A-DA56C852A6CD}" dt="2022-03-13T16:22:22.685" v="60" actId="20577"/>
        <pc:sldMkLst>
          <pc:docMk/>
          <pc:sldMk cId="1189524617" sldId="322"/>
        </pc:sldMkLst>
        <pc:spChg chg="mod">
          <ac:chgData name="Maximilian Schüringg" userId="S::maximilian.schuering@stud.uni-due.de::7a117fd8-9160-4d96-a2a6-6d81097f88d6" providerId="AD" clId="Web-{D4E8D94E-D552-4AB2-8E5A-DA56C852A6CD}" dt="2022-03-13T16:17:10.636" v="21" actId="20577"/>
          <ac:spMkLst>
            <pc:docMk/>
            <pc:sldMk cId="1189524617" sldId="322"/>
            <ac:spMk id="62" creationId="{B3E6D322-F097-514C-B1B7-E1E5667E30AA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20:26.178" v="44" actId="20577"/>
          <ac:spMkLst>
            <pc:docMk/>
            <pc:sldMk cId="1189524617" sldId="322"/>
            <ac:spMk id="63" creationId="{867820A5-7835-BA48-8642-C575D401C08C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22:22.685" v="60" actId="20577"/>
          <ac:spMkLst>
            <pc:docMk/>
            <pc:sldMk cId="1189524617" sldId="322"/>
            <ac:spMk id="64" creationId="{79A9DEEA-30BD-2841-9403-638853F74A99}"/>
          </ac:spMkLst>
        </pc:spChg>
      </pc:sldChg>
      <pc:sldChg chg="addSp delSp modSp">
        <pc:chgData name="Maximilian Schüringg" userId="S::maximilian.schuering@stud.uni-due.de::7a117fd8-9160-4d96-a2a6-6d81097f88d6" providerId="AD" clId="Web-{D4E8D94E-D552-4AB2-8E5A-DA56C852A6CD}" dt="2022-03-13T16:29:51.084" v="115" actId="1076"/>
        <pc:sldMkLst>
          <pc:docMk/>
          <pc:sldMk cId="1842049511" sldId="323"/>
        </pc:sldMkLst>
        <pc:spChg chg="mod">
          <ac:chgData name="Maximilian Schüringg" userId="S::maximilian.schuering@stud.uni-due.de::7a117fd8-9160-4d96-a2a6-6d81097f88d6" providerId="AD" clId="Web-{D4E8D94E-D552-4AB2-8E5A-DA56C852A6CD}" dt="2022-03-13T16:29:06.660" v="112" actId="1076"/>
          <ac:spMkLst>
            <pc:docMk/>
            <pc:sldMk cId="1842049511" sldId="323"/>
            <ac:spMk id="31" creationId="{26965075-D8CF-3A45-9A36-EC4DBA44FD98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28:36.142" v="106" actId="14100"/>
          <ac:spMkLst>
            <pc:docMk/>
            <pc:sldMk cId="1842049511" sldId="323"/>
            <ac:spMk id="32" creationId="{517DFC80-EAC6-2749-A6E2-4EB9028C21F7}"/>
          </ac:spMkLst>
        </pc:spChg>
        <pc:picChg chg="add del mod">
          <ac:chgData name="Maximilian Schüringg" userId="S::maximilian.schuering@stud.uni-due.de::7a117fd8-9160-4d96-a2a6-6d81097f88d6" providerId="AD" clId="Web-{D4E8D94E-D552-4AB2-8E5A-DA56C852A6CD}" dt="2022-03-13T16:25:29.257" v="64"/>
          <ac:picMkLst>
            <pc:docMk/>
            <pc:sldMk cId="1842049511" sldId="323"/>
            <ac:picMk id="20" creationId="{ED34882E-EA8D-467C-BC67-A790D1596CA3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26:03.509" v="68" actId="1076"/>
          <ac:picMkLst>
            <pc:docMk/>
            <pc:sldMk cId="1842049511" sldId="323"/>
            <ac:picMk id="21" creationId="{E0F19A98-BA27-4DCB-9FB3-178B54EF0A6A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29:51.084" v="115" actId="1076"/>
          <ac:picMkLst>
            <pc:docMk/>
            <pc:sldMk cId="1842049511" sldId="323"/>
            <ac:picMk id="22" creationId="{7A636466-2AD5-4A72-B966-389B952DDE28}"/>
          </ac:picMkLst>
        </pc:picChg>
      </pc:sldChg>
      <pc:sldChg chg="modSp">
        <pc:chgData name="Maximilian Schüringg" userId="S::maximilian.schuering@stud.uni-due.de::7a117fd8-9160-4d96-a2a6-6d81097f88d6" providerId="AD" clId="Web-{D4E8D94E-D552-4AB2-8E5A-DA56C852A6CD}" dt="2022-03-13T16:42:25.844" v="165" actId="20577"/>
        <pc:sldMkLst>
          <pc:docMk/>
          <pc:sldMk cId="1381959566" sldId="324"/>
        </pc:sldMkLst>
        <pc:spChg chg="mod">
          <ac:chgData name="Maximilian Schüringg" userId="S::maximilian.schuering@stud.uni-due.de::7a117fd8-9160-4d96-a2a6-6d81097f88d6" providerId="AD" clId="Web-{D4E8D94E-D552-4AB2-8E5A-DA56C852A6CD}" dt="2022-03-13T16:42:25.844" v="165" actId="20577"/>
          <ac:spMkLst>
            <pc:docMk/>
            <pc:sldMk cId="1381959566" sldId="324"/>
            <ac:spMk id="2" creationId="{D195DE0D-CEA5-6844-AF78-552AC8C7B017}"/>
          </ac:spMkLst>
        </pc:spChg>
      </pc:sldChg>
      <pc:sldChg chg="add ord">
        <pc:chgData name="Maximilian Schüringg" userId="S::maximilian.schuering@stud.uni-due.de::7a117fd8-9160-4d96-a2a6-6d81097f88d6" providerId="AD" clId="Web-{D4E8D94E-D552-4AB2-8E5A-DA56C852A6CD}" dt="2022-03-13T16:42:48.564" v="168"/>
        <pc:sldMkLst>
          <pc:docMk/>
          <pc:sldMk cId="3152558706" sldId="364"/>
        </pc:sldMkLst>
      </pc:sldChg>
      <pc:sldChg chg="addSp delSp modSp add del">
        <pc:chgData name="Maximilian Schüringg" userId="S::maximilian.schuering@stud.uni-due.de::7a117fd8-9160-4d96-a2a6-6d81097f88d6" providerId="AD" clId="Web-{D4E8D94E-D552-4AB2-8E5A-DA56C852A6CD}" dt="2022-03-13T16:42:29.391" v="166"/>
        <pc:sldMkLst>
          <pc:docMk/>
          <pc:sldMk cId="3893445039" sldId="364"/>
        </pc:sldMkLst>
        <pc:spChg chg="mod">
          <ac:chgData name="Maximilian Schüringg" userId="S::maximilian.schuering@stud.uni-due.de::7a117fd8-9160-4d96-a2a6-6d81097f88d6" providerId="AD" clId="Web-{D4E8D94E-D552-4AB2-8E5A-DA56C852A6CD}" dt="2022-03-13T16:38:15.268" v="119" actId="20577"/>
          <ac:spMkLst>
            <pc:docMk/>
            <pc:sldMk cId="3893445039" sldId="364"/>
            <ac:spMk id="3" creationId="{33796217-3B4D-43E5-8659-C8843429EF69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40:54.105" v="158" actId="1076"/>
          <ac:spMkLst>
            <pc:docMk/>
            <pc:sldMk cId="3893445039" sldId="364"/>
            <ac:spMk id="5" creationId="{7B490566-A404-44A2-A3AE-F996ED528745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40:42.635" v="155" actId="1076"/>
          <ac:spMkLst>
            <pc:docMk/>
            <pc:sldMk cId="3893445039" sldId="364"/>
            <ac:spMk id="17" creationId="{98AC171F-7AA3-4896-8110-6E8966F37E5F}"/>
          </ac:spMkLst>
        </pc:spChg>
        <pc:spChg chg="mod">
          <ac:chgData name="Maximilian Schüringg" userId="S::maximilian.schuering@stud.uni-due.de::7a117fd8-9160-4d96-a2a6-6d81097f88d6" providerId="AD" clId="Web-{D4E8D94E-D552-4AB2-8E5A-DA56C852A6CD}" dt="2022-03-13T16:40:37.026" v="154" actId="1076"/>
          <ac:spMkLst>
            <pc:docMk/>
            <pc:sldMk cId="3893445039" sldId="364"/>
            <ac:spMk id="20" creationId="{31360B85-30A0-4696-A052-B02FED71912E}"/>
          </ac:spMkLst>
        </pc:spChg>
        <pc:picChg chg="del mod">
          <ac:chgData name="Maximilian Schüringg" userId="S::maximilian.schuering@stud.uni-due.de::7a117fd8-9160-4d96-a2a6-6d81097f88d6" providerId="AD" clId="Web-{D4E8D94E-D552-4AB2-8E5A-DA56C852A6CD}" dt="2022-03-13T16:38:43.613" v="126"/>
          <ac:picMkLst>
            <pc:docMk/>
            <pc:sldMk cId="3893445039" sldId="364"/>
            <ac:picMk id="7" creationId="{F3C7AF76-7DA9-4A7C-B079-345A8BED4336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39:08.911" v="131" actId="1076"/>
          <ac:picMkLst>
            <pc:docMk/>
            <pc:sldMk cId="3893445039" sldId="364"/>
            <ac:picMk id="13" creationId="{B1A08876-8360-4ED9-A560-EF77837DB610}"/>
          </ac:picMkLst>
        </pc:picChg>
        <pc:picChg chg="add">
          <ac:chgData name="Maximilian Schüringg" userId="S::maximilian.schuering@stud.uni-due.de::7a117fd8-9160-4d96-a2a6-6d81097f88d6" providerId="AD" clId="Web-{D4E8D94E-D552-4AB2-8E5A-DA56C852A6CD}" dt="2022-03-13T16:38:49.160" v="128"/>
          <ac:picMkLst>
            <pc:docMk/>
            <pc:sldMk cId="3893445039" sldId="364"/>
            <ac:picMk id="14" creationId="{B1A08876-8360-4ED9-A560-EF77837DB610}"/>
          </ac:picMkLst>
        </pc:picChg>
        <pc:picChg chg="del">
          <ac:chgData name="Maximilian Schüringg" userId="S::maximilian.schuering@stud.uni-due.de::7a117fd8-9160-4d96-a2a6-6d81097f88d6" providerId="AD" clId="Web-{D4E8D94E-D552-4AB2-8E5A-DA56C852A6CD}" dt="2022-03-13T16:39:08.943" v="132"/>
          <ac:picMkLst>
            <pc:docMk/>
            <pc:sldMk cId="3893445039" sldId="364"/>
            <ac:picMk id="15" creationId="{4EE61B65-F2E1-4444-9397-C6ED316E416B}"/>
          </ac:picMkLst>
        </pc:picChg>
        <pc:picChg chg="del">
          <ac:chgData name="Maximilian Schüringg" userId="S::maximilian.schuering@stud.uni-due.de::7a117fd8-9160-4d96-a2a6-6d81097f88d6" providerId="AD" clId="Web-{D4E8D94E-D552-4AB2-8E5A-DA56C852A6CD}" dt="2022-03-13T16:39:08.974" v="133"/>
          <ac:picMkLst>
            <pc:docMk/>
            <pc:sldMk cId="3893445039" sldId="364"/>
            <ac:picMk id="16" creationId="{2D5DEBAD-834C-46AB-BA68-49E06C921128}"/>
          </ac:picMkLst>
        </pc:picChg>
        <pc:picChg chg="del">
          <ac:chgData name="Maximilian Schüringg" userId="S::maximilian.schuering@stud.uni-due.de::7a117fd8-9160-4d96-a2a6-6d81097f88d6" providerId="AD" clId="Web-{D4E8D94E-D552-4AB2-8E5A-DA56C852A6CD}" dt="2022-03-13T16:39:32.663" v="138"/>
          <ac:picMkLst>
            <pc:docMk/>
            <pc:sldMk cId="3893445039" sldId="364"/>
            <ac:picMk id="18" creationId="{AEB30AC7-FAE3-418C-88CB-5DF9965B18C7}"/>
          </ac:picMkLst>
        </pc:picChg>
        <pc:picChg chg="add del">
          <ac:chgData name="Maximilian Schüringg" userId="S::maximilian.schuering@stud.uni-due.de::7a117fd8-9160-4d96-a2a6-6d81097f88d6" providerId="AD" clId="Web-{D4E8D94E-D552-4AB2-8E5A-DA56C852A6CD}" dt="2022-03-13T16:39:05.146" v="130"/>
          <ac:picMkLst>
            <pc:docMk/>
            <pc:sldMk cId="3893445039" sldId="364"/>
            <ac:picMk id="19" creationId="{73C29E68-E6D0-49C4-8CE6-D33790D1195F}"/>
          </ac:picMkLst>
        </pc:picChg>
        <pc:picChg chg="del">
          <ac:chgData name="Maximilian Schüringg" userId="S::maximilian.schuering@stud.uni-due.de::7a117fd8-9160-4d96-a2a6-6d81097f88d6" providerId="AD" clId="Web-{D4E8D94E-D552-4AB2-8E5A-DA56C852A6CD}" dt="2022-03-13T16:39:45.429" v="141"/>
          <ac:picMkLst>
            <pc:docMk/>
            <pc:sldMk cId="3893445039" sldId="364"/>
            <ac:picMk id="21" creationId="{427F7230-6CA7-4846-A398-C217D14D2012}"/>
          </ac:picMkLst>
        </pc:picChg>
        <pc:picChg chg="mod">
          <ac:chgData name="Maximilian Schüringg" userId="S::maximilian.schuering@stud.uni-due.de::7a117fd8-9160-4d96-a2a6-6d81097f88d6" providerId="AD" clId="Web-{D4E8D94E-D552-4AB2-8E5A-DA56C852A6CD}" dt="2022-03-13T16:38:36.222" v="124" actId="1076"/>
          <ac:picMkLst>
            <pc:docMk/>
            <pc:sldMk cId="3893445039" sldId="364"/>
            <ac:picMk id="22" creationId="{E71C3A88-0AA7-4B8C-B9B4-CB6A492590C2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39:26.912" v="137" actId="1076"/>
          <ac:picMkLst>
            <pc:docMk/>
            <pc:sldMk cId="3893445039" sldId="364"/>
            <ac:picMk id="23" creationId="{94056D1B-A6C2-4AA7-8350-3FB654421855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39:21.240" v="136" actId="1076"/>
          <ac:picMkLst>
            <pc:docMk/>
            <pc:sldMk cId="3893445039" sldId="364"/>
            <ac:picMk id="24" creationId="{1162722E-BA1A-4550-B055-745D3F01312B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39:41.866" v="140" actId="1076"/>
          <ac:picMkLst>
            <pc:docMk/>
            <pc:sldMk cId="3893445039" sldId="364"/>
            <ac:picMk id="25" creationId="{BB5D07E4-97D5-47F0-BEDA-060B9E8E4FF3}"/>
          </ac:picMkLst>
        </pc:picChg>
        <pc:picChg chg="add mod">
          <ac:chgData name="Maximilian Schüringg" userId="S::maximilian.schuering@stud.uni-due.de::7a117fd8-9160-4d96-a2a6-6d81097f88d6" providerId="AD" clId="Web-{D4E8D94E-D552-4AB2-8E5A-DA56C852A6CD}" dt="2022-03-13T16:39:51.398" v="143" actId="1076"/>
          <ac:picMkLst>
            <pc:docMk/>
            <pc:sldMk cId="3893445039" sldId="364"/>
            <ac:picMk id="26" creationId="{C227F5FE-4F5C-4523-976E-1810E6F58D6A}"/>
          </ac:picMkLst>
        </pc:picChg>
      </pc:sldChg>
    </pc:docChg>
  </pc:docChgLst>
  <pc:docChgLst>
    <pc:chgData name="Komi Jules Atchoglo" userId="S::komi.atchoglo@stud.uni-due.de::93e4b0fc-209f-4890-ac5f-249813bb87a2" providerId="AD" clId="Web-{CC243324-B75B-4D37-945E-AB618FBD365D}"/>
    <pc:docChg chg="delSld modSld sldOrd modSection">
      <pc:chgData name="Komi Jules Atchoglo" userId="S::komi.atchoglo@stud.uni-due.de::93e4b0fc-209f-4890-ac5f-249813bb87a2" providerId="AD" clId="Web-{CC243324-B75B-4D37-945E-AB618FBD365D}" dt="2022-03-13T19:57:54.248" v="15" actId="1076"/>
      <pc:docMkLst>
        <pc:docMk/>
      </pc:docMkLst>
      <pc:sldChg chg="addCm">
        <pc:chgData name="Komi Jules Atchoglo" userId="S::komi.atchoglo@stud.uni-due.de::93e4b0fc-209f-4890-ac5f-249813bb87a2" providerId="AD" clId="Web-{CC243324-B75B-4D37-945E-AB618FBD365D}" dt="2022-03-13T19:56:37.824" v="6"/>
        <pc:sldMkLst>
          <pc:docMk/>
          <pc:sldMk cId="1189524617" sldId="322"/>
        </pc:sldMkLst>
      </pc:sldChg>
      <pc:sldChg chg="del">
        <pc:chgData name="Komi Jules Atchoglo" userId="S::komi.atchoglo@stud.uni-due.de::93e4b0fc-209f-4890-ac5f-249813bb87a2" providerId="AD" clId="Web-{CC243324-B75B-4D37-945E-AB618FBD365D}" dt="2022-03-13T19:18:05.789" v="0"/>
        <pc:sldMkLst>
          <pc:docMk/>
          <pc:sldMk cId="2313920677" sldId="363"/>
        </pc:sldMkLst>
      </pc:sldChg>
      <pc:sldChg chg="ord">
        <pc:chgData name="Komi Jules Atchoglo" userId="S::komi.atchoglo@stud.uni-due.de::93e4b0fc-209f-4890-ac5f-249813bb87a2" providerId="AD" clId="Web-{CC243324-B75B-4D37-945E-AB618FBD365D}" dt="2022-03-13T19:46:19.479" v="5"/>
        <pc:sldMkLst>
          <pc:docMk/>
          <pc:sldMk cId="418105204" sldId="370"/>
        </pc:sldMkLst>
      </pc:sldChg>
      <pc:sldChg chg="modSp">
        <pc:chgData name="Komi Jules Atchoglo" userId="S::komi.atchoglo@stud.uni-due.de::93e4b0fc-209f-4890-ac5f-249813bb87a2" providerId="AD" clId="Web-{CC243324-B75B-4D37-945E-AB618FBD365D}" dt="2022-03-13T19:57:54.248" v="15" actId="1076"/>
        <pc:sldMkLst>
          <pc:docMk/>
          <pc:sldMk cId="2090891738" sldId="371"/>
        </pc:sldMkLst>
        <pc:spChg chg="mod">
          <ac:chgData name="Komi Jules Atchoglo" userId="S::komi.atchoglo@stud.uni-due.de::93e4b0fc-209f-4890-ac5f-249813bb87a2" providerId="AD" clId="Web-{CC243324-B75B-4D37-945E-AB618FBD365D}" dt="2022-03-13T19:57:54.248" v="15" actId="1076"/>
          <ac:spMkLst>
            <pc:docMk/>
            <pc:sldMk cId="2090891738" sldId="371"/>
            <ac:spMk id="10" creationId="{2EEC642B-47CA-4783-BEE6-A7AB66AE5C99}"/>
          </ac:spMkLst>
        </pc:spChg>
        <pc:picChg chg="mod">
          <ac:chgData name="Komi Jules Atchoglo" userId="S::komi.atchoglo@stud.uni-due.de::93e4b0fc-209f-4890-ac5f-249813bb87a2" providerId="AD" clId="Web-{CC243324-B75B-4D37-945E-AB618FBD365D}" dt="2022-03-13T19:19:36.619" v="1" actId="1076"/>
          <ac:picMkLst>
            <pc:docMk/>
            <pc:sldMk cId="2090891738" sldId="371"/>
            <ac:picMk id="2" creationId="{C39CEBFC-0EEA-4D57-BE77-08B56A86C1E1}"/>
          </ac:picMkLst>
        </pc:picChg>
      </pc:sldChg>
      <pc:sldChg chg="modSp">
        <pc:chgData name="Komi Jules Atchoglo" userId="S::komi.atchoglo@stud.uni-due.de::93e4b0fc-209f-4890-ac5f-249813bb87a2" providerId="AD" clId="Web-{CC243324-B75B-4D37-945E-AB618FBD365D}" dt="2022-03-13T19:20:57.919" v="3" actId="1076"/>
        <pc:sldMkLst>
          <pc:docMk/>
          <pc:sldMk cId="1064192550" sldId="372"/>
        </pc:sldMkLst>
        <pc:picChg chg="mod">
          <ac:chgData name="Komi Jules Atchoglo" userId="S::komi.atchoglo@stud.uni-due.de::93e4b0fc-209f-4890-ac5f-249813bb87a2" providerId="AD" clId="Web-{CC243324-B75B-4D37-945E-AB618FBD365D}" dt="2022-03-13T19:20:57.919" v="3" actId="1076"/>
          <ac:picMkLst>
            <pc:docMk/>
            <pc:sldMk cId="1064192550" sldId="372"/>
            <ac:picMk id="20" creationId="{B17074B5-B0FA-4BA0-ADF3-246F8C9B57E5}"/>
          </ac:picMkLst>
        </pc:picChg>
        <pc:picChg chg="mod">
          <ac:chgData name="Komi Jules Atchoglo" userId="S::komi.atchoglo@stud.uni-due.de::93e4b0fc-209f-4890-ac5f-249813bb87a2" providerId="AD" clId="Web-{CC243324-B75B-4D37-945E-AB618FBD365D}" dt="2022-03-13T19:20:52.387" v="2" actId="1076"/>
          <ac:picMkLst>
            <pc:docMk/>
            <pc:sldMk cId="1064192550" sldId="372"/>
            <ac:picMk id="21" creationId="{A0D322D0-CE27-425A-B11B-993E0B91C749}"/>
          </ac:picMkLst>
        </pc:picChg>
      </pc:sldChg>
    </pc:docChg>
  </pc:docChgLst>
  <pc:docChgLst>
    <pc:chgData name="Hemrajsinh Raulji" userId="S::hemrajsinh.raulji@stud.uni-due.de::fbcf7ca5-5a5a-4ba9-86cd-4bad697b71b0" providerId="AD" clId="Web-{665EE2B7-A408-4E0C-948A-A345F9B459A5}"/>
    <pc:docChg chg="addSld modSld">
      <pc:chgData name="Hemrajsinh Raulji" userId="S::hemrajsinh.raulji@stud.uni-due.de::fbcf7ca5-5a5a-4ba9-86cd-4bad697b71b0" providerId="AD" clId="Web-{665EE2B7-A408-4E0C-948A-A345F9B459A5}" dt="2022-03-13T12:29:58.031" v="205" actId="14100"/>
      <pc:docMkLst>
        <pc:docMk/>
      </pc:docMkLst>
      <pc:sldChg chg="addSp delSp modSp new">
        <pc:chgData name="Hemrajsinh Raulji" userId="S::hemrajsinh.raulji@stud.uni-due.de::fbcf7ca5-5a5a-4ba9-86cd-4bad697b71b0" providerId="AD" clId="Web-{665EE2B7-A408-4E0C-948A-A345F9B459A5}" dt="2022-03-13T12:16:51.981" v="80" actId="20577"/>
        <pc:sldMkLst>
          <pc:docMk/>
          <pc:sldMk cId="3179528253" sldId="346"/>
        </pc:sldMkLst>
        <pc:spChg chg="mod">
          <ac:chgData name="Hemrajsinh Raulji" userId="S::hemrajsinh.raulji@stud.uni-due.de::fbcf7ca5-5a5a-4ba9-86cd-4bad697b71b0" providerId="AD" clId="Web-{665EE2B7-A408-4E0C-948A-A345F9B459A5}" dt="2022-03-13T12:12:42.913" v="17" actId="20577"/>
          <ac:spMkLst>
            <pc:docMk/>
            <pc:sldMk cId="3179528253" sldId="346"/>
            <ac:spMk id="2" creationId="{CCE06C70-3045-4CE6-873C-9A9E3CE90160}"/>
          </ac:spMkLst>
        </pc:spChg>
        <pc:spChg chg="mod">
          <ac:chgData name="Hemrajsinh Raulji" userId="S::hemrajsinh.raulji@stud.uni-due.de::fbcf7ca5-5a5a-4ba9-86cd-4bad697b71b0" providerId="AD" clId="Web-{665EE2B7-A408-4E0C-948A-A345F9B459A5}" dt="2022-03-13T12:16:51.981" v="80" actId="20577"/>
          <ac:spMkLst>
            <pc:docMk/>
            <pc:sldMk cId="3179528253" sldId="346"/>
            <ac:spMk id="3" creationId="{58FB2D65-106C-4865-8349-1CFC814C6AFA}"/>
          </ac:spMkLst>
        </pc:spChg>
        <pc:picChg chg="add del mod">
          <ac:chgData name="Hemrajsinh Raulji" userId="S::hemrajsinh.raulji@stud.uni-due.de::fbcf7ca5-5a5a-4ba9-86cd-4bad697b71b0" providerId="AD" clId="Web-{665EE2B7-A408-4E0C-948A-A345F9B459A5}" dt="2022-03-13T12:10:59.973" v="2"/>
          <ac:picMkLst>
            <pc:docMk/>
            <pc:sldMk cId="3179528253" sldId="346"/>
            <ac:picMk id="4" creationId="{A11870F3-509A-44A4-A07E-47937977F1AB}"/>
          </ac:picMkLst>
        </pc:picChg>
      </pc:sldChg>
      <pc:sldChg chg="add replId">
        <pc:chgData name="Hemrajsinh Raulji" userId="S::hemrajsinh.raulji@stud.uni-due.de::fbcf7ca5-5a5a-4ba9-86cd-4bad697b71b0" providerId="AD" clId="Web-{665EE2B7-A408-4E0C-948A-A345F9B459A5}" dt="2022-03-13T12:16:59.028" v="81"/>
        <pc:sldMkLst>
          <pc:docMk/>
          <pc:sldMk cId="4224080450" sldId="347"/>
        </pc:sldMkLst>
      </pc:sldChg>
      <pc:sldChg chg="addSp modSp">
        <pc:chgData name="Hemrajsinh Raulji" userId="S::hemrajsinh.raulji@stud.uni-due.de::fbcf7ca5-5a5a-4ba9-86cd-4bad697b71b0" providerId="AD" clId="Web-{665EE2B7-A408-4E0C-948A-A345F9B459A5}" dt="2022-03-13T12:19:57.892" v="107" actId="1076"/>
        <pc:sldMkLst>
          <pc:docMk/>
          <pc:sldMk cId="4224080450" sldId="348"/>
        </pc:sldMkLst>
        <pc:spChg chg="mod">
          <ac:chgData name="Hemrajsinh Raulji" userId="S::hemrajsinh.raulji@stud.uni-due.de::fbcf7ca5-5a5a-4ba9-86cd-4bad697b71b0" providerId="AD" clId="Web-{665EE2B7-A408-4E0C-948A-A345F9B459A5}" dt="2022-03-13T12:17:38.826" v="87" actId="20577"/>
          <ac:spMkLst>
            <pc:docMk/>
            <pc:sldMk cId="4224080450" sldId="348"/>
            <ac:spMk id="2" creationId="{CCE06C70-3045-4CE6-873C-9A9E3CE90160}"/>
          </ac:spMkLst>
        </pc:spChg>
        <pc:spChg chg="mod">
          <ac:chgData name="Hemrajsinh Raulji" userId="S::hemrajsinh.raulji@stud.uni-due.de::fbcf7ca5-5a5a-4ba9-86cd-4bad697b71b0" providerId="AD" clId="Web-{665EE2B7-A408-4E0C-948A-A345F9B459A5}" dt="2022-03-13T12:18:31.280" v="100" actId="20577"/>
          <ac:spMkLst>
            <pc:docMk/>
            <pc:sldMk cId="4224080450" sldId="348"/>
            <ac:spMk id="3" creationId="{58FB2D65-106C-4865-8349-1CFC814C6AFA}"/>
          </ac:spMkLst>
        </pc:spChg>
        <pc:picChg chg="add mod">
          <ac:chgData name="Hemrajsinh Raulji" userId="S::hemrajsinh.raulji@stud.uni-due.de::fbcf7ca5-5a5a-4ba9-86cd-4bad697b71b0" providerId="AD" clId="Web-{665EE2B7-A408-4E0C-948A-A345F9B459A5}" dt="2022-03-13T12:19:57.892" v="107" actId="1076"/>
          <ac:picMkLst>
            <pc:docMk/>
            <pc:sldMk cId="4224080450" sldId="348"/>
            <ac:picMk id="4" creationId="{8ED81349-E1EA-4408-A2C7-5CE3206B1DEF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1:09.143" v="119" actId="20577"/>
        <pc:sldMkLst>
          <pc:docMk/>
          <pc:sldMk cId="3501717468" sldId="349"/>
        </pc:sldMkLst>
        <pc:spChg chg="mod">
          <ac:chgData name="Hemrajsinh Raulji" userId="S::hemrajsinh.raulji@stud.uni-due.de::fbcf7ca5-5a5a-4ba9-86cd-4bad697b71b0" providerId="AD" clId="Web-{665EE2B7-A408-4E0C-948A-A345F9B459A5}" dt="2022-03-13T12:21:09.143" v="119" actId="20577"/>
          <ac:spMkLst>
            <pc:docMk/>
            <pc:sldMk cId="3501717468" sldId="349"/>
            <ac:spMk id="2" creationId="{CCE06C70-3045-4CE6-873C-9A9E3CE90160}"/>
          </ac:spMkLst>
        </pc:spChg>
        <pc:spChg chg="mod">
          <ac:chgData name="Hemrajsinh Raulji" userId="S::hemrajsinh.raulji@stud.uni-due.de::fbcf7ca5-5a5a-4ba9-86cd-4bad697b71b0" providerId="AD" clId="Web-{665EE2B7-A408-4E0C-948A-A345F9B459A5}" dt="2022-03-13T12:20:35.408" v="114" actId="20577"/>
          <ac:spMkLst>
            <pc:docMk/>
            <pc:sldMk cId="3501717468" sldId="349"/>
            <ac:spMk id="3" creationId="{58FB2D65-106C-4865-8349-1CFC814C6AFA}"/>
          </ac:spMkLst>
        </pc:spChg>
        <pc:picChg chg="del">
          <ac:chgData name="Hemrajsinh Raulji" userId="S::hemrajsinh.raulji@stud.uni-due.de::fbcf7ca5-5a5a-4ba9-86cd-4bad697b71b0" providerId="AD" clId="Web-{665EE2B7-A408-4E0C-948A-A345F9B459A5}" dt="2022-03-13T12:20:07.907" v="109"/>
          <ac:picMkLst>
            <pc:docMk/>
            <pc:sldMk cId="3501717468" sldId="349"/>
            <ac:picMk id="4" creationId="{8ED81349-E1EA-4408-A2C7-5CE3206B1DEF}"/>
          </ac:picMkLst>
        </pc:picChg>
        <pc:picChg chg="add mod">
          <ac:chgData name="Hemrajsinh Raulji" userId="S::hemrajsinh.raulji@stud.uni-due.de::fbcf7ca5-5a5a-4ba9-86cd-4bad697b71b0" providerId="AD" clId="Web-{665EE2B7-A408-4E0C-948A-A345F9B459A5}" dt="2022-03-13T12:20:57.143" v="118" actId="1076"/>
          <ac:picMkLst>
            <pc:docMk/>
            <pc:sldMk cId="3501717468" sldId="349"/>
            <ac:picMk id="5" creationId="{5986B880-DF56-4ACF-9185-632B4758029C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3:12.943" v="136" actId="1076"/>
        <pc:sldMkLst>
          <pc:docMk/>
          <pc:sldMk cId="3342713687" sldId="350"/>
        </pc:sldMkLst>
        <pc:spChg chg="mod">
          <ac:chgData name="Hemrajsinh Raulji" userId="S::hemrajsinh.raulji@stud.uni-due.de::fbcf7ca5-5a5a-4ba9-86cd-4bad697b71b0" providerId="AD" clId="Web-{665EE2B7-A408-4E0C-948A-A345F9B459A5}" dt="2022-03-13T12:21:42.769" v="123" actId="20577"/>
          <ac:spMkLst>
            <pc:docMk/>
            <pc:sldMk cId="3342713687" sldId="350"/>
            <ac:spMk id="2" creationId="{CCE06C70-3045-4CE6-873C-9A9E3CE90160}"/>
          </ac:spMkLst>
        </pc:spChg>
        <pc:spChg chg="mod">
          <ac:chgData name="Hemrajsinh Raulji" userId="S::hemrajsinh.raulji@stud.uni-due.de::fbcf7ca5-5a5a-4ba9-86cd-4bad697b71b0" providerId="AD" clId="Web-{665EE2B7-A408-4E0C-948A-A345F9B459A5}" dt="2022-03-13T12:22:38.505" v="128" actId="20577"/>
          <ac:spMkLst>
            <pc:docMk/>
            <pc:sldMk cId="3342713687" sldId="350"/>
            <ac:spMk id="3" creationId="{58FB2D65-106C-4865-8349-1CFC814C6AFA}"/>
          </ac:spMkLst>
        </pc:spChg>
        <pc:picChg chg="add mod">
          <ac:chgData name="Hemrajsinh Raulji" userId="S::hemrajsinh.raulji@stud.uni-due.de::fbcf7ca5-5a5a-4ba9-86cd-4bad697b71b0" providerId="AD" clId="Web-{665EE2B7-A408-4E0C-948A-A345F9B459A5}" dt="2022-03-13T12:23:12.943" v="136" actId="1076"/>
          <ac:picMkLst>
            <pc:docMk/>
            <pc:sldMk cId="3342713687" sldId="350"/>
            <ac:picMk id="4" creationId="{729CEFFF-96BE-4ADD-A379-91C5A9E68740}"/>
          </ac:picMkLst>
        </pc:picChg>
        <pc:picChg chg="del">
          <ac:chgData name="Hemrajsinh Raulji" userId="S::hemrajsinh.raulji@stud.uni-due.de::fbcf7ca5-5a5a-4ba9-86cd-4bad697b71b0" providerId="AD" clId="Web-{665EE2B7-A408-4E0C-948A-A345F9B459A5}" dt="2022-03-13T12:22:42.317" v="129"/>
          <ac:picMkLst>
            <pc:docMk/>
            <pc:sldMk cId="3342713687" sldId="350"/>
            <ac:picMk id="5" creationId="{5986B880-DF56-4ACF-9185-632B4758029C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4:17.991" v="151" actId="1076"/>
        <pc:sldMkLst>
          <pc:docMk/>
          <pc:sldMk cId="1157422570" sldId="351"/>
        </pc:sldMkLst>
        <pc:spChg chg="mod">
          <ac:chgData name="Hemrajsinh Raulji" userId="S::hemrajsinh.raulji@stud.uni-due.de::fbcf7ca5-5a5a-4ba9-86cd-4bad697b71b0" providerId="AD" clId="Web-{665EE2B7-A408-4E0C-948A-A345F9B459A5}" dt="2022-03-13T12:23:28.287" v="143" actId="20577"/>
          <ac:spMkLst>
            <pc:docMk/>
            <pc:sldMk cId="1157422570" sldId="351"/>
            <ac:spMk id="3" creationId="{58FB2D65-106C-4865-8349-1CFC814C6AFA}"/>
          </ac:spMkLst>
        </pc:spChg>
        <pc:picChg chg="del">
          <ac:chgData name="Hemrajsinh Raulji" userId="S::hemrajsinh.raulji@stud.uni-due.de::fbcf7ca5-5a5a-4ba9-86cd-4bad697b71b0" providerId="AD" clId="Web-{665EE2B7-A408-4E0C-948A-A345F9B459A5}" dt="2022-03-13T12:23:32.084" v="144"/>
          <ac:picMkLst>
            <pc:docMk/>
            <pc:sldMk cId="1157422570" sldId="351"/>
            <ac:picMk id="4" creationId="{729CEFFF-96BE-4ADD-A379-91C5A9E68740}"/>
          </ac:picMkLst>
        </pc:picChg>
        <pc:picChg chg="add mod">
          <ac:chgData name="Hemrajsinh Raulji" userId="S::hemrajsinh.raulji@stud.uni-due.de::fbcf7ca5-5a5a-4ba9-86cd-4bad697b71b0" providerId="AD" clId="Web-{665EE2B7-A408-4E0C-948A-A345F9B459A5}" dt="2022-03-13T12:24:17.991" v="151" actId="1076"/>
          <ac:picMkLst>
            <pc:docMk/>
            <pc:sldMk cId="1157422570" sldId="351"/>
            <ac:picMk id="5" creationId="{EA4D2B59-8A4A-4C6F-8ABA-DB8B849FCFB3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5:20.384" v="164" actId="1076"/>
        <pc:sldMkLst>
          <pc:docMk/>
          <pc:sldMk cId="1732223823" sldId="352"/>
        </pc:sldMkLst>
        <pc:spChg chg="mod">
          <ac:chgData name="Hemrajsinh Raulji" userId="S::hemrajsinh.raulji@stud.uni-due.de::fbcf7ca5-5a5a-4ba9-86cd-4bad697b71b0" providerId="AD" clId="Web-{665EE2B7-A408-4E0C-948A-A345F9B459A5}" dt="2022-03-13T12:24:53.992" v="158" actId="20577"/>
          <ac:spMkLst>
            <pc:docMk/>
            <pc:sldMk cId="1732223823" sldId="352"/>
            <ac:spMk id="3" creationId="{58FB2D65-106C-4865-8349-1CFC814C6AFA}"/>
          </ac:spMkLst>
        </pc:spChg>
        <pc:picChg chg="add mod">
          <ac:chgData name="Hemrajsinh Raulji" userId="S::hemrajsinh.raulji@stud.uni-due.de::fbcf7ca5-5a5a-4ba9-86cd-4bad697b71b0" providerId="AD" clId="Web-{665EE2B7-A408-4E0C-948A-A345F9B459A5}" dt="2022-03-13T12:25:20.384" v="164" actId="1076"/>
          <ac:picMkLst>
            <pc:docMk/>
            <pc:sldMk cId="1732223823" sldId="352"/>
            <ac:picMk id="4" creationId="{1434189A-EB0F-4924-B25E-C379560D9993}"/>
          </ac:picMkLst>
        </pc:picChg>
        <pc:picChg chg="del">
          <ac:chgData name="Hemrajsinh Raulji" userId="S::hemrajsinh.raulji@stud.uni-due.de::fbcf7ca5-5a5a-4ba9-86cd-4bad697b71b0" providerId="AD" clId="Web-{665EE2B7-A408-4E0C-948A-A345F9B459A5}" dt="2022-03-13T12:25:04.649" v="159"/>
          <ac:picMkLst>
            <pc:docMk/>
            <pc:sldMk cId="1732223823" sldId="352"/>
            <ac:picMk id="5" creationId="{EA4D2B59-8A4A-4C6F-8ABA-DB8B849FCFB3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7:34.480" v="190" actId="14100"/>
        <pc:sldMkLst>
          <pc:docMk/>
          <pc:sldMk cId="3568759748" sldId="354"/>
        </pc:sldMkLst>
        <pc:spChg chg="mod">
          <ac:chgData name="Hemrajsinh Raulji" userId="S::hemrajsinh.raulji@stud.uni-due.de::fbcf7ca5-5a5a-4ba9-86cd-4bad697b71b0" providerId="AD" clId="Web-{665EE2B7-A408-4E0C-948A-A345F9B459A5}" dt="2022-03-13T12:25:43.353" v="170" actId="20577"/>
          <ac:spMkLst>
            <pc:docMk/>
            <pc:sldMk cId="3568759748" sldId="354"/>
            <ac:spMk id="2" creationId="{CCE06C70-3045-4CE6-873C-9A9E3CE90160}"/>
          </ac:spMkLst>
        </pc:spChg>
        <pc:spChg chg="mod">
          <ac:chgData name="Hemrajsinh Raulji" userId="S::hemrajsinh.raulji@stud.uni-due.de::fbcf7ca5-5a5a-4ba9-86cd-4bad697b71b0" providerId="AD" clId="Web-{665EE2B7-A408-4E0C-948A-A345F9B459A5}" dt="2022-03-13T12:27:02.527" v="182" actId="20577"/>
          <ac:spMkLst>
            <pc:docMk/>
            <pc:sldMk cId="3568759748" sldId="354"/>
            <ac:spMk id="3" creationId="{58FB2D65-106C-4865-8349-1CFC814C6AFA}"/>
          </ac:spMkLst>
        </pc:spChg>
        <pc:picChg chg="del">
          <ac:chgData name="Hemrajsinh Raulji" userId="S::hemrajsinh.raulji@stud.uni-due.de::fbcf7ca5-5a5a-4ba9-86cd-4bad697b71b0" providerId="AD" clId="Web-{665EE2B7-A408-4E0C-948A-A345F9B459A5}" dt="2022-03-13T12:25:34.290" v="166"/>
          <ac:picMkLst>
            <pc:docMk/>
            <pc:sldMk cId="3568759748" sldId="354"/>
            <ac:picMk id="4" creationId="{1434189A-EB0F-4924-B25E-C379560D9993}"/>
          </ac:picMkLst>
        </pc:picChg>
        <pc:picChg chg="add mod">
          <ac:chgData name="Hemrajsinh Raulji" userId="S::hemrajsinh.raulji@stud.uni-due.de::fbcf7ca5-5a5a-4ba9-86cd-4bad697b71b0" providerId="AD" clId="Web-{665EE2B7-A408-4E0C-948A-A345F9B459A5}" dt="2022-03-13T12:27:16.933" v="185" actId="1076"/>
          <ac:picMkLst>
            <pc:docMk/>
            <pc:sldMk cId="3568759748" sldId="354"/>
            <ac:picMk id="5" creationId="{EB306120-5231-454C-A43C-88AE6A6804B7}"/>
          </ac:picMkLst>
        </pc:picChg>
        <pc:picChg chg="add mod">
          <ac:chgData name="Hemrajsinh Raulji" userId="S::hemrajsinh.raulji@stud.uni-due.de::fbcf7ca5-5a5a-4ba9-86cd-4bad697b71b0" providerId="AD" clId="Web-{665EE2B7-A408-4E0C-948A-A345F9B459A5}" dt="2022-03-13T12:27:34.480" v="190" actId="14100"/>
          <ac:picMkLst>
            <pc:docMk/>
            <pc:sldMk cId="3568759748" sldId="354"/>
            <ac:picMk id="6" creationId="{0674651D-F11A-4A7A-B45E-76F17588E374}"/>
          </ac:picMkLst>
        </pc:picChg>
      </pc:sldChg>
      <pc:sldChg chg="addSp delSp modSp add replId">
        <pc:chgData name="Hemrajsinh Raulji" userId="S::hemrajsinh.raulji@stud.uni-due.de::fbcf7ca5-5a5a-4ba9-86cd-4bad697b71b0" providerId="AD" clId="Web-{665EE2B7-A408-4E0C-948A-A345F9B459A5}" dt="2022-03-13T12:29:58.031" v="205" actId="14100"/>
        <pc:sldMkLst>
          <pc:docMk/>
          <pc:sldMk cId="1207990170" sldId="355"/>
        </pc:sldMkLst>
        <pc:picChg chg="add mod">
          <ac:chgData name="Hemrajsinh Raulji" userId="S::hemrajsinh.raulji@stud.uni-due.de::fbcf7ca5-5a5a-4ba9-86cd-4bad697b71b0" providerId="AD" clId="Web-{665EE2B7-A408-4E0C-948A-A345F9B459A5}" dt="2022-03-13T12:29:50.109" v="204" actId="14100"/>
          <ac:picMkLst>
            <pc:docMk/>
            <pc:sldMk cId="1207990170" sldId="355"/>
            <ac:picMk id="4" creationId="{F8C0FE63-F5D2-47EB-B064-E0D58894E349}"/>
          </ac:picMkLst>
        </pc:picChg>
        <pc:picChg chg="del">
          <ac:chgData name="Hemrajsinh Raulji" userId="S::hemrajsinh.raulji@stud.uni-due.de::fbcf7ca5-5a5a-4ba9-86cd-4bad697b71b0" providerId="AD" clId="Web-{665EE2B7-A408-4E0C-948A-A345F9B459A5}" dt="2022-03-13T12:27:55.997" v="192"/>
          <ac:picMkLst>
            <pc:docMk/>
            <pc:sldMk cId="1207990170" sldId="355"/>
            <ac:picMk id="5" creationId="{EB306120-5231-454C-A43C-88AE6A6804B7}"/>
          </ac:picMkLst>
        </pc:picChg>
        <pc:picChg chg="del">
          <ac:chgData name="Hemrajsinh Raulji" userId="S::hemrajsinh.raulji@stud.uni-due.de::fbcf7ca5-5a5a-4ba9-86cd-4bad697b71b0" providerId="AD" clId="Web-{665EE2B7-A408-4E0C-948A-A345F9B459A5}" dt="2022-03-13T12:27:59.497" v="193"/>
          <ac:picMkLst>
            <pc:docMk/>
            <pc:sldMk cId="1207990170" sldId="355"/>
            <ac:picMk id="6" creationId="{0674651D-F11A-4A7A-B45E-76F17588E374}"/>
          </ac:picMkLst>
        </pc:picChg>
        <pc:picChg chg="add mod">
          <ac:chgData name="Hemrajsinh Raulji" userId="S::hemrajsinh.raulji@stud.uni-due.de::fbcf7ca5-5a5a-4ba9-86cd-4bad697b71b0" providerId="AD" clId="Web-{665EE2B7-A408-4E0C-948A-A345F9B459A5}" dt="2022-03-13T12:29:58.031" v="205" actId="14100"/>
          <ac:picMkLst>
            <pc:docMk/>
            <pc:sldMk cId="1207990170" sldId="355"/>
            <ac:picMk id="7" creationId="{6EB93101-313E-4B30-9372-80D6B1BD93E2}"/>
          </ac:picMkLst>
        </pc:picChg>
      </pc:sldChg>
    </pc:docChg>
  </pc:docChgLst>
  <pc:docChgLst>
    <pc:chgData name="Maximilian Schüringg" userId="S::maximilian.schuering@stud.uni-due.de::7a117fd8-9160-4d96-a2a6-6d81097f88d6" providerId="AD" clId="Web-{59F9925E-97A6-4480-B43C-32816CB27723}"/>
    <pc:docChg chg="modSld">
      <pc:chgData name="Maximilian Schüringg" userId="S::maximilian.schuering@stud.uni-due.de::7a117fd8-9160-4d96-a2a6-6d81097f88d6" providerId="AD" clId="Web-{59F9925E-97A6-4480-B43C-32816CB27723}" dt="2022-03-13T20:01:45.153" v="0" actId="20577"/>
      <pc:docMkLst>
        <pc:docMk/>
      </pc:docMkLst>
      <pc:sldChg chg="modSp">
        <pc:chgData name="Maximilian Schüringg" userId="S::maximilian.schuering@stud.uni-due.de::7a117fd8-9160-4d96-a2a6-6d81097f88d6" providerId="AD" clId="Web-{59F9925E-97A6-4480-B43C-32816CB27723}" dt="2022-03-13T20:01:45.153" v="0" actId="20577"/>
        <pc:sldMkLst>
          <pc:docMk/>
          <pc:sldMk cId="1189524617" sldId="322"/>
        </pc:sldMkLst>
        <pc:spChg chg="mod">
          <ac:chgData name="Maximilian Schüringg" userId="S::maximilian.schuering@stud.uni-due.de::7a117fd8-9160-4d96-a2a6-6d81097f88d6" providerId="AD" clId="Web-{59F9925E-97A6-4480-B43C-32816CB27723}" dt="2022-03-13T20:01:45.153" v="0" actId="20577"/>
          <ac:spMkLst>
            <pc:docMk/>
            <pc:sldMk cId="1189524617" sldId="322"/>
            <ac:spMk id="63" creationId="{867820A5-7835-BA48-8642-C575D401C08C}"/>
          </ac:spMkLst>
        </pc:spChg>
      </pc:sldChg>
    </pc:docChg>
  </pc:docChgLst>
  <pc:docChgLst>
    <pc:chgData name="Komi Jules Atchoglo" userId="S::komi.atchoglo@stud.uni-due.de::93e4b0fc-209f-4890-ac5f-249813bb87a2" providerId="AD" clId="Web-{78205C32-1534-451C-BC29-11D7A7C15CDC}"/>
    <pc:docChg chg="modSld">
      <pc:chgData name="Komi Jules Atchoglo" userId="S::komi.atchoglo@stud.uni-due.de::93e4b0fc-209f-4890-ac5f-249813bb87a2" providerId="AD" clId="Web-{78205C32-1534-451C-BC29-11D7A7C15CDC}" dt="2022-03-14T20:33:36.973" v="110" actId="1076"/>
      <pc:docMkLst>
        <pc:docMk/>
      </pc:docMkLst>
      <pc:sldChg chg="addSp delSp modSp">
        <pc:chgData name="Komi Jules Atchoglo" userId="S::komi.atchoglo@stud.uni-due.de::93e4b0fc-209f-4890-ac5f-249813bb87a2" providerId="AD" clId="Web-{78205C32-1534-451C-BC29-11D7A7C15CDC}" dt="2022-03-14T20:33:36.973" v="110" actId="1076"/>
        <pc:sldMkLst>
          <pc:docMk/>
          <pc:sldMk cId="418105204" sldId="370"/>
        </pc:sldMkLst>
        <pc:picChg chg="add mod">
          <ac:chgData name="Komi Jules Atchoglo" userId="S::komi.atchoglo@stud.uni-due.de::93e4b0fc-209f-4890-ac5f-249813bb87a2" providerId="AD" clId="Web-{78205C32-1534-451C-BC29-11D7A7C15CDC}" dt="2022-03-14T20:33:30.051" v="108" actId="1076"/>
          <ac:picMkLst>
            <pc:docMk/>
            <pc:sldMk cId="418105204" sldId="370"/>
            <ac:picMk id="2" creationId="{74443F77-1344-405F-B4EB-253D773C5435}"/>
          </ac:picMkLst>
        </pc:picChg>
        <pc:picChg chg="add del mod">
          <ac:chgData name="Komi Jules Atchoglo" userId="S::komi.atchoglo@stud.uni-due.de::93e4b0fc-209f-4890-ac5f-249813bb87a2" providerId="AD" clId="Web-{78205C32-1534-451C-BC29-11D7A7C15CDC}" dt="2022-03-14T20:32:44.956" v="99"/>
          <ac:picMkLst>
            <pc:docMk/>
            <pc:sldMk cId="418105204" sldId="370"/>
            <ac:picMk id="3" creationId="{C17963E0-F9C9-438D-8876-088721798C75}"/>
          </ac:picMkLst>
        </pc:picChg>
        <pc:picChg chg="add mod">
          <ac:chgData name="Komi Jules Atchoglo" userId="S::komi.atchoglo@stud.uni-due.de::93e4b0fc-209f-4890-ac5f-249813bb87a2" providerId="AD" clId="Web-{78205C32-1534-451C-BC29-11D7A7C15CDC}" dt="2022-03-14T20:33:36.973" v="110" actId="1076"/>
          <ac:picMkLst>
            <pc:docMk/>
            <pc:sldMk cId="418105204" sldId="370"/>
            <ac:picMk id="4" creationId="{01D5F50C-2444-4CE1-A557-48A50094778C}"/>
          </ac:picMkLst>
        </pc:picChg>
        <pc:picChg chg="add mod">
          <ac:chgData name="Komi Jules Atchoglo" userId="S::komi.atchoglo@stud.uni-due.de::93e4b0fc-209f-4890-ac5f-249813bb87a2" providerId="AD" clId="Web-{78205C32-1534-451C-BC29-11D7A7C15CDC}" dt="2022-03-14T20:33:33.504" v="109" actId="1076"/>
          <ac:picMkLst>
            <pc:docMk/>
            <pc:sldMk cId="418105204" sldId="370"/>
            <ac:picMk id="11" creationId="{2198B628-6095-4467-9021-DD8B1F4D1B3E}"/>
          </ac:picMkLst>
        </pc:picChg>
      </pc:sldChg>
      <pc:sldChg chg="modSp">
        <pc:chgData name="Komi Jules Atchoglo" userId="S::komi.atchoglo@stud.uni-due.de::93e4b0fc-209f-4890-ac5f-249813bb87a2" providerId="AD" clId="Web-{78205C32-1534-451C-BC29-11D7A7C15CDC}" dt="2022-03-14T20:21:35.398" v="29" actId="20577"/>
        <pc:sldMkLst>
          <pc:docMk/>
          <pc:sldMk cId="2090891738" sldId="371"/>
        </pc:sldMkLst>
        <pc:spChg chg="mod">
          <ac:chgData name="Komi Jules Atchoglo" userId="S::komi.atchoglo@stud.uni-due.de::93e4b0fc-209f-4890-ac5f-249813bb87a2" providerId="AD" clId="Web-{78205C32-1534-451C-BC29-11D7A7C15CDC}" dt="2022-03-14T20:21:35.398" v="29" actId="20577"/>
          <ac:spMkLst>
            <pc:docMk/>
            <pc:sldMk cId="2090891738" sldId="371"/>
            <ac:spMk id="5" creationId="{1C70E914-91BC-47F2-AA42-554A0ED78EB2}"/>
          </ac:spMkLst>
        </pc:spChg>
        <pc:spChg chg="mod">
          <ac:chgData name="Komi Jules Atchoglo" userId="S::komi.atchoglo@stud.uni-due.de::93e4b0fc-209f-4890-ac5f-249813bb87a2" providerId="AD" clId="Web-{78205C32-1534-451C-BC29-11D7A7C15CDC}" dt="2022-03-14T20:21:29.773" v="28" actId="20577"/>
          <ac:spMkLst>
            <pc:docMk/>
            <pc:sldMk cId="2090891738" sldId="371"/>
            <ac:spMk id="10" creationId="{2EEC642B-47CA-4783-BEE6-A7AB66AE5C99}"/>
          </ac:spMkLst>
        </pc:spChg>
        <pc:spChg chg="mod">
          <ac:chgData name="Komi Jules Atchoglo" userId="S::komi.atchoglo@stud.uni-due.de::93e4b0fc-209f-4890-ac5f-249813bb87a2" providerId="AD" clId="Web-{78205C32-1534-451C-BC29-11D7A7C15CDC}" dt="2022-03-14T20:21:17.429" v="27" actId="20577"/>
          <ac:spMkLst>
            <pc:docMk/>
            <pc:sldMk cId="2090891738" sldId="371"/>
            <ac:spMk id="12" creationId="{8A77A7D1-ECA1-4ED9-8F5A-32D805215A1A}"/>
          </ac:spMkLst>
        </pc:spChg>
      </pc:sldChg>
      <pc:sldChg chg="addSp delSp modSp">
        <pc:chgData name="Komi Jules Atchoglo" userId="S::komi.atchoglo@stud.uni-due.de::93e4b0fc-209f-4890-ac5f-249813bb87a2" providerId="AD" clId="Web-{78205C32-1534-451C-BC29-11D7A7C15CDC}" dt="2022-03-14T20:20:39.647" v="25"/>
        <pc:sldMkLst>
          <pc:docMk/>
          <pc:sldMk cId="1064192550" sldId="372"/>
        </pc:sldMkLst>
        <pc:spChg chg="mod">
          <ac:chgData name="Komi Jules Atchoglo" userId="S::komi.atchoglo@stud.uni-due.de::93e4b0fc-209f-4890-ac5f-249813bb87a2" providerId="AD" clId="Web-{78205C32-1534-451C-BC29-11D7A7C15CDC}" dt="2022-03-14T20:20:22.365" v="20" actId="1076"/>
          <ac:spMkLst>
            <pc:docMk/>
            <pc:sldMk cId="1064192550" sldId="372"/>
            <ac:spMk id="3" creationId="{8F77C9FB-01D0-40CA-90C5-87BA9969A1E8}"/>
          </ac:spMkLst>
        </pc:spChg>
        <pc:spChg chg="add del mod">
          <ac:chgData name="Komi Jules Atchoglo" userId="S::komi.atchoglo@stud.uni-due.de::93e4b0fc-209f-4890-ac5f-249813bb87a2" providerId="AD" clId="Web-{78205C32-1534-451C-BC29-11D7A7C15CDC}" dt="2022-03-14T20:20:34.662" v="24" actId="20577"/>
          <ac:spMkLst>
            <pc:docMk/>
            <pc:sldMk cId="1064192550" sldId="372"/>
            <ac:spMk id="10" creationId="{E2A561D6-DD44-4068-8041-B89289F15951}"/>
          </ac:spMkLst>
        </pc:spChg>
        <pc:cxnChg chg="add del mod">
          <ac:chgData name="Komi Jules Atchoglo" userId="S::komi.atchoglo@stud.uni-due.de::93e4b0fc-209f-4890-ac5f-249813bb87a2" providerId="AD" clId="Web-{78205C32-1534-451C-BC29-11D7A7C15CDC}" dt="2022-03-14T20:20:39.647" v="25"/>
          <ac:cxnSpMkLst>
            <pc:docMk/>
            <pc:sldMk cId="1064192550" sldId="372"/>
            <ac:cxnSpMk id="4" creationId="{5C49EE5D-5372-4355-AF74-1895F35672DC}"/>
          </ac:cxnSpMkLst>
        </pc:cxnChg>
        <pc:cxnChg chg="add del mod">
          <ac:chgData name="Komi Jules Atchoglo" userId="S::komi.atchoglo@stud.uni-due.de::93e4b0fc-209f-4890-ac5f-249813bb87a2" providerId="AD" clId="Web-{78205C32-1534-451C-BC29-11D7A7C15CDC}" dt="2022-03-14T20:20:00.693" v="18"/>
          <ac:cxnSpMkLst>
            <pc:docMk/>
            <pc:sldMk cId="1064192550" sldId="372"/>
            <ac:cxnSpMk id="36" creationId="{0C6D259C-CE53-40F7-A9F5-6A109B0E664E}"/>
          </ac:cxnSpMkLst>
        </pc:cxnChg>
      </pc:sldChg>
      <pc:sldChg chg="addSp modSp">
        <pc:chgData name="Komi Jules Atchoglo" userId="S::komi.atchoglo@stud.uni-due.de::93e4b0fc-209f-4890-ac5f-249813bb87a2" providerId="AD" clId="Web-{78205C32-1534-451C-BC29-11D7A7C15CDC}" dt="2022-03-14T20:29:08.874" v="90" actId="1076"/>
        <pc:sldMkLst>
          <pc:docMk/>
          <pc:sldMk cId="1415438579" sldId="374"/>
        </pc:sldMkLst>
        <pc:spChg chg="add mod">
          <ac:chgData name="Komi Jules Atchoglo" userId="S::komi.atchoglo@stud.uni-due.de::93e4b0fc-209f-4890-ac5f-249813bb87a2" providerId="AD" clId="Web-{78205C32-1534-451C-BC29-11D7A7C15CDC}" dt="2022-03-14T20:28:42.796" v="86" actId="14100"/>
          <ac:spMkLst>
            <pc:docMk/>
            <pc:sldMk cId="1415438579" sldId="374"/>
            <ac:spMk id="2" creationId="{44C6F516-6FB5-41CF-969A-5E411A99A435}"/>
          </ac:spMkLst>
        </pc:spChg>
        <pc:spChg chg="mod">
          <ac:chgData name="Komi Jules Atchoglo" userId="S::komi.atchoglo@stud.uni-due.de::93e4b0fc-209f-4890-ac5f-249813bb87a2" providerId="AD" clId="Web-{78205C32-1534-451C-BC29-11D7A7C15CDC}" dt="2022-03-14T20:28:12.592" v="80" actId="20577"/>
          <ac:spMkLst>
            <pc:docMk/>
            <pc:sldMk cId="1415438579" sldId="374"/>
            <ac:spMk id="5" creationId="{E70C43F4-C2C0-40B2-A112-6F0BD56DADEC}"/>
          </ac:spMkLst>
        </pc:spChg>
        <pc:spChg chg="mod">
          <ac:chgData name="Komi Jules Atchoglo" userId="S::komi.atchoglo@stud.uni-due.de::93e4b0fc-209f-4890-ac5f-249813bb87a2" providerId="AD" clId="Web-{78205C32-1534-451C-BC29-11D7A7C15CDC}" dt="2022-03-14T20:28:20.139" v="84" actId="1076"/>
          <ac:spMkLst>
            <pc:docMk/>
            <pc:sldMk cId="1415438579" sldId="374"/>
            <ac:spMk id="9" creationId="{33A3F65D-679A-4199-B544-2A026CC30BBC}"/>
          </ac:spMkLst>
        </pc:spChg>
        <pc:spChg chg="mod">
          <ac:chgData name="Komi Jules Atchoglo" userId="S::komi.atchoglo@stud.uni-due.de::93e4b0fc-209f-4890-ac5f-249813bb87a2" providerId="AD" clId="Web-{78205C32-1534-451C-BC29-11D7A7C15CDC}" dt="2022-03-14T20:26:04.152" v="53" actId="1076"/>
          <ac:spMkLst>
            <pc:docMk/>
            <pc:sldMk cId="1415438579" sldId="374"/>
            <ac:spMk id="12" creationId="{6C95E7DC-3FEA-43B7-AA75-8C86F47EA5C9}"/>
          </ac:spMkLst>
        </pc:spChg>
        <pc:spChg chg="add mod">
          <ac:chgData name="Komi Jules Atchoglo" userId="S::komi.atchoglo@stud.uni-due.de::93e4b0fc-209f-4890-ac5f-249813bb87a2" providerId="AD" clId="Web-{78205C32-1534-451C-BC29-11D7A7C15CDC}" dt="2022-03-14T20:29:04.640" v="89" actId="1076"/>
          <ac:spMkLst>
            <pc:docMk/>
            <pc:sldMk cId="1415438579" sldId="374"/>
            <ac:spMk id="14" creationId="{02FDE6BC-C230-4B10-8996-F7423D5904C7}"/>
          </ac:spMkLst>
        </pc:spChg>
        <pc:picChg chg="mod">
          <ac:chgData name="Komi Jules Atchoglo" userId="S::komi.atchoglo@stud.uni-due.de::93e4b0fc-209f-4890-ac5f-249813bb87a2" providerId="AD" clId="Web-{78205C32-1534-451C-BC29-11D7A7C15CDC}" dt="2022-03-14T20:29:08.874" v="90" actId="1076"/>
          <ac:picMkLst>
            <pc:docMk/>
            <pc:sldMk cId="1415438579" sldId="374"/>
            <ac:picMk id="6" creationId="{DAD8547E-3CF5-4133-B427-FB3773120673}"/>
          </ac:picMkLst>
        </pc:picChg>
        <pc:picChg chg="mod">
          <ac:chgData name="Komi Jules Atchoglo" userId="S::komi.atchoglo@stud.uni-due.de::93e4b0fc-209f-4890-ac5f-249813bb87a2" providerId="AD" clId="Web-{78205C32-1534-451C-BC29-11D7A7C15CDC}" dt="2022-03-14T20:25:42.136" v="49" actId="1076"/>
          <ac:picMkLst>
            <pc:docMk/>
            <pc:sldMk cId="1415438579" sldId="374"/>
            <ac:picMk id="20" creationId="{EFD4E786-14B9-4127-93A9-37EA25D97346}"/>
          </ac:picMkLst>
        </pc:picChg>
      </pc:sldChg>
    </pc:docChg>
  </pc:docChgLst>
  <pc:docChgLst>
    <pc:chgData name="Hemrajsinh Raulji" userId="S::hemrajsinh.raulji@stud.uni-due.de::fbcf7ca5-5a5a-4ba9-86cd-4bad697b71b0" providerId="AD" clId="Web-{932013CD-9227-4A9F-ABFD-611CDC6A022F}"/>
    <pc:docChg chg="modSld">
      <pc:chgData name="Hemrajsinh Raulji" userId="S::hemrajsinh.raulji@stud.uni-due.de::fbcf7ca5-5a5a-4ba9-86cd-4bad697b71b0" providerId="AD" clId="Web-{932013CD-9227-4A9F-ABFD-611CDC6A022F}" dt="2022-03-13T22:34:21.287" v="1"/>
      <pc:docMkLst>
        <pc:docMk/>
      </pc:docMkLst>
      <pc:sldChg chg="addSp delSp modSp">
        <pc:chgData name="Hemrajsinh Raulji" userId="S::hemrajsinh.raulji@stud.uni-due.de::fbcf7ca5-5a5a-4ba9-86cd-4bad697b71b0" providerId="AD" clId="Web-{932013CD-9227-4A9F-ABFD-611CDC6A022F}" dt="2022-03-13T22:34:21.287" v="1"/>
        <pc:sldMkLst>
          <pc:docMk/>
          <pc:sldMk cId="3179528253" sldId="346"/>
        </pc:sldMkLst>
        <pc:picChg chg="add del mod">
          <ac:chgData name="Hemrajsinh Raulji" userId="S::hemrajsinh.raulji@stud.uni-due.de::fbcf7ca5-5a5a-4ba9-86cd-4bad697b71b0" providerId="AD" clId="Web-{932013CD-9227-4A9F-ABFD-611CDC6A022F}" dt="2022-03-13T22:34:21.287" v="1"/>
          <ac:picMkLst>
            <pc:docMk/>
            <pc:sldMk cId="3179528253" sldId="346"/>
            <ac:picMk id="2" creationId="{0F16F5F8-2399-4204-A3A9-BB6A19EB878C}"/>
          </ac:picMkLst>
        </pc:picChg>
      </pc:sldChg>
    </pc:docChg>
  </pc:docChgLst>
  <pc:docChgLst>
    <pc:chgData name="Komi Jules Atchoglo" userId="S::komi.atchoglo@stud.uni-due.de::93e4b0fc-209f-4890-ac5f-249813bb87a2" providerId="AD" clId="Web-{C73BFB9D-3637-46FC-8E0E-55DB53541224}"/>
    <pc:docChg chg="modSld">
      <pc:chgData name="Komi Jules Atchoglo" userId="S::komi.atchoglo@stud.uni-due.de::93e4b0fc-209f-4890-ac5f-249813bb87a2" providerId="AD" clId="Web-{C73BFB9D-3637-46FC-8E0E-55DB53541224}" dt="2022-03-13T22:31:25.662" v="69"/>
      <pc:docMkLst>
        <pc:docMk/>
      </pc:docMkLst>
      <pc:sldChg chg="addSp modSp addAnim modAnim">
        <pc:chgData name="Komi Jules Atchoglo" userId="S::komi.atchoglo@stud.uni-due.de::93e4b0fc-209f-4890-ac5f-249813bb87a2" providerId="AD" clId="Web-{C73BFB9D-3637-46FC-8E0E-55DB53541224}" dt="2022-03-13T22:27:29.633" v="45"/>
        <pc:sldMkLst>
          <pc:docMk/>
          <pc:sldMk cId="3327938651" sldId="366"/>
        </pc:sldMkLst>
        <pc:spChg chg="mod">
          <ac:chgData name="Komi Jules Atchoglo" userId="S::komi.atchoglo@stud.uni-due.de::93e4b0fc-209f-4890-ac5f-249813bb87a2" providerId="AD" clId="Web-{C73BFB9D-3637-46FC-8E0E-55DB53541224}" dt="2022-03-13T22:26:47.209" v="34" actId="14100"/>
          <ac:spMkLst>
            <pc:docMk/>
            <pc:sldMk cId="3327938651" sldId="366"/>
            <ac:spMk id="17" creationId="{ED969155-3B61-49D8-8DFA-712C0D7B2D71}"/>
          </ac:spMkLst>
        </pc:spChg>
        <pc:grpChg chg="add">
          <ac:chgData name="Komi Jules Atchoglo" userId="S::komi.atchoglo@stud.uni-due.de::93e4b0fc-209f-4890-ac5f-249813bb87a2" providerId="AD" clId="Web-{C73BFB9D-3637-46FC-8E0E-55DB53541224}" dt="2022-03-13T22:26:51.069" v="35"/>
          <ac:grpSpMkLst>
            <pc:docMk/>
            <pc:sldMk cId="3327938651" sldId="366"/>
            <ac:grpSpMk id="5" creationId="{690553C9-3A07-47F7-886C-5655BF2C9803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7:17.367" v="40"/>
          <ac:grpSpMkLst>
            <pc:docMk/>
            <pc:sldMk cId="3327938651" sldId="366"/>
            <ac:grpSpMk id="6" creationId="{A65FA2D7-DEDD-4289-A8C5-677C78CAA1EE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7:26.055" v="43"/>
          <ac:grpSpMkLst>
            <pc:docMk/>
            <pc:sldMk cId="3327938651" sldId="366"/>
            <ac:grpSpMk id="7" creationId="{D8A01CFD-6FC3-4283-9FBB-8F7A23AA4633}"/>
          </ac:grpSpMkLst>
        </pc:grpChg>
      </pc:sldChg>
      <pc:sldChg chg="addSp addAnim delAnim modAnim">
        <pc:chgData name="Komi Jules Atchoglo" userId="S::komi.atchoglo@stud.uni-due.de::93e4b0fc-209f-4890-ac5f-249813bb87a2" providerId="AD" clId="Web-{C73BFB9D-3637-46FC-8E0E-55DB53541224}" dt="2022-03-13T22:28:59.185" v="53"/>
        <pc:sldMkLst>
          <pc:docMk/>
          <pc:sldMk cId="2090891738" sldId="371"/>
        </pc:sldMkLst>
        <pc:grpChg chg="add">
          <ac:chgData name="Komi Jules Atchoglo" userId="S::komi.atchoglo@stud.uni-due.de::93e4b0fc-209f-4890-ac5f-249813bb87a2" providerId="AD" clId="Web-{C73BFB9D-3637-46FC-8E0E-55DB53541224}" dt="2022-03-13T22:28:05.370" v="46"/>
          <ac:grpSpMkLst>
            <pc:docMk/>
            <pc:sldMk cId="2090891738" sldId="371"/>
            <ac:grpSpMk id="6" creationId="{C044C797-AAEF-4D3C-B919-A7C19B5DC3D1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8:55.341" v="51"/>
          <ac:grpSpMkLst>
            <pc:docMk/>
            <pc:sldMk cId="2090891738" sldId="371"/>
            <ac:grpSpMk id="7" creationId="{B4C3AC91-A262-4E01-989F-EF98B5BD1661}"/>
          </ac:grpSpMkLst>
        </pc:grpChg>
      </pc:sldChg>
      <pc:sldChg chg="addSp addAnim delAnim modAnim">
        <pc:chgData name="Komi Jules Atchoglo" userId="S::komi.atchoglo@stud.uni-due.de::93e4b0fc-209f-4890-ac5f-249813bb87a2" providerId="AD" clId="Web-{C73BFB9D-3637-46FC-8E0E-55DB53541224}" dt="2022-03-13T22:31:25.662" v="69"/>
        <pc:sldMkLst>
          <pc:docMk/>
          <pc:sldMk cId="1064192550" sldId="372"/>
        </pc:sldMkLst>
        <pc:grpChg chg="add">
          <ac:chgData name="Komi Jules Atchoglo" userId="S::komi.atchoglo@stud.uni-due.de::93e4b0fc-209f-4890-ac5f-249813bb87a2" providerId="AD" clId="Web-{C73BFB9D-3637-46FC-8E0E-55DB53541224}" dt="2022-03-13T22:29:27.406" v="54"/>
          <ac:grpSpMkLst>
            <pc:docMk/>
            <pc:sldMk cId="1064192550" sldId="372"/>
            <ac:grpSpMk id="2" creationId="{8E4C00A6-944F-4B12-B8D6-DDC7FA9B4A60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9:38.547" v="55"/>
          <ac:grpSpMkLst>
            <pc:docMk/>
            <pc:sldMk cId="1064192550" sldId="372"/>
            <ac:grpSpMk id="5" creationId="{AB772E62-01C7-4F9C-AA9B-D0BC1FAC45F9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9:43.891" v="56"/>
          <ac:grpSpMkLst>
            <pc:docMk/>
            <pc:sldMk cId="1064192550" sldId="372"/>
            <ac:grpSpMk id="6" creationId="{48E2910A-17B5-49B8-8689-32A516C88017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29:47.391" v="57"/>
          <ac:grpSpMkLst>
            <pc:docMk/>
            <pc:sldMk cId="1064192550" sldId="372"/>
            <ac:grpSpMk id="7" creationId="{8B456F79-C963-48F0-9C6F-EAD64AAA123E}"/>
          </ac:grpSpMkLst>
        </pc:grpChg>
        <pc:grpChg chg="add">
          <ac:chgData name="Komi Jules Atchoglo" userId="S::komi.atchoglo@stud.uni-due.de::93e4b0fc-209f-4890-ac5f-249813bb87a2" providerId="AD" clId="Web-{C73BFB9D-3637-46FC-8E0E-55DB53541224}" dt="2022-03-13T22:30:46.332" v="66"/>
          <ac:grpSpMkLst>
            <pc:docMk/>
            <pc:sldMk cId="1064192550" sldId="372"/>
            <ac:grpSpMk id="9" creationId="{4A44808D-A4BE-47AB-A5B2-E736AA4B0BB6}"/>
          </ac:grpSpMkLst>
        </pc:grpChg>
      </pc:sldChg>
      <pc:sldChg chg="modSp">
        <pc:chgData name="Komi Jules Atchoglo" userId="S::komi.atchoglo@stud.uni-due.de::93e4b0fc-209f-4890-ac5f-249813bb87a2" providerId="AD" clId="Web-{C73BFB9D-3637-46FC-8E0E-55DB53541224}" dt="2022-03-13T22:25:22.220" v="33" actId="20577"/>
        <pc:sldMkLst>
          <pc:docMk/>
          <pc:sldMk cId="1844956292" sldId="377"/>
        </pc:sldMkLst>
        <pc:spChg chg="mod">
          <ac:chgData name="Komi Jules Atchoglo" userId="S::komi.atchoglo@stud.uni-due.de::93e4b0fc-209f-4890-ac5f-249813bb87a2" providerId="AD" clId="Web-{C73BFB9D-3637-46FC-8E0E-55DB53541224}" dt="2022-03-13T22:24:44.280" v="24"/>
          <ac:spMkLst>
            <pc:docMk/>
            <pc:sldMk cId="1844956292" sldId="377"/>
            <ac:spMk id="2" creationId="{F9C0DD57-02B9-400C-BFE5-F4BF1A2CA799}"/>
          </ac:spMkLst>
        </pc:spChg>
        <pc:spChg chg="mod">
          <ac:chgData name="Komi Jules Atchoglo" userId="S::komi.atchoglo@stud.uni-due.de::93e4b0fc-209f-4890-ac5f-249813bb87a2" providerId="AD" clId="Web-{C73BFB9D-3637-46FC-8E0E-55DB53541224}" dt="2022-03-13T22:25:22.220" v="33" actId="20577"/>
          <ac:spMkLst>
            <pc:docMk/>
            <pc:sldMk cId="1844956292" sldId="377"/>
            <ac:spMk id="3" creationId="{91BB2DBB-6A0E-4F5D-A044-ACCF497B4B41}"/>
          </ac:spMkLst>
        </pc:spChg>
      </pc:sldChg>
    </pc:docChg>
  </pc:docChgLst>
  <pc:docChgLst>
    <pc:chgData name="Sebastian Szymanski" userId="1854efd4-8cea-430f-b7e5-4daa2146fc8f" providerId="ADAL" clId="{F625523D-4DDB-094C-A34D-994F8CA641B3}"/>
    <pc:docChg chg="undo custSel modSld">
      <pc:chgData name="Sebastian Szymanski" userId="1854efd4-8cea-430f-b7e5-4daa2146fc8f" providerId="ADAL" clId="{F625523D-4DDB-094C-A34D-994F8CA641B3}" dt="2022-03-14T19:14:57.192" v="870" actId="20577"/>
      <pc:docMkLst>
        <pc:docMk/>
      </pc:docMkLst>
      <pc:sldChg chg="addSp modSp mod">
        <pc:chgData name="Sebastian Szymanski" userId="1854efd4-8cea-430f-b7e5-4daa2146fc8f" providerId="ADAL" clId="{F625523D-4DDB-094C-A34D-994F8CA641B3}" dt="2022-03-14T17:46:04.918" v="42" actId="208"/>
        <pc:sldMkLst>
          <pc:docMk/>
          <pc:sldMk cId="0" sldId="256"/>
        </pc:sldMkLst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7" creationId="{66D3844D-E44A-7444-BA6A-607946DA4F51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8" creationId="{E54F0CFD-A42E-2F44-91EA-EB7095A791D5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10" creationId="{00F6298A-CF8F-3643-8167-02CBA177BF39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11" creationId="{E31024F6-BFEE-D041-888D-95838C2AB2DD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12" creationId="{2009062A-DBE6-854B-B43A-8CC77FA30341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13" creationId="{0B787ABD-13C1-1344-82E2-4495E4CDA69D}"/>
          </ac:spMkLst>
        </pc:spChg>
        <pc:spChg chg="add mod">
          <ac:chgData name="Sebastian Szymanski" userId="1854efd4-8cea-430f-b7e5-4daa2146fc8f" providerId="ADAL" clId="{F625523D-4DDB-094C-A34D-994F8CA641B3}" dt="2022-03-14T17:46:04.918" v="42" actId="208"/>
          <ac:spMkLst>
            <pc:docMk/>
            <pc:sldMk cId="0" sldId="256"/>
            <ac:spMk id="14" creationId="{18D6F9AD-95D9-4741-BEB0-BF3E71541892}"/>
          </ac:spMkLst>
        </pc:spChg>
      </pc:sldChg>
      <pc:sldChg chg="addSp delSp modSp mod">
        <pc:chgData name="Sebastian Szymanski" userId="1854efd4-8cea-430f-b7e5-4daa2146fc8f" providerId="ADAL" clId="{F625523D-4DDB-094C-A34D-994F8CA641B3}" dt="2022-03-14T19:14:57.192" v="870" actId="20577"/>
        <pc:sldMkLst>
          <pc:docMk/>
          <pc:sldMk cId="3365650311" sldId="321"/>
        </pc:sldMkLst>
        <pc:spChg chg="mod">
          <ac:chgData name="Sebastian Szymanski" userId="1854efd4-8cea-430f-b7e5-4daa2146fc8f" providerId="ADAL" clId="{F625523D-4DDB-094C-A34D-994F8CA641B3}" dt="2022-03-14T18:59:20.618" v="515" actId="113"/>
          <ac:spMkLst>
            <pc:docMk/>
            <pc:sldMk cId="3365650311" sldId="321"/>
            <ac:spMk id="6" creationId="{12BE1690-E3AB-9544-8B84-B68D503D10E6}"/>
          </ac:spMkLst>
        </pc:spChg>
        <pc:spChg chg="mod">
          <ac:chgData name="Sebastian Szymanski" userId="1854efd4-8cea-430f-b7e5-4daa2146fc8f" providerId="ADAL" clId="{F625523D-4DDB-094C-A34D-994F8CA641B3}" dt="2022-03-14T18:53:50.649" v="351" actId="14100"/>
          <ac:spMkLst>
            <pc:docMk/>
            <pc:sldMk cId="3365650311" sldId="321"/>
            <ac:spMk id="10" creationId="{594B7058-DBE5-1A47-9F7E-C89CD6770CE1}"/>
          </ac:spMkLst>
        </pc:spChg>
        <pc:spChg chg="mod">
          <ac:chgData name="Sebastian Szymanski" userId="1854efd4-8cea-430f-b7e5-4daa2146fc8f" providerId="ADAL" clId="{F625523D-4DDB-094C-A34D-994F8CA641B3}" dt="2022-03-14T19:09:58.527" v="793" actId="1036"/>
          <ac:spMkLst>
            <pc:docMk/>
            <pc:sldMk cId="3365650311" sldId="321"/>
            <ac:spMk id="94" creationId="{8509D76E-873C-A744-A196-90ADC0F70908}"/>
          </ac:spMkLst>
        </pc:spChg>
        <pc:spChg chg="mod">
          <ac:chgData name="Sebastian Szymanski" userId="1854efd4-8cea-430f-b7e5-4daa2146fc8f" providerId="ADAL" clId="{F625523D-4DDB-094C-A34D-994F8CA641B3}" dt="2022-03-14T18:59:18.010" v="514" actId="113"/>
          <ac:spMkLst>
            <pc:docMk/>
            <pc:sldMk cId="3365650311" sldId="321"/>
            <ac:spMk id="95" creationId="{88511268-F4D1-7B4D-BFBF-6AE9FC662263}"/>
          </ac:spMkLst>
        </pc:spChg>
        <pc:spChg chg="del">
          <ac:chgData name="Sebastian Szymanski" userId="1854efd4-8cea-430f-b7e5-4daa2146fc8f" providerId="ADAL" clId="{F625523D-4DDB-094C-A34D-994F8CA641B3}" dt="2022-03-14T19:01:08.675" v="529" actId="478"/>
          <ac:spMkLst>
            <pc:docMk/>
            <pc:sldMk cId="3365650311" sldId="321"/>
            <ac:spMk id="98" creationId="{CD03A39A-B124-3541-8177-F196D04C1DFB}"/>
          </ac:spMkLst>
        </pc:spChg>
        <pc:spChg chg="mod">
          <ac:chgData name="Sebastian Szymanski" userId="1854efd4-8cea-430f-b7e5-4daa2146fc8f" providerId="ADAL" clId="{F625523D-4DDB-094C-A34D-994F8CA641B3}" dt="2022-03-14T19:08:47.063" v="729" actId="20577"/>
          <ac:spMkLst>
            <pc:docMk/>
            <pc:sldMk cId="3365650311" sldId="321"/>
            <ac:spMk id="104" creationId="{3C9BDF99-B785-0D47-A3D6-88BC2637AEBB}"/>
          </ac:spMkLst>
        </pc:spChg>
        <pc:spChg chg="del">
          <ac:chgData name="Sebastian Szymanski" userId="1854efd4-8cea-430f-b7e5-4daa2146fc8f" providerId="ADAL" clId="{F625523D-4DDB-094C-A34D-994F8CA641B3}" dt="2022-03-14T19:04:48.997" v="629" actId="478"/>
          <ac:spMkLst>
            <pc:docMk/>
            <pc:sldMk cId="3365650311" sldId="321"/>
            <ac:spMk id="105" creationId="{DB4D4CDC-E93A-4BEF-8AC9-EB5E612A2A78}"/>
          </ac:spMkLst>
        </pc:spChg>
        <pc:spChg chg="mod">
          <ac:chgData name="Sebastian Szymanski" userId="1854efd4-8cea-430f-b7e5-4daa2146fc8f" providerId="ADAL" clId="{F625523D-4DDB-094C-A34D-994F8CA641B3}" dt="2022-03-14T18:56:22.887" v="384" actId="20577"/>
          <ac:spMkLst>
            <pc:docMk/>
            <pc:sldMk cId="3365650311" sldId="321"/>
            <ac:spMk id="106" creationId="{029BEC41-8043-4687-91FD-F2A59F298549}"/>
          </ac:spMkLst>
        </pc:spChg>
        <pc:spChg chg="mod">
          <ac:chgData name="Sebastian Szymanski" userId="1854efd4-8cea-430f-b7e5-4daa2146fc8f" providerId="ADAL" clId="{F625523D-4DDB-094C-A34D-994F8CA641B3}" dt="2022-03-14T19:00:00.127" v="519" actId="1076"/>
          <ac:spMkLst>
            <pc:docMk/>
            <pc:sldMk cId="3365650311" sldId="321"/>
            <ac:spMk id="186" creationId="{BF9C6DB9-7068-1846-B598-9AFA6C1415B8}"/>
          </ac:spMkLst>
        </pc:spChg>
        <pc:spChg chg="mod">
          <ac:chgData name="Sebastian Szymanski" userId="1854efd4-8cea-430f-b7e5-4daa2146fc8f" providerId="ADAL" clId="{F625523D-4DDB-094C-A34D-994F8CA641B3}" dt="2022-03-14T18:53:36.983" v="350" actId="207"/>
          <ac:spMkLst>
            <pc:docMk/>
            <pc:sldMk cId="3365650311" sldId="321"/>
            <ac:spMk id="231" creationId="{1CC176FB-937D-C546-A43E-04B4DA1BBE94}"/>
          </ac:spMkLst>
        </pc:spChg>
        <pc:spChg chg="mod">
          <ac:chgData name="Sebastian Szymanski" userId="1854efd4-8cea-430f-b7e5-4daa2146fc8f" providerId="ADAL" clId="{F625523D-4DDB-094C-A34D-994F8CA641B3}" dt="2022-03-14T18:53:32.509" v="340" actId="207"/>
          <ac:spMkLst>
            <pc:docMk/>
            <pc:sldMk cId="3365650311" sldId="321"/>
            <ac:spMk id="232" creationId="{CD7D7814-166C-D246-8C21-3615583A7849}"/>
          </ac:spMkLst>
        </pc:spChg>
        <pc:grpChg chg="del">
          <ac:chgData name="Sebastian Szymanski" userId="1854efd4-8cea-430f-b7e5-4daa2146fc8f" providerId="ADAL" clId="{F625523D-4DDB-094C-A34D-994F8CA641B3}" dt="2022-03-14T19:09:39.428" v="789" actId="478"/>
          <ac:grpSpMkLst>
            <pc:docMk/>
            <pc:sldMk cId="3365650311" sldId="321"/>
            <ac:grpSpMk id="96" creationId="{538BB0EC-1D02-DA49-8B26-BCB3C5B14F8C}"/>
          </ac:grpSpMkLst>
        </pc:grpChg>
        <pc:grpChg chg="del">
          <ac:chgData name="Sebastian Szymanski" userId="1854efd4-8cea-430f-b7e5-4daa2146fc8f" providerId="ADAL" clId="{F625523D-4DDB-094C-A34D-994F8CA641B3}" dt="2022-03-14T18:58:55.702" v="508" actId="478"/>
          <ac:grpSpMkLst>
            <pc:docMk/>
            <pc:sldMk cId="3365650311" sldId="321"/>
            <ac:grpSpMk id="114" creationId="{4030EB1B-E3DB-D54E-88F8-3178E01F0162}"/>
          </ac:grpSpMkLst>
        </pc:grpChg>
        <pc:grpChg chg="del">
          <ac:chgData name="Sebastian Szymanski" userId="1854efd4-8cea-430f-b7e5-4daa2146fc8f" providerId="ADAL" clId="{F625523D-4DDB-094C-A34D-994F8CA641B3}" dt="2022-03-14T19:08:23.069" v="724" actId="478"/>
          <ac:grpSpMkLst>
            <pc:docMk/>
            <pc:sldMk cId="3365650311" sldId="321"/>
            <ac:grpSpMk id="163" creationId="{CA896A55-8AE7-1645-8C44-9D00691E8E06}"/>
          </ac:grpSpMkLst>
        </pc:grpChg>
        <pc:grpChg chg="del">
          <ac:chgData name="Sebastian Szymanski" userId="1854efd4-8cea-430f-b7e5-4daa2146fc8f" providerId="ADAL" clId="{F625523D-4DDB-094C-A34D-994F8CA641B3}" dt="2022-03-14T19:01:10.171" v="530" actId="478"/>
          <ac:grpSpMkLst>
            <pc:docMk/>
            <pc:sldMk cId="3365650311" sldId="321"/>
            <ac:grpSpMk id="183" creationId="{8F0F39FB-38AB-D54A-9781-65AFC73C6302}"/>
          </ac:grpSpMkLst>
        </pc:grpChg>
        <pc:grpChg chg="del mod">
          <ac:chgData name="Sebastian Szymanski" userId="1854efd4-8cea-430f-b7e5-4daa2146fc8f" providerId="ADAL" clId="{F625523D-4DDB-094C-A34D-994F8CA641B3}" dt="2022-03-14T19:06:08.810" v="660" actId="478"/>
          <ac:grpSpMkLst>
            <pc:docMk/>
            <pc:sldMk cId="3365650311" sldId="321"/>
            <ac:grpSpMk id="195" creationId="{3FD755F9-20D3-1B4D-AB01-9DE07EAF3D1E}"/>
          </ac:grpSpMkLst>
        </pc:grpChg>
        <pc:grpChg chg="del">
          <ac:chgData name="Sebastian Szymanski" userId="1854efd4-8cea-430f-b7e5-4daa2146fc8f" providerId="ADAL" clId="{F625523D-4DDB-094C-A34D-994F8CA641B3}" dt="2022-03-14T19:03:22.125" v="572" actId="478"/>
          <ac:grpSpMkLst>
            <pc:docMk/>
            <pc:sldMk cId="3365650311" sldId="321"/>
            <ac:grpSpMk id="207" creationId="{CB688F78-BA33-494F-94A4-825F0EF15754}"/>
          </ac:grpSpMkLst>
        </pc:grpChg>
        <pc:grpChg chg="del">
          <ac:chgData name="Sebastian Szymanski" userId="1854efd4-8cea-430f-b7e5-4daa2146fc8f" providerId="ADAL" clId="{F625523D-4DDB-094C-A34D-994F8CA641B3}" dt="2022-03-14T19:04:46.254" v="628" actId="478"/>
          <ac:grpSpMkLst>
            <pc:docMk/>
            <pc:sldMk cId="3365650311" sldId="321"/>
            <ac:grpSpMk id="219" creationId="{6FD296B6-134F-4A4E-AABD-19D827BEF594}"/>
          </ac:grpSpMkLst>
        </pc:grpChg>
        <pc:graphicFrameChg chg="add mod modGraphic">
          <ac:chgData name="Sebastian Szymanski" userId="1854efd4-8cea-430f-b7e5-4daa2146fc8f" providerId="ADAL" clId="{F625523D-4DDB-094C-A34D-994F8CA641B3}" dt="2022-03-14T19:14:30.475" v="834"/>
          <ac:graphicFrameMkLst>
            <pc:docMk/>
            <pc:sldMk cId="3365650311" sldId="321"/>
            <ac:graphicFrameMk id="2" creationId="{5FF65C9F-C0CF-F848-8026-E338721BD95D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3:03.582" v="802"/>
          <ac:graphicFrameMkLst>
            <pc:docMk/>
            <pc:sldMk cId="3365650311" sldId="321"/>
            <ac:graphicFrameMk id="91" creationId="{CAA09044-99E9-1F42-8C95-0104D8307D48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4:05.149" v="832"/>
          <ac:graphicFrameMkLst>
            <pc:docMk/>
            <pc:sldMk cId="3365650311" sldId="321"/>
            <ac:graphicFrameMk id="107" creationId="{F59A760C-D2E0-7345-858C-E32C49AAF1B5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3:16.759" v="818" actId="1037"/>
          <ac:graphicFrameMkLst>
            <pc:docMk/>
            <pc:sldMk cId="3365650311" sldId="321"/>
            <ac:graphicFrameMk id="108" creationId="{86C8B173-20F4-A345-8360-1666A432B90F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4:18.335" v="833"/>
          <ac:graphicFrameMkLst>
            <pc:docMk/>
            <pc:sldMk cId="3365650311" sldId="321"/>
            <ac:graphicFrameMk id="109" creationId="{5FBD186E-A1CE-5B4D-9D38-66F6901CC593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3:50.859" v="831"/>
          <ac:graphicFrameMkLst>
            <pc:docMk/>
            <pc:sldMk cId="3365650311" sldId="321"/>
            <ac:graphicFrameMk id="111" creationId="{2F940A75-CB57-C148-8631-848EE8E44D30}"/>
          </ac:graphicFrameMkLst>
        </pc:graphicFrameChg>
        <pc:graphicFrameChg chg="add mod modGraphic">
          <ac:chgData name="Sebastian Szymanski" userId="1854efd4-8cea-430f-b7e5-4daa2146fc8f" providerId="ADAL" clId="{F625523D-4DDB-094C-A34D-994F8CA641B3}" dt="2022-03-14T19:14:57.192" v="870" actId="20577"/>
          <ac:graphicFrameMkLst>
            <pc:docMk/>
            <pc:sldMk cId="3365650311" sldId="321"/>
            <ac:graphicFrameMk id="113" creationId="{A1848EAA-3041-D342-87DD-290B870B13B5}"/>
          </ac:graphicFrameMkLst>
        </pc:graphicFrameChg>
        <pc:cxnChg chg="del">
          <ac:chgData name="Sebastian Szymanski" userId="1854efd4-8cea-430f-b7e5-4daa2146fc8f" providerId="ADAL" clId="{F625523D-4DDB-094C-A34D-994F8CA641B3}" dt="2022-03-14T18:46:21.452" v="71" actId="478"/>
          <ac:cxnSpMkLst>
            <pc:docMk/>
            <pc:sldMk cId="3365650311" sldId="321"/>
            <ac:cxnSpMk id="5" creationId="{104A366B-CF68-7541-B4DD-165237CB9081}"/>
          </ac:cxnSpMkLst>
        </pc:cxnChg>
        <pc:cxnChg chg="del">
          <ac:chgData name="Sebastian Szymanski" userId="1854efd4-8cea-430f-b7e5-4daa2146fc8f" providerId="ADAL" clId="{F625523D-4DDB-094C-A34D-994F8CA641B3}" dt="2022-03-14T18:46:23.075" v="72" actId="478"/>
          <ac:cxnSpMkLst>
            <pc:docMk/>
            <pc:sldMk cId="3365650311" sldId="321"/>
            <ac:cxnSpMk id="92" creationId="{131FB628-475F-8E4F-AB9E-48172DFCE8BC}"/>
          </ac:cxnSpMkLst>
        </pc:cxnChg>
        <pc:cxnChg chg="del">
          <ac:chgData name="Sebastian Szymanski" userId="1854efd4-8cea-430f-b7e5-4daa2146fc8f" providerId="ADAL" clId="{F625523D-4DDB-094C-A34D-994F8CA641B3}" dt="2022-03-14T18:46:24.253" v="73" actId="478"/>
          <ac:cxnSpMkLst>
            <pc:docMk/>
            <pc:sldMk cId="3365650311" sldId="321"/>
            <ac:cxnSpMk id="93" creationId="{6EE0D814-652D-A449-816C-74CA8578C84F}"/>
          </ac:cxnSpMkLst>
        </pc:cxnChg>
      </pc:sldChg>
    </pc:docChg>
  </pc:docChgLst>
  <pc:docChgLst>
    <pc:chgData name="Yannik Wodarczak" userId="S::yannik.wodarczak@stud.uni-due.de::d1ec489c-0925-446f-beeb-c50445db38dd" providerId="AD" clId="Web-{177761F6-BE8F-443E-9B3D-2B96AD8FD63F}"/>
    <pc:docChg chg="modSld">
      <pc:chgData name="Yannik Wodarczak" userId="S::yannik.wodarczak@stud.uni-due.de::d1ec489c-0925-446f-beeb-c50445db38dd" providerId="AD" clId="Web-{177761F6-BE8F-443E-9B3D-2B96AD8FD63F}" dt="2022-03-14T09:07:07.081" v="14"/>
      <pc:docMkLst>
        <pc:docMk/>
      </pc:docMkLst>
      <pc:sldChg chg="addSp modSp">
        <pc:chgData name="Yannik Wodarczak" userId="S::yannik.wodarczak@stud.uni-due.de::d1ec489c-0925-446f-beeb-c50445db38dd" providerId="AD" clId="Web-{177761F6-BE8F-443E-9B3D-2B96AD8FD63F}" dt="2022-03-14T09:07:07.081" v="14"/>
        <pc:sldMkLst>
          <pc:docMk/>
          <pc:sldMk cId="0" sldId="256"/>
        </pc:sldMkLst>
        <pc:spChg chg="add mod">
          <ac:chgData name="Yannik Wodarczak" userId="S::yannik.wodarczak@stud.uni-due.de::d1ec489c-0925-446f-beeb-c50445db38dd" providerId="AD" clId="Web-{177761F6-BE8F-443E-9B3D-2B96AD8FD63F}" dt="2022-03-14T09:07:07.081" v="14"/>
          <ac:spMkLst>
            <pc:docMk/>
            <pc:sldMk cId="0" sldId="256"/>
            <ac:spMk id="3" creationId="{B7CDBF2B-2C9C-4B7C-AE1A-BFF03159BDE1}"/>
          </ac:spMkLst>
        </pc:spChg>
        <pc:picChg chg="add mod modCrop">
          <ac:chgData name="Yannik Wodarczak" userId="S::yannik.wodarczak@stud.uni-due.de::d1ec489c-0925-446f-beeb-c50445db38dd" providerId="AD" clId="Web-{177761F6-BE8F-443E-9B3D-2B96AD8FD63F}" dt="2022-03-14T09:06:34.594" v="9" actId="1076"/>
          <ac:picMkLst>
            <pc:docMk/>
            <pc:sldMk cId="0" sldId="256"/>
            <ac:picMk id="2" creationId="{3F87E7E6-45F5-4DEC-9AE9-5E8ED4E6A6A8}"/>
          </ac:picMkLst>
        </pc:picChg>
        <pc:picChg chg="mod">
          <ac:chgData name="Yannik Wodarczak" userId="S::yannik.wodarczak@stud.uni-due.de::d1ec489c-0925-446f-beeb-c50445db38dd" providerId="AD" clId="Web-{177761F6-BE8F-443E-9B3D-2B96AD8FD63F}" dt="2022-03-14T09:06:39.423" v="10" actId="1076"/>
          <ac:picMkLst>
            <pc:docMk/>
            <pc:sldMk cId="0" sldId="256"/>
            <ac:picMk id="8" creationId="{4D971D8A-C0A7-E341-9A66-F1937A6A20D0}"/>
          </ac:picMkLst>
        </pc:picChg>
      </pc:sldChg>
    </pc:docChg>
  </pc:docChgLst>
  <pc:docChgLst>
    <pc:chgData name="Kurusanth Pararajasekaram" userId="e0e8ee52-2ea8-4d68-b3ff-9d16039ef1d4" providerId="ADAL" clId="{ACCA52E9-240B-254B-A3BB-58A974A174A9}"/>
    <pc:docChg chg="undo custSel addSld delSld modSld sldOrd modSection">
      <pc:chgData name="Kurusanth Pararajasekaram" userId="e0e8ee52-2ea8-4d68-b3ff-9d16039ef1d4" providerId="ADAL" clId="{ACCA52E9-240B-254B-A3BB-58A974A174A9}" dt="2022-03-14T11:34:48.590" v="6403" actId="478"/>
      <pc:docMkLst>
        <pc:docMk/>
      </pc:docMkLst>
      <pc:sldChg chg="addSp delSp modSp mod">
        <pc:chgData name="Kurusanth Pararajasekaram" userId="e0e8ee52-2ea8-4d68-b3ff-9d16039ef1d4" providerId="ADAL" clId="{ACCA52E9-240B-254B-A3BB-58A974A174A9}" dt="2022-03-14T08:54:36.416" v="6262" actId="21"/>
        <pc:sldMkLst>
          <pc:docMk/>
          <pc:sldMk cId="0" sldId="256"/>
        </pc:sldMkLst>
        <pc:spChg chg="add del">
          <ac:chgData name="Kurusanth Pararajasekaram" userId="e0e8ee52-2ea8-4d68-b3ff-9d16039ef1d4" providerId="ADAL" clId="{ACCA52E9-240B-254B-A3BB-58A974A174A9}" dt="2022-03-14T08:54:36.416" v="6262" actId="21"/>
          <ac:spMkLst>
            <pc:docMk/>
            <pc:sldMk cId="0" sldId="256"/>
            <ac:spMk id="7" creationId="{F1F9115C-12FE-44EF-BAED-7BA80AC70FC6}"/>
          </ac:spMkLst>
        </pc:spChg>
        <pc:spChg chg="mod">
          <ac:chgData name="Kurusanth Pararajasekaram" userId="e0e8ee52-2ea8-4d68-b3ff-9d16039ef1d4" providerId="ADAL" clId="{ACCA52E9-240B-254B-A3BB-58A974A174A9}" dt="2022-03-13T14:56:43.586" v="4756" actId="14100"/>
          <ac:spMkLst>
            <pc:docMk/>
            <pc:sldMk cId="0" sldId="256"/>
            <ac:spMk id="246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3T14:56:24.423" v="4754" actId="20577"/>
          <ac:spMkLst>
            <pc:docMk/>
            <pc:sldMk cId="0" sldId="256"/>
            <ac:spMk id="247" creationId="{00000000-0000-0000-0000-000000000000}"/>
          </ac:spMkLst>
        </pc:spChg>
      </pc:sldChg>
      <pc:sldChg chg="modSp add del mod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57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57"/>
            <ac:spMk id="253" creationId="{00000000-0000-0000-0000-000000000000}"/>
          </ac:spMkLst>
        </pc:spChg>
      </pc:sldChg>
      <pc:sldChg chg="addSp delSp modSp mod ord">
        <pc:chgData name="Kurusanth Pararajasekaram" userId="e0e8ee52-2ea8-4d68-b3ff-9d16039ef1d4" providerId="ADAL" clId="{ACCA52E9-240B-254B-A3BB-58A974A174A9}" dt="2022-03-14T08:57:39.628" v="6343"/>
        <pc:sldMkLst>
          <pc:docMk/>
          <pc:sldMk cId="0" sldId="259"/>
        </pc:sldMkLst>
        <pc:spChg chg="mod">
          <ac:chgData name="Kurusanth Pararajasekaram" userId="e0e8ee52-2ea8-4d68-b3ff-9d16039ef1d4" providerId="ADAL" clId="{ACCA52E9-240B-254B-A3BB-58A974A174A9}" dt="2022-03-12T07:25:57.599" v="1999" actId="1076"/>
          <ac:spMkLst>
            <pc:docMk/>
            <pc:sldMk cId="0" sldId="259"/>
            <ac:spMk id="279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07:26:22.951" v="2003" actId="1076"/>
          <ac:spMkLst>
            <pc:docMk/>
            <pc:sldMk cId="0" sldId="259"/>
            <ac:spMk id="280" creationId="{00000000-0000-0000-0000-000000000000}"/>
          </ac:spMkLst>
        </pc:spChg>
        <pc:picChg chg="add mod">
          <ac:chgData name="Kurusanth Pararajasekaram" userId="e0e8ee52-2ea8-4d68-b3ff-9d16039ef1d4" providerId="ADAL" clId="{ACCA52E9-240B-254B-A3BB-58A974A174A9}" dt="2022-03-14T08:57:39.628" v="6343"/>
          <ac:picMkLst>
            <pc:docMk/>
            <pc:sldMk cId="0" sldId="259"/>
            <ac:picMk id="3" creationId="{5578FF6B-E7E5-A547-9C37-2F011D50099E}"/>
          </ac:picMkLst>
        </pc:picChg>
        <pc:picChg chg="del">
          <ac:chgData name="Kurusanth Pararajasekaram" userId="e0e8ee52-2ea8-4d68-b3ff-9d16039ef1d4" providerId="ADAL" clId="{ACCA52E9-240B-254B-A3BB-58A974A174A9}" dt="2022-03-14T08:57:00.473" v="6290" actId="478"/>
          <ac:picMkLst>
            <pc:docMk/>
            <pc:sldMk cId="0" sldId="259"/>
            <ac:picMk id="278" creationId="{00000000-0000-0000-0000-000000000000}"/>
          </ac:picMkLst>
        </pc:picChg>
      </pc:sldChg>
      <pc:sldChg chg="del">
        <pc:chgData name="Kurusanth Pararajasekaram" userId="e0e8ee52-2ea8-4d68-b3ff-9d16039ef1d4" providerId="ADAL" clId="{ACCA52E9-240B-254B-A3BB-58A974A174A9}" dt="2022-03-13T15:29:03.577" v="5017" actId="2696"/>
        <pc:sldMkLst>
          <pc:docMk/>
          <pc:sldMk cId="0" sldId="260"/>
        </pc:sldMkLst>
      </pc:sldChg>
      <pc:sldChg chg="delSp modSp mod">
        <pc:chgData name="Kurusanth Pararajasekaram" userId="e0e8ee52-2ea8-4d68-b3ff-9d16039ef1d4" providerId="ADAL" clId="{ACCA52E9-240B-254B-A3BB-58A974A174A9}" dt="2022-03-13T10:20:45.676" v="3915" actId="1076"/>
        <pc:sldMkLst>
          <pc:docMk/>
          <pc:sldMk cId="3458610168" sldId="262"/>
        </pc:sldMkLst>
        <pc:spChg chg="del mod">
          <ac:chgData name="Kurusanth Pararajasekaram" userId="e0e8ee52-2ea8-4d68-b3ff-9d16039ef1d4" providerId="ADAL" clId="{ACCA52E9-240B-254B-A3BB-58A974A174A9}" dt="2022-03-13T10:20:40.027" v="3914" actId="478"/>
          <ac:spMkLst>
            <pc:docMk/>
            <pc:sldMk cId="3458610168" sldId="262"/>
            <ac:spMk id="2" creationId="{60F3F661-EC05-49DA-B1E2-DFC7BE3A16B3}"/>
          </ac:spMkLst>
        </pc:spChg>
        <pc:spChg chg="mod">
          <ac:chgData name="Kurusanth Pararajasekaram" userId="e0e8ee52-2ea8-4d68-b3ff-9d16039ef1d4" providerId="ADAL" clId="{ACCA52E9-240B-254B-A3BB-58A974A174A9}" dt="2022-03-13T10:20:20.755" v="3911" actId="207"/>
          <ac:spMkLst>
            <pc:docMk/>
            <pc:sldMk cId="3458610168" sldId="262"/>
            <ac:spMk id="11" creationId="{0C2D6DE9-29A2-4340-9768-C5E6D9860A1D}"/>
          </ac:spMkLst>
        </pc:spChg>
        <pc:spChg chg="mod">
          <ac:chgData name="Kurusanth Pararajasekaram" userId="e0e8ee52-2ea8-4d68-b3ff-9d16039ef1d4" providerId="ADAL" clId="{ACCA52E9-240B-254B-A3BB-58A974A174A9}" dt="2022-03-13T10:20:45.676" v="3915" actId="1076"/>
          <ac:spMkLst>
            <pc:docMk/>
            <pc:sldMk cId="3458610168" sldId="262"/>
            <ac:spMk id="27" creationId="{AE503A2F-D34B-44B6-8EC3-8ECBF95DF32C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1:13.419" v="3922" actId="207"/>
        <pc:sldMkLst>
          <pc:docMk/>
          <pc:sldMk cId="437665843" sldId="264"/>
        </pc:sldMkLst>
        <pc:spChg chg="del mod">
          <ac:chgData name="Kurusanth Pararajasekaram" userId="e0e8ee52-2ea8-4d68-b3ff-9d16039ef1d4" providerId="ADAL" clId="{ACCA52E9-240B-254B-A3BB-58A974A174A9}" dt="2022-03-13T10:20:53.679" v="3917" actId="478"/>
          <ac:spMkLst>
            <pc:docMk/>
            <pc:sldMk cId="437665843" sldId="264"/>
            <ac:spMk id="2" creationId="{37C59CDD-5D93-4560-ABA9-AD725C1EA77C}"/>
          </ac:spMkLst>
        </pc:spChg>
        <pc:spChg chg="mod">
          <ac:chgData name="Kurusanth Pararajasekaram" userId="e0e8ee52-2ea8-4d68-b3ff-9d16039ef1d4" providerId="ADAL" clId="{ACCA52E9-240B-254B-A3BB-58A974A174A9}" dt="2022-03-13T10:21:09.673" v="3921" actId="207"/>
          <ac:spMkLst>
            <pc:docMk/>
            <pc:sldMk cId="437665843" sldId="264"/>
            <ac:spMk id="8" creationId="{B9BFF9E9-5537-4F6F-82B7-B6BF0CCCCB06}"/>
          </ac:spMkLst>
        </pc:spChg>
        <pc:spChg chg="mod">
          <ac:chgData name="Kurusanth Pararajasekaram" userId="e0e8ee52-2ea8-4d68-b3ff-9d16039ef1d4" providerId="ADAL" clId="{ACCA52E9-240B-254B-A3BB-58A974A174A9}" dt="2022-03-13T10:21:13.419" v="3922" actId="207"/>
          <ac:spMkLst>
            <pc:docMk/>
            <pc:sldMk cId="437665843" sldId="264"/>
            <ac:spMk id="19" creationId="{2E3DF718-24B0-4BBA-97F0-4FDD965A8572}"/>
          </ac:spMkLst>
        </pc:spChg>
        <pc:spChg chg="mod">
          <ac:chgData name="Kurusanth Pararajasekaram" userId="e0e8ee52-2ea8-4d68-b3ff-9d16039ef1d4" providerId="ADAL" clId="{ACCA52E9-240B-254B-A3BB-58A974A174A9}" dt="2022-03-13T10:21:07.198" v="3920" actId="207"/>
          <ac:spMkLst>
            <pc:docMk/>
            <pc:sldMk cId="437665843" sldId="264"/>
            <ac:spMk id="23" creationId="{15003884-2B5B-479E-8E36-318836003FE7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1:24.533" v="3924" actId="207"/>
        <pc:sldMkLst>
          <pc:docMk/>
          <pc:sldMk cId="2425419694" sldId="265"/>
        </pc:sldMkLst>
        <pc:spChg chg="del">
          <ac:chgData name="Kurusanth Pararajasekaram" userId="e0e8ee52-2ea8-4d68-b3ff-9d16039ef1d4" providerId="ADAL" clId="{ACCA52E9-240B-254B-A3BB-58A974A174A9}" dt="2022-03-13T10:21:21.282" v="3923" actId="478"/>
          <ac:spMkLst>
            <pc:docMk/>
            <pc:sldMk cId="2425419694" sldId="265"/>
            <ac:spMk id="4" creationId="{4F945E73-32F4-49A4-BE6A-65F0863EC802}"/>
          </ac:spMkLst>
        </pc:spChg>
        <pc:spChg chg="mod">
          <ac:chgData name="Kurusanth Pararajasekaram" userId="e0e8ee52-2ea8-4d68-b3ff-9d16039ef1d4" providerId="ADAL" clId="{ACCA52E9-240B-254B-A3BB-58A974A174A9}" dt="2022-03-13T10:21:24.533" v="3924" actId="207"/>
          <ac:spMkLst>
            <pc:docMk/>
            <pc:sldMk cId="2425419694" sldId="265"/>
            <ac:spMk id="20" creationId="{B67116BE-A934-4E18-B0DF-7BC5EE3722CE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1:30.225" v="3926" actId="478"/>
        <pc:sldMkLst>
          <pc:docMk/>
          <pc:sldMk cId="1819588019" sldId="266"/>
        </pc:sldMkLst>
        <pc:spChg chg="del">
          <ac:chgData name="Kurusanth Pararajasekaram" userId="e0e8ee52-2ea8-4d68-b3ff-9d16039ef1d4" providerId="ADAL" clId="{ACCA52E9-240B-254B-A3BB-58A974A174A9}" dt="2022-03-13T10:21:30.225" v="3926" actId="478"/>
          <ac:spMkLst>
            <pc:docMk/>
            <pc:sldMk cId="1819588019" sldId="266"/>
            <ac:spMk id="2" creationId="{A5263788-AAE3-430D-9ADA-2C7EF6272011}"/>
          </ac:spMkLst>
        </pc:spChg>
        <pc:spChg chg="mod">
          <ac:chgData name="Kurusanth Pararajasekaram" userId="e0e8ee52-2ea8-4d68-b3ff-9d16039ef1d4" providerId="ADAL" clId="{ACCA52E9-240B-254B-A3BB-58A974A174A9}" dt="2022-03-13T10:21:28.668" v="3925" actId="207"/>
          <ac:spMkLst>
            <pc:docMk/>
            <pc:sldMk cId="1819588019" sldId="266"/>
            <ac:spMk id="11" creationId="{D61E6198-270A-404E-B7A3-AD7A1DCF89D2}"/>
          </ac:spMkLst>
        </pc:spChg>
      </pc:sldChg>
      <pc:sldChg chg="addSp delSp modSp add mod setBg">
        <pc:chgData name="Kurusanth Pararajasekaram" userId="e0e8ee52-2ea8-4d68-b3ff-9d16039ef1d4" providerId="ADAL" clId="{ACCA52E9-240B-254B-A3BB-58A974A174A9}" dt="2022-03-13T18:49:38.348" v="5260" actId="1076"/>
        <pc:sldMkLst>
          <pc:docMk/>
          <pc:sldMk cId="1266483014" sldId="267"/>
        </pc:sldMkLst>
        <pc:spChg chg="mod">
          <ac:chgData name="Kurusanth Pararajasekaram" userId="e0e8ee52-2ea8-4d68-b3ff-9d16039ef1d4" providerId="ADAL" clId="{ACCA52E9-240B-254B-A3BB-58A974A174A9}" dt="2022-03-12T12:25:23.520" v="3448" actId="692"/>
          <ac:spMkLst>
            <pc:docMk/>
            <pc:sldMk cId="1266483014" sldId="267"/>
            <ac:spMk id="3" creationId="{1B52E8E8-CDB2-5C4C-A466-70065A96CE03}"/>
          </ac:spMkLst>
        </pc:spChg>
        <pc:spChg chg="del mod">
          <ac:chgData name="Kurusanth Pararajasekaram" userId="e0e8ee52-2ea8-4d68-b3ff-9d16039ef1d4" providerId="ADAL" clId="{ACCA52E9-240B-254B-A3BB-58A974A174A9}" dt="2022-03-12T07:12:50.798" v="1744" actId="478"/>
          <ac:spMkLst>
            <pc:docMk/>
            <pc:sldMk cId="1266483014" sldId="267"/>
            <ac:spMk id="4" creationId="{4F0AEE66-DA90-144B-87C0-95B792F2185F}"/>
          </ac:spMkLst>
        </pc:spChg>
        <pc:spChg chg="mod">
          <ac:chgData name="Kurusanth Pararajasekaram" userId="e0e8ee52-2ea8-4d68-b3ff-9d16039ef1d4" providerId="ADAL" clId="{ACCA52E9-240B-254B-A3BB-58A974A174A9}" dt="2022-03-12T07:12:28.354" v="1739" actId="208"/>
          <ac:spMkLst>
            <pc:docMk/>
            <pc:sldMk cId="1266483014" sldId="267"/>
            <ac:spMk id="5" creationId="{71E80C8E-BA64-2E4F-8FD3-5E44B2CE2B34}"/>
          </ac:spMkLst>
        </pc:spChg>
        <pc:spChg chg="mod">
          <ac:chgData name="Kurusanth Pararajasekaram" userId="e0e8ee52-2ea8-4d68-b3ff-9d16039ef1d4" providerId="ADAL" clId="{ACCA52E9-240B-254B-A3BB-58A974A174A9}" dt="2022-03-12T07:12:32.632" v="1740" actId="207"/>
          <ac:spMkLst>
            <pc:docMk/>
            <pc:sldMk cId="1266483014" sldId="267"/>
            <ac:spMk id="6" creationId="{D9CCB11D-2825-DA46-B919-9E653C2C23A8}"/>
          </ac:spMkLst>
        </pc:spChg>
        <pc:spChg chg="mod">
          <ac:chgData name="Kurusanth Pararajasekaram" userId="e0e8ee52-2ea8-4d68-b3ff-9d16039ef1d4" providerId="ADAL" clId="{ACCA52E9-240B-254B-A3BB-58A974A174A9}" dt="2022-03-12T07:12:20.934" v="1738" actId="208"/>
          <ac:spMkLst>
            <pc:docMk/>
            <pc:sldMk cId="1266483014" sldId="267"/>
            <ac:spMk id="8" creationId="{720AE336-DA0D-9345-AC49-29C9254CA909}"/>
          </ac:spMkLst>
        </pc:spChg>
        <pc:spChg chg="mod">
          <ac:chgData name="Kurusanth Pararajasekaram" userId="e0e8ee52-2ea8-4d68-b3ff-9d16039ef1d4" providerId="ADAL" clId="{ACCA52E9-240B-254B-A3BB-58A974A174A9}" dt="2022-03-12T12:25:39.535" v="3450" actId="692"/>
          <ac:spMkLst>
            <pc:docMk/>
            <pc:sldMk cId="1266483014" sldId="267"/>
            <ac:spMk id="17" creationId="{73A03828-86DE-C948-93BB-BC5DBC677552}"/>
          </ac:spMkLst>
        </pc:spChg>
        <pc:spChg chg="add del mod">
          <ac:chgData name="Kurusanth Pararajasekaram" userId="e0e8ee52-2ea8-4d68-b3ff-9d16039ef1d4" providerId="ADAL" clId="{ACCA52E9-240B-254B-A3BB-58A974A174A9}" dt="2022-03-12T07:16:52.882" v="1807"/>
          <ac:spMkLst>
            <pc:docMk/>
            <pc:sldMk cId="1266483014" sldId="267"/>
            <ac:spMk id="24" creationId="{344BADD7-E410-1245-8708-9AD46AD7DC86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26" creationId="{09573481-5FEF-C743-AA7B-CADECF3914BD}"/>
          </ac:spMkLst>
        </pc:spChg>
        <pc:spChg chg="mod">
          <ac:chgData name="Kurusanth Pararajasekaram" userId="e0e8ee52-2ea8-4d68-b3ff-9d16039ef1d4" providerId="ADAL" clId="{ACCA52E9-240B-254B-A3BB-58A974A174A9}" dt="2022-03-13T17:20:50.425" v="5207" actId="1076"/>
          <ac:spMkLst>
            <pc:docMk/>
            <pc:sldMk cId="1266483014" sldId="267"/>
            <ac:spMk id="27" creationId="{50875E2E-01E3-F644-9BCA-9A64FDD1D249}"/>
          </ac:spMkLst>
        </pc:spChg>
        <pc:spChg chg="del">
          <ac:chgData name="Kurusanth Pararajasekaram" userId="e0e8ee52-2ea8-4d68-b3ff-9d16039ef1d4" providerId="ADAL" clId="{ACCA52E9-240B-254B-A3BB-58A974A174A9}" dt="2022-03-12T07:11:16.273" v="1723" actId="478"/>
          <ac:spMkLst>
            <pc:docMk/>
            <pc:sldMk cId="1266483014" sldId="267"/>
            <ac:spMk id="28" creationId="{28F5FBE1-2A57-AB43-92DF-BD44B90FF15E}"/>
          </ac:spMkLst>
        </pc:spChg>
        <pc:spChg chg="mod">
          <ac:chgData name="Kurusanth Pararajasekaram" userId="e0e8ee52-2ea8-4d68-b3ff-9d16039ef1d4" providerId="ADAL" clId="{ACCA52E9-240B-254B-A3BB-58A974A174A9}" dt="2022-03-12T07:13:25.664" v="1762" actId="208"/>
          <ac:spMkLst>
            <pc:docMk/>
            <pc:sldMk cId="1266483014" sldId="267"/>
            <ac:spMk id="29" creationId="{0C8B93BD-25AF-674B-BE39-650363847ED1}"/>
          </ac:spMkLst>
        </pc:spChg>
        <pc:spChg chg="mod">
          <ac:chgData name="Kurusanth Pararajasekaram" userId="e0e8ee52-2ea8-4d68-b3ff-9d16039ef1d4" providerId="ADAL" clId="{ACCA52E9-240B-254B-A3BB-58A974A174A9}" dt="2022-03-12T07:13:21.231" v="1761" actId="207"/>
          <ac:spMkLst>
            <pc:docMk/>
            <pc:sldMk cId="1266483014" sldId="267"/>
            <ac:spMk id="30" creationId="{14B76B20-146F-CE43-9A81-841276371DAF}"/>
          </ac:spMkLst>
        </pc:spChg>
        <pc:spChg chg="mod">
          <ac:chgData name="Kurusanth Pararajasekaram" userId="e0e8ee52-2ea8-4d68-b3ff-9d16039ef1d4" providerId="ADAL" clId="{ACCA52E9-240B-254B-A3BB-58A974A174A9}" dt="2022-03-12T07:13:29.999" v="1763" actId="208"/>
          <ac:spMkLst>
            <pc:docMk/>
            <pc:sldMk cId="1266483014" sldId="267"/>
            <ac:spMk id="33" creationId="{443324A5-32DC-2546-B44D-34BC901065F9}"/>
          </ac:spMkLst>
        </pc:spChg>
        <pc:spChg chg="mod">
          <ac:chgData name="Kurusanth Pararajasekaram" userId="e0e8ee52-2ea8-4d68-b3ff-9d16039ef1d4" providerId="ADAL" clId="{ACCA52E9-240B-254B-A3BB-58A974A174A9}" dt="2022-03-12T12:25:46.393" v="3452" actId="207"/>
          <ac:spMkLst>
            <pc:docMk/>
            <pc:sldMk cId="1266483014" sldId="267"/>
            <ac:spMk id="37" creationId="{DCA672E7-93FD-704D-B8FA-55B5987FDCE2}"/>
          </ac:spMkLst>
        </pc:spChg>
        <pc:spChg chg="mod">
          <ac:chgData name="Kurusanth Pararajasekaram" userId="e0e8ee52-2ea8-4d68-b3ff-9d16039ef1d4" providerId="ADAL" clId="{ACCA52E9-240B-254B-A3BB-58A974A174A9}" dt="2022-03-13T17:20:41.828" v="5204" actId="1076"/>
          <ac:spMkLst>
            <pc:docMk/>
            <pc:sldMk cId="1266483014" sldId="267"/>
            <ac:spMk id="40" creationId="{4785064F-330F-DF45-9B88-D96F1257E7CF}"/>
          </ac:spMkLst>
        </pc:spChg>
        <pc:spChg chg="del">
          <ac:chgData name="Kurusanth Pararajasekaram" userId="e0e8ee52-2ea8-4d68-b3ff-9d16039ef1d4" providerId="ADAL" clId="{ACCA52E9-240B-254B-A3BB-58A974A174A9}" dt="2022-03-12T07:11:16.273" v="1723" actId="478"/>
          <ac:spMkLst>
            <pc:docMk/>
            <pc:sldMk cId="1266483014" sldId="267"/>
            <ac:spMk id="41" creationId="{B58C0BA1-8D68-9340-8B23-15280E83499B}"/>
          </ac:spMkLst>
        </pc:spChg>
        <pc:spChg chg="add mod">
          <ac:chgData name="Kurusanth Pararajasekaram" userId="e0e8ee52-2ea8-4d68-b3ff-9d16039ef1d4" providerId="ADAL" clId="{ACCA52E9-240B-254B-A3BB-58A974A174A9}" dt="2022-03-13T09:53:23.613" v="3879" actId="1076"/>
          <ac:spMkLst>
            <pc:docMk/>
            <pc:sldMk cId="1266483014" sldId="267"/>
            <ac:spMk id="42" creationId="{55371A12-5998-CB4D-9E20-FB135F9103CB}"/>
          </ac:spMkLst>
        </pc:spChg>
        <pc:spChg chg="mod">
          <ac:chgData name="Kurusanth Pararajasekaram" userId="e0e8ee52-2ea8-4d68-b3ff-9d16039ef1d4" providerId="ADAL" clId="{ACCA52E9-240B-254B-A3BB-58A974A174A9}" dt="2022-03-12T07:13:58.631" v="1767" actId="208"/>
          <ac:spMkLst>
            <pc:docMk/>
            <pc:sldMk cId="1266483014" sldId="267"/>
            <ac:spMk id="43" creationId="{1A41A0DB-AEDF-FA43-9E6B-CEC7F439D709}"/>
          </ac:spMkLst>
        </pc:spChg>
        <pc:spChg chg="mod">
          <ac:chgData name="Kurusanth Pararajasekaram" userId="e0e8ee52-2ea8-4d68-b3ff-9d16039ef1d4" providerId="ADAL" clId="{ACCA52E9-240B-254B-A3BB-58A974A174A9}" dt="2022-03-12T07:13:50.510" v="1765" actId="207"/>
          <ac:spMkLst>
            <pc:docMk/>
            <pc:sldMk cId="1266483014" sldId="267"/>
            <ac:spMk id="44" creationId="{B5A4AE2F-BA1E-5040-8E14-AE4CB8C350AC}"/>
          </ac:spMkLst>
        </pc:spChg>
        <pc:spChg chg="mod">
          <ac:chgData name="Kurusanth Pararajasekaram" userId="e0e8ee52-2ea8-4d68-b3ff-9d16039ef1d4" providerId="ADAL" clId="{ACCA52E9-240B-254B-A3BB-58A974A174A9}" dt="2022-03-12T07:14:06.361" v="1769" actId="208"/>
          <ac:spMkLst>
            <pc:docMk/>
            <pc:sldMk cId="1266483014" sldId="267"/>
            <ac:spMk id="47" creationId="{102BD746-25CF-C746-8233-0E92F35803F1}"/>
          </ac:spMkLst>
        </pc:spChg>
        <pc:spChg chg="mod">
          <ac:chgData name="Kurusanth Pararajasekaram" userId="e0e8ee52-2ea8-4d68-b3ff-9d16039ef1d4" providerId="ADAL" clId="{ACCA52E9-240B-254B-A3BB-58A974A174A9}" dt="2022-03-12T12:25:53.977" v="3454" actId="692"/>
          <ac:spMkLst>
            <pc:docMk/>
            <pc:sldMk cId="1266483014" sldId="267"/>
            <ac:spMk id="51" creationId="{CFE10DC6-3716-0645-AD0C-FF9AD792C8C5}"/>
          </ac:spMkLst>
        </pc:spChg>
        <pc:spChg chg="mod">
          <ac:chgData name="Kurusanth Pararajasekaram" userId="e0e8ee52-2ea8-4d68-b3ff-9d16039ef1d4" providerId="ADAL" clId="{ACCA52E9-240B-254B-A3BB-58A974A174A9}" dt="2022-03-13T17:20:34.326" v="5201" actId="1076"/>
          <ac:spMkLst>
            <pc:docMk/>
            <pc:sldMk cId="1266483014" sldId="267"/>
            <ac:spMk id="54" creationId="{97A9184E-CE65-8C41-BEC0-204632970A4B}"/>
          </ac:spMkLst>
        </pc:spChg>
        <pc:spChg chg="del">
          <ac:chgData name="Kurusanth Pararajasekaram" userId="e0e8ee52-2ea8-4d68-b3ff-9d16039ef1d4" providerId="ADAL" clId="{ACCA52E9-240B-254B-A3BB-58A974A174A9}" dt="2022-03-12T07:11:16.273" v="1723" actId="478"/>
          <ac:spMkLst>
            <pc:docMk/>
            <pc:sldMk cId="1266483014" sldId="267"/>
            <ac:spMk id="55" creationId="{927942A1-4566-9F4F-ACE6-9123492423D4}"/>
          </ac:spMkLst>
        </pc:spChg>
        <pc:spChg chg="add mod">
          <ac:chgData name="Kurusanth Pararajasekaram" userId="e0e8ee52-2ea8-4d68-b3ff-9d16039ef1d4" providerId="ADAL" clId="{ACCA52E9-240B-254B-A3BB-58A974A174A9}" dt="2022-03-13T18:49:38.348" v="5260" actId="1076"/>
          <ac:spMkLst>
            <pc:docMk/>
            <pc:sldMk cId="1266483014" sldId="267"/>
            <ac:spMk id="56" creationId="{3227CFF7-C61C-D04E-9136-3B73CD509C01}"/>
          </ac:spMkLst>
        </pc:spChg>
        <pc:spChg chg="add del mod">
          <ac:chgData name="Kurusanth Pararajasekaram" userId="e0e8ee52-2ea8-4d68-b3ff-9d16039ef1d4" providerId="ADAL" clId="{ACCA52E9-240B-254B-A3BB-58A974A174A9}" dt="2022-03-12T07:16:45.775" v="1804" actId="478"/>
          <ac:spMkLst>
            <pc:docMk/>
            <pc:sldMk cId="1266483014" sldId="267"/>
            <ac:spMk id="57" creationId="{198F9F3E-6E03-5347-B820-A064589513B1}"/>
          </ac:spMkLst>
        </pc:spChg>
        <pc:spChg chg="add mod">
          <ac:chgData name="Kurusanth Pararajasekaram" userId="e0e8ee52-2ea8-4d68-b3ff-9d16039ef1d4" providerId="ADAL" clId="{ACCA52E9-240B-254B-A3BB-58A974A174A9}" dt="2022-03-13T18:49:17.681" v="5256" actId="14100"/>
          <ac:spMkLst>
            <pc:docMk/>
            <pc:sldMk cId="1266483014" sldId="267"/>
            <ac:spMk id="58" creationId="{F8F66556-763C-B44C-AA60-8129EC056F7C}"/>
          </ac:spMkLst>
        </pc:spChg>
        <pc:spChg chg="add mod">
          <ac:chgData name="Kurusanth Pararajasekaram" userId="e0e8ee52-2ea8-4d68-b3ff-9d16039ef1d4" providerId="ADAL" clId="{ACCA52E9-240B-254B-A3BB-58A974A174A9}" dt="2022-03-13T18:49:21.088" v="5257" actId="14100"/>
          <ac:spMkLst>
            <pc:docMk/>
            <pc:sldMk cId="1266483014" sldId="267"/>
            <ac:spMk id="59" creationId="{583B2935-564D-F941-BB08-3E956C417FF8}"/>
          </ac:spMkLst>
        </pc:spChg>
        <pc:spChg chg="add mod">
          <ac:chgData name="Kurusanth Pararajasekaram" userId="e0e8ee52-2ea8-4d68-b3ff-9d16039ef1d4" providerId="ADAL" clId="{ACCA52E9-240B-254B-A3BB-58A974A174A9}" dt="2022-03-12T07:19:50.082" v="1880" actId="208"/>
          <ac:spMkLst>
            <pc:docMk/>
            <pc:sldMk cId="1266483014" sldId="267"/>
            <ac:spMk id="60" creationId="{45F0BF54-D8BF-E943-919B-343C24F3107A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61" creationId="{6BBB74BD-C7E0-EA4B-A683-9B99C5037627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62" creationId="{C88D5C6D-5002-F649-8FF6-64B36ED06902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63" creationId="{E84B9FA2-8398-8A47-AAF9-F3530CC6CCE9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64" creationId="{4D9F97EC-2123-FB44-B3A8-08B2C7058178}"/>
          </ac:spMkLst>
        </pc:spChg>
        <pc:spChg chg="add mod">
          <ac:chgData name="Kurusanth Pararajasekaram" userId="e0e8ee52-2ea8-4d68-b3ff-9d16039ef1d4" providerId="ADAL" clId="{ACCA52E9-240B-254B-A3BB-58A974A174A9}" dt="2022-03-13T17:20:23.614" v="5199" actId="2711"/>
          <ac:spMkLst>
            <pc:docMk/>
            <pc:sldMk cId="1266483014" sldId="267"/>
            <ac:spMk id="67" creationId="{3F732B0C-F72F-8E4F-8FF9-1B68ABD0427E}"/>
          </ac:spMkLst>
        </pc:spChg>
        <pc:grpChg chg="mod">
          <ac:chgData name="Kurusanth Pararajasekaram" userId="e0e8ee52-2ea8-4d68-b3ff-9d16039ef1d4" providerId="ADAL" clId="{ACCA52E9-240B-254B-A3BB-58A974A174A9}" dt="2022-03-12T07:17:48.650" v="1852" actId="1076"/>
          <ac:grpSpMkLst>
            <pc:docMk/>
            <pc:sldMk cId="1266483014" sldId="267"/>
            <ac:grpSpMk id="2" creationId="{8F11E9CF-2823-479C-B66A-E6A7C0706C59}"/>
          </ac:grpSpMkLst>
        </pc:grpChg>
        <pc:picChg chg="mod">
          <ac:chgData name="Kurusanth Pararajasekaram" userId="e0e8ee52-2ea8-4d68-b3ff-9d16039ef1d4" providerId="ADAL" clId="{ACCA52E9-240B-254B-A3BB-58A974A174A9}" dt="2022-03-12T07:12:10.534" v="1737" actId="207"/>
          <ac:picMkLst>
            <pc:docMk/>
            <pc:sldMk cId="1266483014" sldId="267"/>
            <ac:picMk id="12" creationId="{C44EA637-50D2-974E-9416-0E68032C2B1C}"/>
          </ac:picMkLst>
        </pc:picChg>
        <pc:picChg chg="del mod">
          <ac:chgData name="Kurusanth Pararajasekaram" userId="e0e8ee52-2ea8-4d68-b3ff-9d16039ef1d4" providerId="ADAL" clId="{ACCA52E9-240B-254B-A3BB-58A974A174A9}" dt="2022-03-12T07:14:43.460" v="1785" actId="478"/>
          <ac:picMkLst>
            <pc:docMk/>
            <pc:sldMk cId="1266483014" sldId="267"/>
            <ac:picMk id="16" creationId="{7E0AAAD3-F836-3F4E-9662-97E991379B8B}"/>
          </ac:picMkLst>
        </pc:picChg>
        <pc:picChg chg="add mod">
          <ac:chgData name="Kurusanth Pararajasekaram" userId="e0e8ee52-2ea8-4d68-b3ff-9d16039ef1d4" providerId="ADAL" clId="{ACCA52E9-240B-254B-A3BB-58A974A174A9}" dt="2022-03-12T07:20:50.886" v="1888" actId="1076"/>
          <ac:picMkLst>
            <pc:docMk/>
            <pc:sldMk cId="1266483014" sldId="267"/>
            <ac:picMk id="18" creationId="{FAC356AF-0695-2948-B383-C888F7BB6985}"/>
          </ac:picMkLst>
        </pc:picChg>
        <pc:picChg chg="add mod">
          <ac:chgData name="Kurusanth Pararajasekaram" userId="e0e8ee52-2ea8-4d68-b3ff-9d16039ef1d4" providerId="ADAL" clId="{ACCA52E9-240B-254B-A3BB-58A974A174A9}" dt="2022-03-12T07:20:53.428" v="1889" actId="1076"/>
          <ac:picMkLst>
            <pc:docMk/>
            <pc:sldMk cId="1266483014" sldId="267"/>
            <ac:picMk id="20" creationId="{1F07C8E8-062A-F549-AFAB-A3D72C901023}"/>
          </ac:picMkLst>
        </pc:picChg>
        <pc:picChg chg="add mod">
          <ac:chgData name="Kurusanth Pararajasekaram" userId="e0e8ee52-2ea8-4d68-b3ff-9d16039ef1d4" providerId="ADAL" clId="{ACCA52E9-240B-254B-A3BB-58A974A174A9}" dt="2022-03-12T07:42:10.639" v="2116" actId="1076"/>
          <ac:picMkLst>
            <pc:docMk/>
            <pc:sldMk cId="1266483014" sldId="267"/>
            <ac:picMk id="23" creationId="{68A7164D-B704-9640-A0CA-8F55D87A743F}"/>
          </ac:picMkLst>
        </pc:picChg>
        <pc:picChg chg="mod">
          <ac:chgData name="Kurusanth Pararajasekaram" userId="e0e8ee52-2ea8-4d68-b3ff-9d16039ef1d4" providerId="ADAL" clId="{ACCA52E9-240B-254B-A3BB-58A974A174A9}" dt="2022-03-12T07:13:34.331" v="1764" actId="207"/>
          <ac:picMkLst>
            <pc:docMk/>
            <pc:sldMk cId="1266483014" sldId="267"/>
            <ac:picMk id="35" creationId="{B6B2B048-F907-B242-AE59-4B1887CBCFD8}"/>
          </ac:picMkLst>
        </pc:picChg>
        <pc:picChg chg="del mod">
          <ac:chgData name="Kurusanth Pararajasekaram" userId="e0e8ee52-2ea8-4d68-b3ff-9d16039ef1d4" providerId="ADAL" clId="{ACCA52E9-240B-254B-A3BB-58A974A174A9}" dt="2022-03-12T07:15:23.927" v="1791" actId="478"/>
          <ac:picMkLst>
            <pc:docMk/>
            <pc:sldMk cId="1266483014" sldId="267"/>
            <ac:picMk id="36" creationId="{77C3D68B-A241-7E4F-891C-19EBACD75144}"/>
          </ac:picMkLst>
        </pc:picChg>
        <pc:picChg chg="mod">
          <ac:chgData name="Kurusanth Pararajasekaram" userId="e0e8ee52-2ea8-4d68-b3ff-9d16039ef1d4" providerId="ADAL" clId="{ACCA52E9-240B-254B-A3BB-58A974A174A9}" dt="2022-03-12T07:14:12.396" v="1771" actId="207"/>
          <ac:picMkLst>
            <pc:docMk/>
            <pc:sldMk cId="1266483014" sldId="267"/>
            <ac:picMk id="49" creationId="{E0A0C185-2DC8-D049-978F-2F9E3B2DC171}"/>
          </ac:picMkLst>
        </pc:picChg>
        <pc:picChg chg="del mod">
          <ac:chgData name="Kurusanth Pararajasekaram" userId="e0e8ee52-2ea8-4d68-b3ff-9d16039ef1d4" providerId="ADAL" clId="{ACCA52E9-240B-254B-A3BB-58A974A174A9}" dt="2022-03-12T07:15:49.409" v="1796" actId="478"/>
          <ac:picMkLst>
            <pc:docMk/>
            <pc:sldMk cId="1266483014" sldId="267"/>
            <ac:picMk id="50" creationId="{3C7B359F-82C9-0247-956B-AFA2E2504AB8}"/>
          </ac:picMkLst>
        </pc:picChg>
        <pc:picChg chg="add mod">
          <ac:chgData name="Kurusanth Pararajasekaram" userId="e0e8ee52-2ea8-4d68-b3ff-9d16039ef1d4" providerId="ADAL" clId="{ACCA52E9-240B-254B-A3BB-58A974A174A9}" dt="2022-03-13T08:55:35.372" v="3459" actId="207"/>
          <ac:picMkLst>
            <pc:docMk/>
            <pc:sldMk cId="1266483014" sldId="267"/>
            <ac:picMk id="55" creationId="{A9B95B68-F5A1-174D-B8CB-82E7A8F2CD47}"/>
          </ac:picMkLst>
        </pc:picChg>
        <pc:picChg chg="add del mod">
          <ac:chgData name="Kurusanth Pararajasekaram" userId="e0e8ee52-2ea8-4d68-b3ff-9d16039ef1d4" providerId="ADAL" clId="{ACCA52E9-240B-254B-A3BB-58A974A174A9}" dt="2022-03-13T08:55:22.581" v="3455" actId="478"/>
          <ac:picMkLst>
            <pc:docMk/>
            <pc:sldMk cId="1266483014" sldId="267"/>
            <ac:picMk id="66" creationId="{DC849753-5535-D842-8D4D-9B5FC88518F9}"/>
          </ac:picMkLst>
        </pc:picChg>
        <pc:cxnChg chg="mod">
          <ac:chgData name="Kurusanth Pararajasekaram" userId="e0e8ee52-2ea8-4d68-b3ff-9d16039ef1d4" providerId="ADAL" clId="{ACCA52E9-240B-254B-A3BB-58A974A174A9}" dt="2022-03-12T07:12:08.063" v="1735" actId="1076"/>
          <ac:cxnSpMkLst>
            <pc:docMk/>
            <pc:sldMk cId="1266483014" sldId="267"/>
            <ac:cxnSpMk id="22" creationId="{CC97FE39-820B-4042-8E91-7CFBEB438F72}"/>
          </ac:cxnSpMkLst>
        </pc:cxnChg>
      </pc:sldChg>
      <pc:sldChg chg="delSp modSp mod">
        <pc:chgData name="Kurusanth Pararajasekaram" userId="e0e8ee52-2ea8-4d68-b3ff-9d16039ef1d4" providerId="ADAL" clId="{ACCA52E9-240B-254B-A3BB-58A974A174A9}" dt="2022-03-13T10:21:36.376" v="3928" actId="478"/>
        <pc:sldMkLst>
          <pc:docMk/>
          <pc:sldMk cId="2114061285" sldId="268"/>
        </pc:sldMkLst>
        <pc:spChg chg="del">
          <ac:chgData name="Kurusanth Pararajasekaram" userId="e0e8ee52-2ea8-4d68-b3ff-9d16039ef1d4" providerId="ADAL" clId="{ACCA52E9-240B-254B-A3BB-58A974A174A9}" dt="2022-03-13T10:21:36.376" v="3928" actId="478"/>
          <ac:spMkLst>
            <pc:docMk/>
            <pc:sldMk cId="2114061285" sldId="268"/>
            <ac:spMk id="2" creationId="{C89AEEB1-ECCC-4B63-AE82-254544C05476}"/>
          </ac:spMkLst>
        </pc:spChg>
        <pc:spChg chg="mod">
          <ac:chgData name="Kurusanth Pararajasekaram" userId="e0e8ee52-2ea8-4d68-b3ff-9d16039ef1d4" providerId="ADAL" clId="{ACCA52E9-240B-254B-A3BB-58A974A174A9}" dt="2022-03-13T10:21:34.802" v="3927" actId="207"/>
          <ac:spMkLst>
            <pc:docMk/>
            <pc:sldMk cId="2114061285" sldId="268"/>
            <ac:spMk id="32" creationId="{72A496C4-BE2C-4312-9971-99FE1E4FB74A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1:40.594" v="3929" actId="207"/>
        <pc:sldMkLst>
          <pc:docMk/>
          <pc:sldMk cId="3770143676" sldId="270"/>
        </pc:sldMkLst>
        <pc:spChg chg="mod">
          <ac:chgData name="Kurusanth Pararajasekaram" userId="e0e8ee52-2ea8-4d68-b3ff-9d16039ef1d4" providerId="ADAL" clId="{ACCA52E9-240B-254B-A3BB-58A974A174A9}" dt="2022-03-13T10:21:40.594" v="3929" actId="207"/>
          <ac:spMkLst>
            <pc:docMk/>
            <pc:sldMk cId="3770143676" sldId="270"/>
            <ac:spMk id="7" creationId="{890EE213-5A9E-430D-AD03-03B4281BCBE2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1:49.509" v="3931" actId="207"/>
        <pc:sldMkLst>
          <pc:docMk/>
          <pc:sldMk cId="3892933314" sldId="271"/>
        </pc:sldMkLst>
        <pc:spChg chg="del">
          <ac:chgData name="Kurusanth Pararajasekaram" userId="e0e8ee52-2ea8-4d68-b3ff-9d16039ef1d4" providerId="ADAL" clId="{ACCA52E9-240B-254B-A3BB-58A974A174A9}" dt="2022-03-13T10:21:47.517" v="3930" actId="478"/>
          <ac:spMkLst>
            <pc:docMk/>
            <pc:sldMk cId="3892933314" sldId="271"/>
            <ac:spMk id="4" creationId="{BBBAAF02-11BA-4043-BF2F-20E3F687B450}"/>
          </ac:spMkLst>
        </pc:spChg>
        <pc:spChg chg="mod">
          <ac:chgData name="Kurusanth Pararajasekaram" userId="e0e8ee52-2ea8-4d68-b3ff-9d16039ef1d4" providerId="ADAL" clId="{ACCA52E9-240B-254B-A3BB-58A974A174A9}" dt="2022-03-13T10:21:49.509" v="3931" actId="207"/>
          <ac:spMkLst>
            <pc:docMk/>
            <pc:sldMk cId="3892933314" sldId="271"/>
            <ac:spMk id="7" creationId="{22B5E349-2DDA-4639-8CC5-ED1DD9933354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1:57.892" v="3933" actId="207"/>
        <pc:sldMkLst>
          <pc:docMk/>
          <pc:sldMk cId="1264707183" sldId="272"/>
        </pc:sldMkLst>
        <pc:spChg chg="del">
          <ac:chgData name="Kurusanth Pararajasekaram" userId="e0e8ee52-2ea8-4d68-b3ff-9d16039ef1d4" providerId="ADAL" clId="{ACCA52E9-240B-254B-A3BB-58A974A174A9}" dt="2022-03-13T10:21:56.057" v="3932" actId="478"/>
          <ac:spMkLst>
            <pc:docMk/>
            <pc:sldMk cId="1264707183" sldId="272"/>
            <ac:spMk id="2" creationId="{97178116-E69B-4836-9A89-A2A32F0A3B56}"/>
          </ac:spMkLst>
        </pc:spChg>
        <pc:spChg chg="mod">
          <ac:chgData name="Kurusanth Pararajasekaram" userId="e0e8ee52-2ea8-4d68-b3ff-9d16039ef1d4" providerId="ADAL" clId="{ACCA52E9-240B-254B-A3BB-58A974A174A9}" dt="2022-03-13T10:21:57.892" v="3933" actId="207"/>
          <ac:spMkLst>
            <pc:docMk/>
            <pc:sldMk cId="1264707183" sldId="272"/>
            <ac:spMk id="8" creationId="{FDA96D8F-05B5-441E-B13F-342F26FE5F5D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2:04.576" v="3935" actId="207"/>
        <pc:sldMkLst>
          <pc:docMk/>
          <pc:sldMk cId="229250134" sldId="273"/>
        </pc:sldMkLst>
        <pc:spChg chg="del">
          <ac:chgData name="Kurusanth Pararajasekaram" userId="e0e8ee52-2ea8-4d68-b3ff-9d16039ef1d4" providerId="ADAL" clId="{ACCA52E9-240B-254B-A3BB-58A974A174A9}" dt="2022-03-13T10:22:02.704" v="3934" actId="478"/>
          <ac:spMkLst>
            <pc:docMk/>
            <pc:sldMk cId="229250134" sldId="273"/>
            <ac:spMk id="2" creationId="{EE818976-0C11-4E19-9A97-DB25DA004D06}"/>
          </ac:spMkLst>
        </pc:spChg>
        <pc:spChg chg="mod">
          <ac:chgData name="Kurusanth Pararajasekaram" userId="e0e8ee52-2ea8-4d68-b3ff-9d16039ef1d4" providerId="ADAL" clId="{ACCA52E9-240B-254B-A3BB-58A974A174A9}" dt="2022-03-13T10:22:04.576" v="3935" actId="207"/>
          <ac:spMkLst>
            <pc:docMk/>
            <pc:sldMk cId="229250134" sldId="273"/>
            <ac:spMk id="8" creationId="{B5B33E4E-4EF0-40A1-929A-4304FCE79185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2:13.192" v="3937" actId="207"/>
        <pc:sldMkLst>
          <pc:docMk/>
          <pc:sldMk cId="3944732576" sldId="274"/>
        </pc:sldMkLst>
        <pc:spChg chg="del">
          <ac:chgData name="Kurusanth Pararajasekaram" userId="e0e8ee52-2ea8-4d68-b3ff-9d16039ef1d4" providerId="ADAL" clId="{ACCA52E9-240B-254B-A3BB-58A974A174A9}" dt="2022-03-13T10:22:10.701" v="3936" actId="478"/>
          <ac:spMkLst>
            <pc:docMk/>
            <pc:sldMk cId="3944732576" sldId="274"/>
            <ac:spMk id="2" creationId="{35512FA5-0741-4CBD-9D2D-45C4E05FE15D}"/>
          </ac:spMkLst>
        </pc:spChg>
        <pc:spChg chg="mod">
          <ac:chgData name="Kurusanth Pararajasekaram" userId="e0e8ee52-2ea8-4d68-b3ff-9d16039ef1d4" providerId="ADAL" clId="{ACCA52E9-240B-254B-A3BB-58A974A174A9}" dt="2022-03-13T10:22:13.192" v="3937" actId="207"/>
          <ac:spMkLst>
            <pc:docMk/>
            <pc:sldMk cId="3944732576" sldId="274"/>
            <ac:spMk id="8" creationId="{3AD78FDD-DA59-41A0-AFD7-FEEAD27C2B8B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31.911" v="3941" actId="207"/>
        <pc:sldMkLst>
          <pc:docMk/>
          <pc:sldMk cId="352212532" sldId="276"/>
        </pc:sldMkLst>
        <pc:spChg chg="mod">
          <ac:chgData name="Kurusanth Pararajasekaram" userId="e0e8ee52-2ea8-4d68-b3ff-9d16039ef1d4" providerId="ADAL" clId="{ACCA52E9-240B-254B-A3BB-58A974A174A9}" dt="2022-03-13T10:22:31.911" v="3941" actId="207"/>
          <ac:spMkLst>
            <pc:docMk/>
            <pc:sldMk cId="352212532" sldId="276"/>
            <ac:spMk id="9" creationId="{E7736148-D40D-4D29-8511-DA4C253ADC8A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2:20.280" v="3939" actId="207"/>
        <pc:sldMkLst>
          <pc:docMk/>
          <pc:sldMk cId="2425751893" sldId="277"/>
        </pc:sldMkLst>
        <pc:spChg chg="del">
          <ac:chgData name="Kurusanth Pararajasekaram" userId="e0e8ee52-2ea8-4d68-b3ff-9d16039ef1d4" providerId="ADAL" clId="{ACCA52E9-240B-254B-A3BB-58A974A174A9}" dt="2022-03-13T10:22:18.239" v="3938" actId="478"/>
          <ac:spMkLst>
            <pc:docMk/>
            <pc:sldMk cId="2425751893" sldId="277"/>
            <ac:spMk id="2" creationId="{DDEF0444-8C20-4526-A0B4-C29DF8BC1F77}"/>
          </ac:spMkLst>
        </pc:spChg>
        <pc:spChg chg="mod">
          <ac:chgData name="Kurusanth Pararajasekaram" userId="e0e8ee52-2ea8-4d68-b3ff-9d16039ef1d4" providerId="ADAL" clId="{ACCA52E9-240B-254B-A3BB-58A974A174A9}" dt="2022-03-13T10:22:20.280" v="3939" actId="207"/>
          <ac:spMkLst>
            <pc:docMk/>
            <pc:sldMk cId="2425751893" sldId="277"/>
            <ac:spMk id="8" creationId="{EC692C4C-B556-4773-A757-E247156E040D}"/>
          </ac:spMkLst>
        </pc:spChg>
      </pc:sldChg>
      <pc:sldChg chg="addSp del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89"/>
        </pc:sldMkLst>
        <pc:spChg chg="add del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89"/>
            <ac:spMk id="5045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96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6"/>
            <ac:spMk id="13290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6"/>
            <ac:spMk id="13291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97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7"/>
            <ac:spMk id="13721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7"/>
            <ac:spMk id="13722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98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8"/>
            <ac:spMk id="14514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8"/>
            <ac:spMk id="14515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299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9"/>
            <ac:spMk id="15255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299"/>
            <ac:spMk id="15256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300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300"/>
            <ac:spMk id="15948" creationId="{00000000-0000-0000-0000-000000000000}"/>
          </ac:spMkLst>
        </pc:spChg>
      </pc:sldChg>
      <pc:sldChg chg="modSp">
        <pc:chgData name="Kurusanth Pararajasekaram" userId="e0e8ee52-2ea8-4d68-b3ff-9d16039ef1d4" providerId="ADAL" clId="{ACCA52E9-240B-254B-A3BB-58A974A174A9}" dt="2022-03-12T12:21:41.968" v="3430"/>
        <pc:sldMkLst>
          <pc:docMk/>
          <pc:sldMk cId="0" sldId="301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0" sldId="301"/>
            <ac:spMk id="16250" creationId="{00000000-0000-0000-0000-000000000000}"/>
          </ac:spMkLst>
        </pc:spChg>
      </pc:sldChg>
      <pc:sldChg chg="addSp delSp modSp mod modShow">
        <pc:chgData name="Kurusanth Pararajasekaram" userId="e0e8ee52-2ea8-4d68-b3ff-9d16039ef1d4" providerId="ADAL" clId="{ACCA52E9-240B-254B-A3BB-58A974A174A9}" dt="2022-03-14T08:53:28.935" v="6260" actId="729"/>
        <pc:sldMkLst>
          <pc:docMk/>
          <pc:sldMk cId="2863719550" sldId="303"/>
        </pc:sldMkLst>
        <pc:spChg chg="mod">
          <ac:chgData name="Kurusanth Pararajasekaram" userId="e0e8ee52-2ea8-4d68-b3ff-9d16039ef1d4" providerId="ADAL" clId="{ACCA52E9-240B-254B-A3BB-58A974A174A9}" dt="2022-03-13T09:48:44.842" v="3831" actId="1076"/>
          <ac:spMkLst>
            <pc:docMk/>
            <pc:sldMk cId="2863719550" sldId="303"/>
            <ac:spMk id="2" creationId="{66EC4D3E-4E26-0A47-8030-9AED81A3BDE7}"/>
          </ac:spMkLst>
        </pc:spChg>
        <pc:spChg chg="add del mod">
          <ac:chgData name="Kurusanth Pararajasekaram" userId="e0e8ee52-2ea8-4d68-b3ff-9d16039ef1d4" providerId="ADAL" clId="{ACCA52E9-240B-254B-A3BB-58A974A174A9}" dt="2022-03-13T09:49:14.011" v="3837" actId="21"/>
          <ac:spMkLst>
            <pc:docMk/>
            <pc:sldMk cId="2863719550" sldId="303"/>
            <ac:spMk id="3" creationId="{8CFD7B07-FF40-F046-B2D5-900A9FBD8102}"/>
          </ac:spMkLst>
        </pc:spChg>
        <pc:spChg chg="add mod">
          <ac:chgData name="Kurusanth Pararajasekaram" userId="e0e8ee52-2ea8-4d68-b3ff-9d16039ef1d4" providerId="ADAL" clId="{ACCA52E9-240B-254B-A3BB-58A974A174A9}" dt="2022-03-13T10:41:55.715" v="4002" actId="1076"/>
          <ac:spMkLst>
            <pc:docMk/>
            <pc:sldMk cId="2863719550" sldId="303"/>
            <ac:spMk id="7" creationId="{FEA966E2-F1AC-B144-B3BF-9E67CD24D771}"/>
          </ac:spMkLst>
        </pc:spChg>
        <pc:spChg chg="mod">
          <ac:chgData name="Kurusanth Pararajasekaram" userId="e0e8ee52-2ea8-4d68-b3ff-9d16039ef1d4" providerId="ADAL" clId="{ACCA52E9-240B-254B-A3BB-58A974A174A9}" dt="2022-03-13T09:50:02.808" v="3846"/>
          <ac:spMkLst>
            <pc:docMk/>
            <pc:sldMk cId="2863719550" sldId="303"/>
            <ac:spMk id="54" creationId="{BF5A4F30-B7D6-9747-9351-737308526383}"/>
          </ac:spMkLst>
        </pc:spChg>
        <pc:spChg chg="mod">
          <ac:chgData name="Kurusanth Pararajasekaram" userId="e0e8ee52-2ea8-4d68-b3ff-9d16039ef1d4" providerId="ADAL" clId="{ACCA52E9-240B-254B-A3BB-58A974A174A9}" dt="2022-03-13T09:50:13.088" v="3849"/>
          <ac:spMkLst>
            <pc:docMk/>
            <pc:sldMk cId="2863719550" sldId="303"/>
            <ac:spMk id="57" creationId="{7CC672B1-3F05-6F41-A293-9AC469017EC7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59" creationId="{AC7B8140-3E14-A242-8C0B-1CD79EB24982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60" creationId="{7B2E486A-29D7-2244-B3EC-5F4EBEA0AC26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61" creationId="{0BD40396-7630-D346-882B-6A692597C648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62" creationId="{36AC0AC7-9953-B548-9B94-FDB67C8E2C0D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63" creationId="{765A59A5-9E97-B44D-814D-39D4CBB7B59B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64" creationId="{69B94887-7BDD-6547-B7C0-6DA713294385}"/>
          </ac:spMkLst>
        </pc:spChg>
        <pc:spChg chg="mod">
          <ac:chgData name="Kurusanth Pararajasekaram" userId="e0e8ee52-2ea8-4d68-b3ff-9d16039ef1d4" providerId="ADAL" clId="{ACCA52E9-240B-254B-A3BB-58A974A174A9}" dt="2022-03-13T09:50:22.164" v="3852"/>
          <ac:spMkLst>
            <pc:docMk/>
            <pc:sldMk cId="2863719550" sldId="303"/>
            <ac:spMk id="66" creationId="{C02E51CC-329B-804C-B881-2986BA20BAA4}"/>
          </ac:spMkLst>
        </pc:spChg>
        <pc:spChg chg="mod">
          <ac:chgData name="Kurusanth Pararajasekaram" userId="e0e8ee52-2ea8-4d68-b3ff-9d16039ef1d4" providerId="ADAL" clId="{ACCA52E9-240B-254B-A3BB-58A974A174A9}" dt="2022-03-13T09:50:36.027" v="3855"/>
          <ac:spMkLst>
            <pc:docMk/>
            <pc:sldMk cId="2863719550" sldId="303"/>
            <ac:spMk id="69" creationId="{F67C13B7-154E-FD4A-968F-FBBB0E826446}"/>
          </ac:spMkLst>
        </pc:spChg>
        <pc:spChg chg="mod">
          <ac:chgData name="Kurusanth Pararajasekaram" userId="e0e8ee52-2ea8-4d68-b3ff-9d16039ef1d4" providerId="ADAL" clId="{ACCA52E9-240B-254B-A3BB-58A974A174A9}" dt="2022-03-13T09:50:58.538" v="3860"/>
          <ac:spMkLst>
            <pc:docMk/>
            <pc:sldMk cId="2863719550" sldId="303"/>
            <ac:spMk id="72" creationId="{AB9E84F3-D756-7F46-B10F-A60F113FED1F}"/>
          </ac:spMkLst>
        </pc:spChg>
        <pc:spChg chg="add mod">
          <ac:chgData name="Kurusanth Pararajasekaram" userId="e0e8ee52-2ea8-4d68-b3ff-9d16039ef1d4" providerId="ADAL" clId="{ACCA52E9-240B-254B-A3BB-58A974A174A9}" dt="2022-03-13T10:42:36.268" v="4024" actId="1076"/>
          <ac:spMkLst>
            <pc:docMk/>
            <pc:sldMk cId="2863719550" sldId="303"/>
            <ac:spMk id="74" creationId="{EB2F0B6C-D718-B143-9541-F25239A4246F}"/>
          </ac:spMkLst>
        </pc:spChg>
        <pc:spChg chg="add del">
          <ac:chgData name="Kurusanth Pararajasekaram" userId="e0e8ee52-2ea8-4d68-b3ff-9d16039ef1d4" providerId="ADAL" clId="{ACCA52E9-240B-254B-A3BB-58A974A174A9}" dt="2022-03-13T09:49:18.225" v="3838" actId="21"/>
          <ac:spMkLst>
            <pc:docMk/>
            <pc:sldMk cId="2863719550" sldId="303"/>
            <ac:spMk id="104" creationId="{B3C05F44-168D-8344-9DDF-86E5A451470C}"/>
          </ac:spMkLst>
        </pc:spChg>
        <pc:spChg chg="del">
          <ac:chgData name="Kurusanth Pararajasekaram" userId="e0e8ee52-2ea8-4d68-b3ff-9d16039ef1d4" providerId="ADAL" clId="{ACCA52E9-240B-254B-A3BB-58A974A174A9}" dt="2022-03-11T12:28:19.444" v="1163" actId="478"/>
          <ac:spMkLst>
            <pc:docMk/>
            <pc:sldMk cId="2863719550" sldId="303"/>
            <ac:spMk id="105" creationId="{3A8B4F0E-B00A-EE40-B945-70286F2A0E6B}"/>
          </ac:spMkLst>
        </pc:spChg>
        <pc:spChg chg="mod">
          <ac:chgData name="Kurusanth Pararajasekaram" userId="e0e8ee52-2ea8-4d68-b3ff-9d16039ef1d4" providerId="ADAL" clId="{ACCA52E9-240B-254B-A3BB-58A974A174A9}" dt="2022-03-13T09:26:53.613" v="3646" actId="208"/>
          <ac:spMkLst>
            <pc:docMk/>
            <pc:sldMk cId="2863719550" sldId="303"/>
            <ac:spMk id="111" creationId="{AD7168F5-3DA4-7C45-8162-9CA698BA9B3C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2" creationId="{A201E8E7-7897-9640-BEE4-3E73BF359E9A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3" creationId="{63ADFB5A-DDFB-784C-B27B-4703A5B11FFF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4" creationId="{51FB3A7B-4522-9F47-A157-382F3FC944D4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5" creationId="{7BB3C2E2-4B16-9441-86EE-279CF47CDF15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6" creationId="{EA805AEA-68EF-FB44-B24A-89CC38EA46F6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7" creationId="{04AF915F-12CF-2748-A1C6-3748EC720E0D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8" creationId="{1A68CF05-0330-9F4F-81BE-32947211A26B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19" creationId="{D0FF483C-3BC1-6848-BA37-D568A3C15C91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20" creationId="{4C67038F-DFDC-B34C-AFC1-92024845FA51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21" creationId="{F77C3221-1056-314A-8641-751E3A424983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22" creationId="{FFCBFBC9-5605-3246-A8F5-6E15C426B930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23" creationId="{B6FBD141-3CDF-CC48-BB59-D92326FE1A52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0" creationId="{882244AE-D544-C04B-B738-EB9842256506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1" creationId="{9549697B-3768-3147-A75D-9A4A78110232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2" creationId="{322959D8-645B-404E-A60E-26CFAEB343C1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3" creationId="{A8C4F270-D1E8-244E-A32A-52C34ADA39E7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4" creationId="{67C1F17B-4964-F947-9FB1-D3800DC5F311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5" creationId="{6C535E21-A1CB-314A-A1C6-40A8B76A087F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6" creationId="{25E8E6F0-CD26-754B-96BD-22E12E06089E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7" creationId="{B71F0FEF-82CE-4B4C-A6EF-6C1CD70CD766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8" creationId="{13A97410-C9E7-5D43-B2BA-F99451A9BA54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39" creationId="{30CAB527-C97F-4449-9882-2A7D07C15657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0" creationId="{895E3B87-D4C0-7144-9BEE-5A65C32B09FD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1" creationId="{844284D3-B1AE-7849-A4BC-ACB52887B843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3" creationId="{4A700083-CB9F-E449-8CE0-46986706EFDF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4" creationId="{F7EA2F84-9A06-A544-B0FA-7A983CDC596B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5" creationId="{4F2059B3-4963-DA47-9739-EEC0D93A3ACD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6" creationId="{E38C81BC-1AAE-414E-8C82-DD3BDA757E00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7" creationId="{34A65D5D-9DD0-954B-B4EC-8651E58A65BA}"/>
          </ac:spMkLst>
        </pc:spChg>
        <pc:spChg chg="mod">
          <ac:chgData name="Kurusanth Pararajasekaram" userId="e0e8ee52-2ea8-4d68-b3ff-9d16039ef1d4" providerId="ADAL" clId="{ACCA52E9-240B-254B-A3BB-58A974A174A9}" dt="2022-03-11T12:28:53.455" v="1184" actId="207"/>
          <ac:spMkLst>
            <pc:docMk/>
            <pc:sldMk cId="2863719550" sldId="303"/>
            <ac:spMk id="148" creationId="{EDE459A8-0507-CD4C-B218-04EC034B937D}"/>
          </ac:spMkLst>
        </pc:spChg>
        <pc:grpChg chg="add mod">
          <ac:chgData name="Kurusanth Pararajasekaram" userId="e0e8ee52-2ea8-4d68-b3ff-9d16039ef1d4" providerId="ADAL" clId="{ACCA52E9-240B-254B-A3BB-58A974A174A9}" dt="2022-03-13T09:49:44.841" v="3843" actId="1076"/>
          <ac:grpSpMkLst>
            <pc:docMk/>
            <pc:sldMk cId="2863719550" sldId="303"/>
            <ac:grpSpMk id="6" creationId="{D688B3BA-0574-104E-9F3A-0043B3344EEE}"/>
          </ac:grpSpMkLst>
        </pc:grpChg>
        <pc:grpChg chg="add mod">
          <ac:chgData name="Kurusanth Pararajasekaram" userId="e0e8ee52-2ea8-4d68-b3ff-9d16039ef1d4" providerId="ADAL" clId="{ACCA52E9-240B-254B-A3BB-58A974A174A9}" dt="2022-03-13T09:51:47.382" v="3869" actId="1076"/>
          <ac:grpSpMkLst>
            <pc:docMk/>
            <pc:sldMk cId="2863719550" sldId="303"/>
            <ac:grpSpMk id="53" creationId="{0947E24D-00CF-CD45-8A5F-AA28680813D9}"/>
          </ac:grpSpMkLst>
        </pc:grpChg>
        <pc:grpChg chg="add mod">
          <ac:chgData name="Kurusanth Pararajasekaram" userId="e0e8ee52-2ea8-4d68-b3ff-9d16039ef1d4" providerId="ADAL" clId="{ACCA52E9-240B-254B-A3BB-58A974A174A9}" dt="2022-03-13T09:50:19.353" v="3851" actId="1076"/>
          <ac:grpSpMkLst>
            <pc:docMk/>
            <pc:sldMk cId="2863719550" sldId="303"/>
            <ac:grpSpMk id="56" creationId="{6B70D3C5-D74C-4740-A885-E52E1ABDA198}"/>
          </ac:grpSpMkLst>
        </pc:grpChg>
        <pc:grpChg chg="add mod">
          <ac:chgData name="Kurusanth Pararajasekaram" userId="e0e8ee52-2ea8-4d68-b3ff-9d16039ef1d4" providerId="ADAL" clId="{ACCA52E9-240B-254B-A3BB-58A974A174A9}" dt="2022-03-13T09:51:44.783" v="3868" actId="1076"/>
          <ac:grpSpMkLst>
            <pc:docMk/>
            <pc:sldMk cId="2863719550" sldId="303"/>
            <ac:grpSpMk id="65" creationId="{B040ED8D-A716-C148-819C-D1FC2C3C3268}"/>
          </ac:grpSpMkLst>
        </pc:grpChg>
        <pc:grpChg chg="add mod">
          <ac:chgData name="Kurusanth Pararajasekaram" userId="e0e8ee52-2ea8-4d68-b3ff-9d16039ef1d4" providerId="ADAL" clId="{ACCA52E9-240B-254B-A3BB-58A974A174A9}" dt="2022-03-13T09:51:57.686" v="3872" actId="1076"/>
          <ac:grpSpMkLst>
            <pc:docMk/>
            <pc:sldMk cId="2863719550" sldId="303"/>
            <ac:grpSpMk id="68" creationId="{98655E3D-3EAC-2E48-99D3-E4DF2EACD6CD}"/>
          </ac:grpSpMkLst>
        </pc:grpChg>
        <pc:grpChg chg="add mod">
          <ac:chgData name="Kurusanth Pararajasekaram" userId="e0e8ee52-2ea8-4d68-b3ff-9d16039ef1d4" providerId="ADAL" clId="{ACCA52E9-240B-254B-A3BB-58A974A174A9}" dt="2022-03-13T09:51:53.912" v="3871" actId="1076"/>
          <ac:grpSpMkLst>
            <pc:docMk/>
            <pc:sldMk cId="2863719550" sldId="303"/>
            <ac:grpSpMk id="71" creationId="{8DA4E199-56F8-7A43-A4BE-64E09C4407CF}"/>
          </ac:grpSpMkLst>
        </pc:grpChg>
        <pc:picChg chg="add del mod">
          <ac:chgData name="Kurusanth Pararajasekaram" userId="e0e8ee52-2ea8-4d68-b3ff-9d16039ef1d4" providerId="ADAL" clId="{ACCA52E9-240B-254B-A3BB-58A974A174A9}" dt="2022-03-13T09:49:55.753" v="3845" actId="1076"/>
          <ac:picMkLst>
            <pc:docMk/>
            <pc:sldMk cId="2863719550" sldId="303"/>
            <ac:picMk id="5" creationId="{4EABB1D9-0F3D-2548-8DE5-A3F8B69EC748}"/>
          </ac:picMkLst>
        </pc:picChg>
        <pc:picChg chg="mod">
          <ac:chgData name="Kurusanth Pararajasekaram" userId="e0e8ee52-2ea8-4d68-b3ff-9d16039ef1d4" providerId="ADAL" clId="{ACCA52E9-240B-254B-A3BB-58A974A174A9}" dt="2022-03-13T09:50:54.329" v="3859" actId="1076"/>
          <ac:picMkLst>
            <pc:docMk/>
            <pc:sldMk cId="2863719550" sldId="303"/>
            <ac:picMk id="55" creationId="{DD96C6EA-A6D9-1F45-B173-C1E5C210E395}"/>
          </ac:picMkLst>
        </pc:picChg>
        <pc:picChg chg="mod">
          <ac:chgData name="Kurusanth Pararajasekaram" userId="e0e8ee52-2ea8-4d68-b3ff-9d16039ef1d4" providerId="ADAL" clId="{ACCA52E9-240B-254B-A3BB-58A974A174A9}" dt="2022-03-13T09:50:13.088" v="3849"/>
          <ac:picMkLst>
            <pc:docMk/>
            <pc:sldMk cId="2863719550" sldId="303"/>
            <ac:picMk id="58" creationId="{6F044F0E-3E2A-274F-8375-02BF3FBC339D}"/>
          </ac:picMkLst>
        </pc:picChg>
        <pc:picChg chg="mod">
          <ac:chgData name="Kurusanth Pararajasekaram" userId="e0e8ee52-2ea8-4d68-b3ff-9d16039ef1d4" providerId="ADAL" clId="{ACCA52E9-240B-254B-A3BB-58A974A174A9}" dt="2022-03-13T09:50:22.164" v="3852"/>
          <ac:picMkLst>
            <pc:docMk/>
            <pc:sldMk cId="2863719550" sldId="303"/>
            <ac:picMk id="67" creationId="{B0F92711-B13E-F74A-9C6D-D4781579AEF6}"/>
          </ac:picMkLst>
        </pc:picChg>
        <pc:picChg chg="mod">
          <ac:chgData name="Kurusanth Pararajasekaram" userId="e0e8ee52-2ea8-4d68-b3ff-9d16039ef1d4" providerId="ADAL" clId="{ACCA52E9-240B-254B-A3BB-58A974A174A9}" dt="2022-03-13T09:50:44.302" v="3857" actId="1076"/>
          <ac:picMkLst>
            <pc:docMk/>
            <pc:sldMk cId="2863719550" sldId="303"/>
            <ac:picMk id="70" creationId="{A15E1058-E15A-9F4E-80A7-83E1939799A7}"/>
          </ac:picMkLst>
        </pc:picChg>
        <pc:picChg chg="mod">
          <ac:chgData name="Kurusanth Pararajasekaram" userId="e0e8ee52-2ea8-4d68-b3ff-9d16039ef1d4" providerId="ADAL" clId="{ACCA52E9-240B-254B-A3BB-58A974A174A9}" dt="2022-03-13T09:50:58.538" v="3860"/>
          <ac:picMkLst>
            <pc:docMk/>
            <pc:sldMk cId="2863719550" sldId="303"/>
            <ac:picMk id="73" creationId="{12B7D27C-2926-9F44-AFEA-90C78E9FA3F1}"/>
          </ac:picMkLst>
        </pc:picChg>
        <pc:cxnChg chg="mod">
          <ac:chgData name="Kurusanth Pararajasekaram" userId="e0e8ee52-2ea8-4d68-b3ff-9d16039ef1d4" providerId="ADAL" clId="{ACCA52E9-240B-254B-A3BB-58A974A174A9}" dt="2022-03-13T09:27:06.995" v="3651" actId="208"/>
          <ac:cxnSpMkLst>
            <pc:docMk/>
            <pc:sldMk cId="2863719550" sldId="303"/>
            <ac:cxnSpMk id="95" creationId="{5910C208-7721-B94A-A5C4-C8F2B5EE030F}"/>
          </ac:cxnSpMkLst>
        </pc:cxnChg>
        <pc:cxnChg chg="mod">
          <ac:chgData name="Kurusanth Pararajasekaram" userId="e0e8ee52-2ea8-4d68-b3ff-9d16039ef1d4" providerId="ADAL" clId="{ACCA52E9-240B-254B-A3BB-58A974A174A9}" dt="2022-03-13T09:27:04.187" v="3650" actId="208"/>
          <ac:cxnSpMkLst>
            <pc:docMk/>
            <pc:sldMk cId="2863719550" sldId="303"/>
            <ac:cxnSpMk id="103" creationId="{FAAF11C5-010A-5D47-97B2-9BFB10509B24}"/>
          </ac:cxnSpMkLst>
        </pc:cxnChg>
      </pc:sldChg>
      <pc:sldChg chg="addSp delSp modSp mod ord">
        <pc:chgData name="Kurusanth Pararajasekaram" userId="e0e8ee52-2ea8-4d68-b3ff-9d16039ef1d4" providerId="ADAL" clId="{ACCA52E9-240B-254B-A3BB-58A974A174A9}" dt="2022-03-13T18:58:02.480" v="5351" actId="1076"/>
        <pc:sldMkLst>
          <pc:docMk/>
          <pc:sldMk cId="961085914" sldId="304"/>
        </pc:sldMkLst>
        <pc:spChg chg="mod">
          <ac:chgData name="Kurusanth Pararajasekaram" userId="e0e8ee52-2ea8-4d68-b3ff-9d16039ef1d4" providerId="ADAL" clId="{ACCA52E9-240B-254B-A3BB-58A974A174A9}" dt="2022-03-13T18:58:02.480" v="5351" actId="1076"/>
          <ac:spMkLst>
            <pc:docMk/>
            <pc:sldMk cId="961085914" sldId="304"/>
            <ac:spMk id="2" creationId="{28BACC64-9AAB-DA43-BC4E-891FE01C9AF6}"/>
          </ac:spMkLst>
        </pc:spChg>
        <pc:spChg chg="del">
          <ac:chgData name="Kurusanth Pararajasekaram" userId="e0e8ee52-2ea8-4d68-b3ff-9d16039ef1d4" providerId="ADAL" clId="{ACCA52E9-240B-254B-A3BB-58A974A174A9}" dt="2022-03-11T09:41:21.845" v="611" actId="21"/>
          <ac:spMkLst>
            <pc:docMk/>
            <pc:sldMk cId="961085914" sldId="304"/>
            <ac:spMk id="3" creationId="{371E2784-7BD5-C840-B165-66D4DF4C31D4}"/>
          </ac:spMkLst>
        </pc:spChg>
        <pc:spChg chg="add mod">
          <ac:chgData name="Kurusanth Pararajasekaram" userId="e0e8ee52-2ea8-4d68-b3ff-9d16039ef1d4" providerId="ADAL" clId="{ACCA52E9-240B-254B-A3BB-58A974A174A9}" dt="2022-03-12T08:39:44.872" v="2384" actId="1076"/>
          <ac:spMkLst>
            <pc:docMk/>
            <pc:sldMk cId="961085914" sldId="304"/>
            <ac:spMk id="4" creationId="{57FFEA4A-32B5-CE4F-AE10-77BB4679C381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6" creationId="{3D3DDCC7-4E8B-1647-BD73-97FAA6B20A94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7" creationId="{9A6CCD7D-E952-9645-9725-A171F657365C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8" creationId="{C886BD9F-3D75-9C43-893A-FE97F1BF5C31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9" creationId="{EFB49361-2D86-6E4B-BE93-11B32BB027D8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14" creationId="{C0973828-2BC9-4843-A2D6-A2F5DFF7AEEE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15" creationId="{C532D175-1B55-C54F-82EE-8C12A17EB73B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16" creationId="{AC27870C-23C6-BB4E-9B08-F307855C5597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17" creationId="{A41C5279-3C38-CF40-885A-CE8F0B35613B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0" creationId="{DF6A8768-9F9A-8B4A-A70D-65AD87DB3A4A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1" creationId="{7AD82493-9B99-084A-8869-455DE424F6D8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2" creationId="{FF2B3B75-D67A-0744-86EF-7AC833300841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3" creationId="{E18A8F0D-115E-3C46-8D29-84EF94881FDB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4" creationId="{BD8BD70B-8B45-4F4D-81E3-E853CD5052DB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5" creationId="{7DEE876B-528B-204A-861B-DC837AABD2B2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6" creationId="{E1D35321-ACB5-1646-B018-9594B80159B5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7" creationId="{0946858E-C1A7-4543-B756-771E0E21E06D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8" creationId="{447BEB54-F936-A943-8337-0C08E6CDD930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29" creationId="{24F5C983-A71F-4B4E-BD57-F2465B3032A7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0" creationId="{E42B1DF7-72A0-C54A-BA78-CDB91E84EE4D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1" creationId="{7FBD713F-914C-5542-B80D-8A664F345779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2" creationId="{0EF77A7C-C05C-714E-92FE-9B46D9248E0E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3" creationId="{DEF190F1-DA64-6540-80C9-AB080215DB49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4" creationId="{F5DB4C7B-A6F1-014B-94CE-C2C601537504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5" creationId="{3F8523CE-B01D-7944-8145-67B7469E153B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6" creationId="{342949A8-EA56-3946-826E-8AE8066C8BF5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7" creationId="{2131CA64-DF6E-F548-B9DF-3E72241CEAE8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8" creationId="{B2E4BD13-8AE8-1D4A-BE54-58032517F2FA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39" creationId="{9174E9D3-4156-8344-9826-2C7B4EE57CA1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40" creationId="{23B1A92D-0ADE-EE45-8806-D685F892D2D5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41" creationId="{F8D778C2-6041-1141-A056-86442106BB74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42" creationId="{B5FC8707-CC6F-A848-A30F-2983B368C082}"/>
          </ac:spMkLst>
        </pc:spChg>
        <pc:spChg chg="mod">
          <ac:chgData name="Kurusanth Pararajasekaram" userId="e0e8ee52-2ea8-4d68-b3ff-9d16039ef1d4" providerId="ADAL" clId="{ACCA52E9-240B-254B-A3BB-58A974A174A9}" dt="2022-03-11T14:08:57.057" v="1676"/>
          <ac:spMkLst>
            <pc:docMk/>
            <pc:sldMk cId="961085914" sldId="304"/>
            <ac:spMk id="43" creationId="{18426188-552D-4842-B680-2168417DCD5C}"/>
          </ac:spMkLst>
        </pc:spChg>
        <pc:spChg chg="add del mod">
          <ac:chgData name="Kurusanth Pararajasekaram" userId="e0e8ee52-2ea8-4d68-b3ff-9d16039ef1d4" providerId="ADAL" clId="{ACCA52E9-240B-254B-A3BB-58A974A174A9}" dt="2022-03-11T14:09:55.892" v="1681" actId="478"/>
          <ac:spMkLst>
            <pc:docMk/>
            <pc:sldMk cId="961085914" sldId="304"/>
            <ac:spMk id="44" creationId="{C20082FB-EAD0-4A43-A180-D17E8BCEB39B}"/>
          </ac:spMkLst>
        </pc:spChg>
        <pc:spChg chg="mod">
          <ac:chgData name="Kurusanth Pararajasekaram" userId="e0e8ee52-2ea8-4d68-b3ff-9d16039ef1d4" providerId="ADAL" clId="{ACCA52E9-240B-254B-A3BB-58A974A174A9}" dt="2022-03-11T14:11:51.508" v="1693" actId="1076"/>
          <ac:spMkLst>
            <pc:docMk/>
            <pc:sldMk cId="961085914" sldId="304"/>
            <ac:spMk id="46" creationId="{DFD01ADA-F8E3-F446-98C0-5DF938975C7F}"/>
          </ac:spMkLst>
        </pc:spChg>
        <pc:spChg chg="mod">
          <ac:chgData name="Kurusanth Pararajasekaram" userId="e0e8ee52-2ea8-4d68-b3ff-9d16039ef1d4" providerId="ADAL" clId="{ACCA52E9-240B-254B-A3BB-58A974A174A9}" dt="2022-03-11T14:10:14.051" v="1682"/>
          <ac:spMkLst>
            <pc:docMk/>
            <pc:sldMk cId="961085914" sldId="304"/>
            <ac:spMk id="47" creationId="{27CDAA02-82E8-A842-8DD0-2B23279D4112}"/>
          </ac:spMkLst>
        </pc:spChg>
        <pc:spChg chg="mod">
          <ac:chgData name="Kurusanth Pararajasekaram" userId="e0e8ee52-2ea8-4d68-b3ff-9d16039ef1d4" providerId="ADAL" clId="{ACCA52E9-240B-254B-A3BB-58A974A174A9}" dt="2022-03-11T14:11:40.036" v="1692" actId="1076"/>
          <ac:spMkLst>
            <pc:docMk/>
            <pc:sldMk cId="961085914" sldId="304"/>
            <ac:spMk id="48" creationId="{07EAF877-A8B7-5843-9DD0-CA795D5D9A7C}"/>
          </ac:spMkLst>
        </pc:spChg>
        <pc:spChg chg="mod">
          <ac:chgData name="Kurusanth Pararajasekaram" userId="e0e8ee52-2ea8-4d68-b3ff-9d16039ef1d4" providerId="ADAL" clId="{ACCA52E9-240B-254B-A3BB-58A974A174A9}" dt="2022-03-11T14:10:14.051" v="1682"/>
          <ac:spMkLst>
            <pc:docMk/>
            <pc:sldMk cId="961085914" sldId="304"/>
            <ac:spMk id="49" creationId="{5B322748-CD8E-3C41-A8D2-D4C012F32BD6}"/>
          </ac:spMkLst>
        </pc:spChg>
        <pc:spChg chg="mod">
          <ac:chgData name="Kurusanth Pararajasekaram" userId="e0e8ee52-2ea8-4d68-b3ff-9d16039ef1d4" providerId="ADAL" clId="{ACCA52E9-240B-254B-A3BB-58A974A174A9}" dt="2022-03-11T14:10:14.051" v="1682"/>
          <ac:spMkLst>
            <pc:docMk/>
            <pc:sldMk cId="961085914" sldId="304"/>
            <ac:spMk id="50" creationId="{79D0A6E3-2A9A-604C-B6A8-E91B69AF6C88}"/>
          </ac:spMkLst>
        </pc:spChg>
        <pc:spChg chg="mod">
          <ac:chgData name="Kurusanth Pararajasekaram" userId="e0e8ee52-2ea8-4d68-b3ff-9d16039ef1d4" providerId="ADAL" clId="{ACCA52E9-240B-254B-A3BB-58A974A174A9}" dt="2022-03-11T14:10:14.051" v="1682"/>
          <ac:spMkLst>
            <pc:docMk/>
            <pc:sldMk cId="961085914" sldId="304"/>
            <ac:spMk id="51" creationId="{F8877D2E-7D46-8C4C-AF1C-86C620A6EF87}"/>
          </ac:spMkLst>
        </pc:spChg>
        <pc:spChg chg="mod">
          <ac:chgData name="Kurusanth Pararajasekaram" userId="e0e8ee52-2ea8-4d68-b3ff-9d16039ef1d4" providerId="ADAL" clId="{ACCA52E9-240B-254B-A3BB-58A974A174A9}" dt="2022-03-11T14:10:36.387" v="1687" actId="692"/>
          <ac:spMkLst>
            <pc:docMk/>
            <pc:sldMk cId="961085914" sldId="304"/>
            <ac:spMk id="52" creationId="{86804788-09BB-1F46-AB66-27B209EF6C35}"/>
          </ac:spMkLst>
        </pc:spChg>
        <pc:spChg chg="mod">
          <ac:chgData name="Kurusanth Pararajasekaram" userId="e0e8ee52-2ea8-4d68-b3ff-9d16039ef1d4" providerId="ADAL" clId="{ACCA52E9-240B-254B-A3BB-58A974A174A9}" dt="2022-03-11T14:10:43.665" v="1688" actId="692"/>
          <ac:spMkLst>
            <pc:docMk/>
            <pc:sldMk cId="961085914" sldId="304"/>
            <ac:spMk id="53" creationId="{AE139054-EA2C-8C46-8D22-CD42BF3F0DB8}"/>
          </ac:spMkLst>
        </pc:spChg>
        <pc:spChg chg="add del mod">
          <ac:chgData name="Kurusanth Pararajasekaram" userId="e0e8ee52-2ea8-4d68-b3ff-9d16039ef1d4" providerId="ADAL" clId="{ACCA52E9-240B-254B-A3BB-58A974A174A9}" dt="2022-03-12T07:59:03.103" v="2178" actId="21"/>
          <ac:spMkLst>
            <pc:docMk/>
            <pc:sldMk cId="961085914" sldId="304"/>
            <ac:spMk id="54" creationId="{D5472D12-BFEF-E340-9F7F-E5193ACECFD1}"/>
          </ac:spMkLst>
        </pc:spChg>
        <pc:spChg chg="add del mod">
          <ac:chgData name="Kurusanth Pararajasekaram" userId="e0e8ee52-2ea8-4d68-b3ff-9d16039ef1d4" providerId="ADAL" clId="{ACCA52E9-240B-254B-A3BB-58A974A174A9}" dt="2022-03-12T07:59:06.817" v="2179" actId="21"/>
          <ac:spMkLst>
            <pc:docMk/>
            <pc:sldMk cId="961085914" sldId="304"/>
            <ac:spMk id="55" creationId="{C89F5EB0-3516-DD48-9A7C-E0DE912D4620}"/>
          </ac:spMkLst>
        </pc:spChg>
        <pc:spChg chg="add del mod">
          <ac:chgData name="Kurusanth Pararajasekaram" userId="e0e8ee52-2ea8-4d68-b3ff-9d16039ef1d4" providerId="ADAL" clId="{ACCA52E9-240B-254B-A3BB-58A974A174A9}" dt="2022-03-12T07:59:09.799" v="2180" actId="21"/>
          <ac:spMkLst>
            <pc:docMk/>
            <pc:sldMk cId="961085914" sldId="304"/>
            <ac:spMk id="56" creationId="{EA0195F9-8CCB-074F-AD61-430171B84C37}"/>
          </ac:spMkLst>
        </pc:spChg>
        <pc:spChg chg="add mod">
          <ac:chgData name="Kurusanth Pararajasekaram" userId="e0e8ee52-2ea8-4d68-b3ff-9d16039ef1d4" providerId="ADAL" clId="{ACCA52E9-240B-254B-A3BB-58A974A174A9}" dt="2022-03-13T09:27:44.370" v="3652" actId="208"/>
          <ac:spMkLst>
            <pc:docMk/>
            <pc:sldMk cId="961085914" sldId="304"/>
            <ac:spMk id="57" creationId="{8577748B-5CDA-F249-A3FF-A302AA6AE772}"/>
          </ac:spMkLst>
        </pc:spChg>
        <pc:spChg chg="add mod">
          <ac:chgData name="Kurusanth Pararajasekaram" userId="e0e8ee52-2ea8-4d68-b3ff-9d16039ef1d4" providerId="ADAL" clId="{ACCA52E9-240B-254B-A3BB-58A974A174A9}" dt="2022-03-13T09:27:46.800" v="3653" actId="208"/>
          <ac:spMkLst>
            <pc:docMk/>
            <pc:sldMk cId="961085914" sldId="304"/>
            <ac:spMk id="58" creationId="{B864644A-282D-6945-BFDC-93D507111B39}"/>
          </ac:spMkLst>
        </pc:spChg>
        <pc:spChg chg="add mod">
          <ac:chgData name="Kurusanth Pararajasekaram" userId="e0e8ee52-2ea8-4d68-b3ff-9d16039ef1d4" providerId="ADAL" clId="{ACCA52E9-240B-254B-A3BB-58A974A174A9}" dt="2022-03-13T09:27:51.191" v="3655" actId="208"/>
          <ac:spMkLst>
            <pc:docMk/>
            <pc:sldMk cId="961085914" sldId="304"/>
            <ac:spMk id="59" creationId="{C1FD5699-64C8-9143-981A-3898BF11F00B}"/>
          </ac:spMkLst>
        </pc:spChg>
        <pc:spChg chg="add mod">
          <ac:chgData name="Kurusanth Pararajasekaram" userId="e0e8ee52-2ea8-4d68-b3ff-9d16039ef1d4" providerId="ADAL" clId="{ACCA52E9-240B-254B-A3BB-58A974A174A9}" dt="2022-03-12T08:09:26.031" v="2277" actId="2711"/>
          <ac:spMkLst>
            <pc:docMk/>
            <pc:sldMk cId="961085914" sldId="304"/>
            <ac:spMk id="60" creationId="{C8DCB792-B735-D140-A8B8-429611D21F54}"/>
          </ac:spMkLst>
        </pc:spChg>
        <pc:spChg chg="add mod">
          <ac:chgData name="Kurusanth Pararajasekaram" userId="e0e8ee52-2ea8-4d68-b3ff-9d16039ef1d4" providerId="ADAL" clId="{ACCA52E9-240B-254B-A3BB-58A974A174A9}" dt="2022-03-12T08:37:45.076" v="2377" actId="1076"/>
          <ac:spMkLst>
            <pc:docMk/>
            <pc:sldMk cId="961085914" sldId="304"/>
            <ac:spMk id="61" creationId="{5B4EBF4C-DDAB-CD4B-AA2E-7FCCCC30AD39}"/>
          </ac:spMkLst>
        </pc:spChg>
        <pc:spChg chg="add mod">
          <ac:chgData name="Kurusanth Pararajasekaram" userId="e0e8ee52-2ea8-4d68-b3ff-9d16039ef1d4" providerId="ADAL" clId="{ACCA52E9-240B-254B-A3BB-58A974A174A9}" dt="2022-03-12T08:41:58.547" v="2435" actId="1076"/>
          <ac:spMkLst>
            <pc:docMk/>
            <pc:sldMk cId="961085914" sldId="304"/>
            <ac:spMk id="62" creationId="{9FD644F4-AB42-F840-AAAC-66AA24838C6D}"/>
          </ac:spMkLst>
        </pc:spChg>
        <pc:spChg chg="add mod">
          <ac:chgData name="Kurusanth Pararajasekaram" userId="e0e8ee52-2ea8-4d68-b3ff-9d16039ef1d4" providerId="ADAL" clId="{ACCA52E9-240B-254B-A3BB-58A974A174A9}" dt="2022-03-13T09:27:49.189" v="3654" actId="208"/>
          <ac:spMkLst>
            <pc:docMk/>
            <pc:sldMk cId="961085914" sldId="304"/>
            <ac:spMk id="63" creationId="{C6AE7B54-29E0-5542-8EBA-C522B4E41AAD}"/>
          </ac:spMkLst>
        </pc:spChg>
        <pc:spChg chg="add mod">
          <ac:chgData name="Kurusanth Pararajasekaram" userId="e0e8ee52-2ea8-4d68-b3ff-9d16039ef1d4" providerId="ADAL" clId="{ACCA52E9-240B-254B-A3BB-58A974A174A9}" dt="2022-03-12T08:09:59.937" v="2287" actId="1076"/>
          <ac:spMkLst>
            <pc:docMk/>
            <pc:sldMk cId="961085914" sldId="304"/>
            <ac:spMk id="64" creationId="{528C03C5-C1F2-5E48-91B5-EC30CBC2C6AD}"/>
          </ac:spMkLst>
        </pc:spChg>
        <pc:spChg chg="add del">
          <ac:chgData name="Kurusanth Pararajasekaram" userId="e0e8ee52-2ea8-4d68-b3ff-9d16039ef1d4" providerId="ADAL" clId="{ACCA52E9-240B-254B-A3BB-58A974A174A9}" dt="2022-03-12T08:32:51.097" v="2340" actId="478"/>
          <ac:spMkLst>
            <pc:docMk/>
            <pc:sldMk cId="961085914" sldId="304"/>
            <ac:spMk id="86" creationId="{2484B201-BF76-7745-8BF2-B100BD39A1C0}"/>
          </ac:spMkLst>
        </pc:spChg>
        <pc:spChg chg="add mod">
          <ac:chgData name="Kurusanth Pararajasekaram" userId="e0e8ee52-2ea8-4d68-b3ff-9d16039ef1d4" providerId="ADAL" clId="{ACCA52E9-240B-254B-A3BB-58A974A174A9}" dt="2022-03-12T08:33:17.216" v="2347" actId="1076"/>
          <ac:spMkLst>
            <pc:docMk/>
            <pc:sldMk cId="961085914" sldId="304"/>
            <ac:spMk id="87" creationId="{98434ACD-7DA0-8948-9DE8-BE4AFD813A4D}"/>
          </ac:spMkLst>
        </pc:spChg>
        <pc:spChg chg="mod topLvl">
          <ac:chgData name="Kurusanth Pararajasekaram" userId="e0e8ee52-2ea8-4d68-b3ff-9d16039ef1d4" providerId="ADAL" clId="{ACCA52E9-240B-254B-A3BB-58A974A174A9}" dt="2022-03-12T08:34:50.782" v="2358" actId="478"/>
          <ac:spMkLst>
            <pc:docMk/>
            <pc:sldMk cId="961085914" sldId="304"/>
            <ac:spMk id="90" creationId="{76791988-B9B8-1C46-9B1B-63A22B659E9E}"/>
          </ac:spMkLst>
        </pc:spChg>
        <pc:spChg chg="mod topLvl">
          <ac:chgData name="Kurusanth Pararajasekaram" userId="e0e8ee52-2ea8-4d68-b3ff-9d16039ef1d4" providerId="ADAL" clId="{ACCA52E9-240B-254B-A3BB-58A974A174A9}" dt="2022-03-12T08:36:35.087" v="2373" actId="478"/>
          <ac:spMkLst>
            <pc:docMk/>
            <pc:sldMk cId="961085914" sldId="304"/>
            <ac:spMk id="93" creationId="{C128E837-56BD-C246-A859-709ADF11FD9B}"/>
          </ac:spMkLst>
        </pc:spChg>
        <pc:spChg chg="mod">
          <ac:chgData name="Kurusanth Pararajasekaram" userId="e0e8ee52-2ea8-4d68-b3ff-9d16039ef1d4" providerId="ADAL" clId="{ACCA52E9-240B-254B-A3BB-58A974A174A9}" dt="2022-03-12T08:34:38.160" v="2356"/>
          <ac:spMkLst>
            <pc:docMk/>
            <pc:sldMk cId="961085914" sldId="304"/>
            <ac:spMk id="96" creationId="{9FDCD52E-7682-B74E-828A-026A103463EE}"/>
          </ac:spMkLst>
        </pc:spChg>
        <pc:spChg chg="mod">
          <ac:chgData name="Kurusanth Pararajasekaram" userId="e0e8ee52-2ea8-4d68-b3ff-9d16039ef1d4" providerId="ADAL" clId="{ACCA52E9-240B-254B-A3BB-58A974A174A9}" dt="2022-03-12T08:39:53.552" v="2385" actId="208"/>
          <ac:spMkLst>
            <pc:docMk/>
            <pc:sldMk cId="961085914" sldId="304"/>
            <ac:spMk id="105" creationId="{A9FD2248-BBD4-F84F-98E7-8A7605440B72}"/>
          </ac:spMkLst>
        </pc:spChg>
        <pc:spChg chg="mod">
          <ac:chgData name="Kurusanth Pararajasekaram" userId="e0e8ee52-2ea8-4d68-b3ff-9d16039ef1d4" providerId="ADAL" clId="{ACCA52E9-240B-254B-A3BB-58A974A174A9}" dt="2022-03-12T08:39:53.552" v="2385" actId="208"/>
          <ac:spMkLst>
            <pc:docMk/>
            <pc:sldMk cId="961085914" sldId="304"/>
            <ac:spMk id="106" creationId="{AAD04AC0-7A0E-2E42-BE93-7913E1666BE3}"/>
          </ac:spMkLst>
        </pc:spChg>
        <pc:spChg chg="add mod">
          <ac:chgData name="Kurusanth Pararajasekaram" userId="e0e8ee52-2ea8-4d68-b3ff-9d16039ef1d4" providerId="ADAL" clId="{ACCA52E9-240B-254B-A3BB-58A974A174A9}" dt="2022-03-13T18:57:59.559" v="5350" actId="1076"/>
          <ac:spMkLst>
            <pc:docMk/>
            <pc:sldMk cId="961085914" sldId="304"/>
            <ac:spMk id="107" creationId="{F97DDBE0-E0B8-BA4D-812D-D07F21180CEB}"/>
          </ac:spMkLst>
        </pc:spChg>
        <pc:spChg chg="add mod">
          <ac:chgData name="Kurusanth Pararajasekaram" userId="e0e8ee52-2ea8-4d68-b3ff-9d16039ef1d4" providerId="ADAL" clId="{ACCA52E9-240B-254B-A3BB-58A974A174A9}" dt="2022-03-13T10:40:09.369" v="3979" actId="1076"/>
          <ac:spMkLst>
            <pc:docMk/>
            <pc:sldMk cId="961085914" sldId="304"/>
            <ac:spMk id="108" creationId="{8FFF43A3-B791-DA46-BD14-ADB2D874B5C5}"/>
          </ac:spMkLst>
        </pc:spChg>
        <pc:grpChg chg="add del mod">
          <ac:chgData name="Kurusanth Pararajasekaram" userId="e0e8ee52-2ea8-4d68-b3ff-9d16039ef1d4" providerId="ADAL" clId="{ACCA52E9-240B-254B-A3BB-58A974A174A9}" dt="2022-03-11T14:09:08.144" v="1679" actId="478"/>
          <ac:grpSpMkLst>
            <pc:docMk/>
            <pc:sldMk cId="961085914" sldId="304"/>
            <ac:grpSpMk id="5" creationId="{E3A26774-666D-6448-8E8C-0F091A3E78F9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0" creationId="{1DE9D3C0-52B4-0C4A-B4DA-DF247D57D68B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1" creationId="{91FFD8A1-671B-4E4A-B559-13776267E29B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2" creationId="{EC166C59-2E0E-3E48-B64E-6F904982460D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3" creationId="{D5CF9F1A-4400-1844-9A1E-D7E05F96ED7D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8" creationId="{E01DCAEF-EE58-CF4E-A349-BF280DF063E8}"/>
          </ac:grpSpMkLst>
        </pc:grpChg>
        <pc:grpChg chg="mod">
          <ac:chgData name="Kurusanth Pararajasekaram" userId="e0e8ee52-2ea8-4d68-b3ff-9d16039ef1d4" providerId="ADAL" clId="{ACCA52E9-240B-254B-A3BB-58A974A174A9}" dt="2022-03-11T14:08:57.057" v="1676"/>
          <ac:grpSpMkLst>
            <pc:docMk/>
            <pc:sldMk cId="961085914" sldId="304"/>
            <ac:grpSpMk id="19" creationId="{29588218-40A6-6A42-BB0C-B78186872958}"/>
          </ac:grpSpMkLst>
        </pc:grpChg>
        <pc:grpChg chg="add del mod">
          <ac:chgData name="Kurusanth Pararajasekaram" userId="e0e8ee52-2ea8-4d68-b3ff-9d16039ef1d4" providerId="ADAL" clId="{ACCA52E9-240B-254B-A3BB-58A974A174A9}" dt="2022-03-12T07:58:59.159" v="2176" actId="478"/>
          <ac:grpSpMkLst>
            <pc:docMk/>
            <pc:sldMk cId="961085914" sldId="304"/>
            <ac:grpSpMk id="45" creationId="{9173BF59-5831-FF4B-B6FA-F9E0EE6F3F4E}"/>
          </ac:grpSpMkLst>
        </pc:grpChg>
        <pc:grpChg chg="add">
          <ac:chgData name="Kurusanth Pararajasekaram" userId="e0e8ee52-2ea8-4d68-b3ff-9d16039ef1d4" providerId="ADAL" clId="{ACCA52E9-240B-254B-A3BB-58A974A174A9}" dt="2022-03-12T08:34:12.621" v="2350" actId="164"/>
          <ac:grpSpMkLst>
            <pc:docMk/>
            <pc:sldMk cId="961085914" sldId="304"/>
            <ac:grpSpMk id="88" creationId="{C55C6C51-F0A8-6B47-8338-C61EAC9824DF}"/>
          </ac:grpSpMkLst>
        </pc:grpChg>
        <pc:grpChg chg="add del mod">
          <ac:chgData name="Kurusanth Pararajasekaram" userId="e0e8ee52-2ea8-4d68-b3ff-9d16039ef1d4" providerId="ADAL" clId="{ACCA52E9-240B-254B-A3BB-58A974A174A9}" dt="2022-03-12T08:34:50.782" v="2358" actId="478"/>
          <ac:grpSpMkLst>
            <pc:docMk/>
            <pc:sldMk cId="961085914" sldId="304"/>
            <ac:grpSpMk id="89" creationId="{A75C8778-A79D-8945-8C9D-36F99701D03D}"/>
          </ac:grpSpMkLst>
        </pc:grpChg>
        <pc:grpChg chg="add del mod">
          <ac:chgData name="Kurusanth Pararajasekaram" userId="e0e8ee52-2ea8-4d68-b3ff-9d16039ef1d4" providerId="ADAL" clId="{ACCA52E9-240B-254B-A3BB-58A974A174A9}" dt="2022-03-12T08:36:35.087" v="2373" actId="478"/>
          <ac:grpSpMkLst>
            <pc:docMk/>
            <pc:sldMk cId="961085914" sldId="304"/>
            <ac:grpSpMk id="92" creationId="{1C1D014C-C408-954B-9618-F84275678A5A}"/>
          </ac:grpSpMkLst>
        </pc:grpChg>
        <pc:grpChg chg="add del mod">
          <ac:chgData name="Kurusanth Pararajasekaram" userId="e0e8ee52-2ea8-4d68-b3ff-9d16039ef1d4" providerId="ADAL" clId="{ACCA52E9-240B-254B-A3BB-58A974A174A9}" dt="2022-03-12T08:35:31.114" v="2365" actId="478"/>
          <ac:grpSpMkLst>
            <pc:docMk/>
            <pc:sldMk cId="961085914" sldId="304"/>
            <ac:grpSpMk id="95" creationId="{808DC54E-3CD1-E946-AB58-7391FC770BBE}"/>
          </ac:grpSpMkLst>
        </pc:grpChg>
        <pc:grpChg chg="add mod">
          <ac:chgData name="Kurusanth Pararajasekaram" userId="e0e8ee52-2ea8-4d68-b3ff-9d16039ef1d4" providerId="ADAL" clId="{ACCA52E9-240B-254B-A3BB-58A974A174A9}" dt="2022-03-12T08:39:57.874" v="2386" actId="1076"/>
          <ac:grpSpMkLst>
            <pc:docMk/>
            <pc:sldMk cId="961085914" sldId="304"/>
            <ac:grpSpMk id="104" creationId="{5145489E-DACE-424A-97AB-49CE57B030BC}"/>
          </ac:grpSpMkLst>
        </pc:grpChg>
        <pc:picChg chg="add del mod">
          <ac:chgData name="Kurusanth Pararajasekaram" userId="e0e8ee52-2ea8-4d68-b3ff-9d16039ef1d4" providerId="ADAL" clId="{ACCA52E9-240B-254B-A3BB-58A974A174A9}" dt="2022-03-12T08:32:13.360" v="2334" actId="478"/>
          <ac:picMkLst>
            <pc:docMk/>
            <pc:sldMk cId="961085914" sldId="304"/>
            <ac:picMk id="83" creationId="{627F803F-B338-9943-9CC2-BEC544E15B02}"/>
          </ac:picMkLst>
        </pc:picChg>
        <pc:picChg chg="add mod">
          <ac:chgData name="Kurusanth Pararajasekaram" userId="e0e8ee52-2ea8-4d68-b3ff-9d16039ef1d4" providerId="ADAL" clId="{ACCA52E9-240B-254B-A3BB-58A974A174A9}" dt="2022-03-12T08:33:35.803" v="2349" actId="1076"/>
          <ac:picMkLst>
            <pc:docMk/>
            <pc:sldMk cId="961085914" sldId="304"/>
            <ac:picMk id="85" creationId="{64366B3C-B289-DF40-AD91-0C65AF63F2AC}"/>
          </ac:picMkLst>
        </pc:picChg>
        <pc:picChg chg="del mod topLvl">
          <ac:chgData name="Kurusanth Pararajasekaram" userId="e0e8ee52-2ea8-4d68-b3ff-9d16039ef1d4" providerId="ADAL" clId="{ACCA52E9-240B-254B-A3BB-58A974A174A9}" dt="2022-03-12T08:34:50.782" v="2358" actId="478"/>
          <ac:picMkLst>
            <pc:docMk/>
            <pc:sldMk cId="961085914" sldId="304"/>
            <ac:picMk id="91" creationId="{263A174B-03AF-6C45-9687-3DB364EA24DC}"/>
          </ac:picMkLst>
        </pc:picChg>
        <pc:picChg chg="del mod topLvl">
          <ac:chgData name="Kurusanth Pararajasekaram" userId="e0e8ee52-2ea8-4d68-b3ff-9d16039ef1d4" providerId="ADAL" clId="{ACCA52E9-240B-254B-A3BB-58A974A174A9}" dt="2022-03-12T08:36:35.087" v="2373" actId="478"/>
          <ac:picMkLst>
            <pc:docMk/>
            <pc:sldMk cId="961085914" sldId="304"/>
            <ac:picMk id="94" creationId="{4A785B3F-35CF-D34A-99C6-B6E12EA512DB}"/>
          </ac:picMkLst>
        </pc:picChg>
        <pc:picChg chg="mod">
          <ac:chgData name="Kurusanth Pararajasekaram" userId="e0e8ee52-2ea8-4d68-b3ff-9d16039ef1d4" providerId="ADAL" clId="{ACCA52E9-240B-254B-A3BB-58A974A174A9}" dt="2022-03-12T08:34:38.160" v="2356"/>
          <ac:picMkLst>
            <pc:docMk/>
            <pc:sldMk cId="961085914" sldId="304"/>
            <ac:picMk id="97" creationId="{9A61B384-5169-DC44-9B82-9B91DF0C8A80}"/>
          </ac:picMkLst>
        </pc:picChg>
        <pc:picChg chg="add mod">
          <ac:chgData name="Kurusanth Pararajasekaram" userId="e0e8ee52-2ea8-4d68-b3ff-9d16039ef1d4" providerId="ADAL" clId="{ACCA52E9-240B-254B-A3BB-58A974A174A9}" dt="2022-03-12T08:34:58.252" v="2361" actId="1076"/>
          <ac:picMkLst>
            <pc:docMk/>
            <pc:sldMk cId="961085914" sldId="304"/>
            <ac:picMk id="99" creationId="{C192F49D-16E3-564A-AB23-1D153B5DEBB9}"/>
          </ac:picMkLst>
        </pc:picChg>
        <pc:picChg chg="add mod">
          <ac:chgData name="Kurusanth Pararajasekaram" userId="e0e8ee52-2ea8-4d68-b3ff-9d16039ef1d4" providerId="ADAL" clId="{ACCA52E9-240B-254B-A3BB-58A974A174A9}" dt="2022-03-12T08:39:43.555" v="2382" actId="1076"/>
          <ac:picMkLst>
            <pc:docMk/>
            <pc:sldMk cId="961085914" sldId="304"/>
            <ac:picMk id="101" creationId="{8F54B9CD-30BA-334B-8D0C-D06A3607951D}"/>
          </ac:picMkLst>
        </pc:picChg>
        <pc:picChg chg="add mod">
          <ac:chgData name="Kurusanth Pararajasekaram" userId="e0e8ee52-2ea8-4d68-b3ff-9d16039ef1d4" providerId="ADAL" clId="{ACCA52E9-240B-254B-A3BB-58A974A174A9}" dt="2022-03-12T08:36:36.862" v="2374" actId="1076"/>
          <ac:picMkLst>
            <pc:docMk/>
            <pc:sldMk cId="961085914" sldId="304"/>
            <ac:picMk id="103" creationId="{3CAFF7A4-F044-CA44-A496-88A6B2BF7B61}"/>
          </ac:picMkLst>
        </pc:picChg>
        <pc:cxnChg chg="add mod">
          <ac:chgData name="Kurusanth Pararajasekaram" userId="e0e8ee52-2ea8-4d68-b3ff-9d16039ef1d4" providerId="ADAL" clId="{ACCA52E9-240B-254B-A3BB-58A974A174A9}" dt="2022-03-13T09:28:01.551" v="3658" actId="208"/>
          <ac:cxnSpMkLst>
            <pc:docMk/>
            <pc:sldMk cId="961085914" sldId="304"/>
            <ac:cxnSpMk id="66" creationId="{A71E69E7-06E2-774B-A322-083E872EBE42}"/>
          </ac:cxnSpMkLst>
        </pc:cxnChg>
        <pc:cxnChg chg="add mod">
          <ac:chgData name="Kurusanth Pararajasekaram" userId="e0e8ee52-2ea8-4d68-b3ff-9d16039ef1d4" providerId="ADAL" clId="{ACCA52E9-240B-254B-A3BB-58A974A174A9}" dt="2022-03-13T09:27:53.919" v="3656" actId="208"/>
          <ac:cxnSpMkLst>
            <pc:docMk/>
            <pc:sldMk cId="961085914" sldId="304"/>
            <ac:cxnSpMk id="67" creationId="{DE5970A0-A613-F545-BDC0-3F4B0C46883A}"/>
          </ac:cxnSpMkLst>
        </pc:cxnChg>
        <pc:cxnChg chg="add mod">
          <ac:chgData name="Kurusanth Pararajasekaram" userId="e0e8ee52-2ea8-4d68-b3ff-9d16039ef1d4" providerId="ADAL" clId="{ACCA52E9-240B-254B-A3BB-58A974A174A9}" dt="2022-03-13T09:27:59.162" v="3657" actId="208"/>
          <ac:cxnSpMkLst>
            <pc:docMk/>
            <pc:sldMk cId="961085914" sldId="304"/>
            <ac:cxnSpMk id="69" creationId="{83EE5F5A-32C9-934E-8CDE-D0B0409AFDCB}"/>
          </ac:cxnSpMkLst>
        </pc:cxnChg>
        <pc:cxnChg chg="add mod">
          <ac:chgData name="Kurusanth Pararajasekaram" userId="e0e8ee52-2ea8-4d68-b3ff-9d16039ef1d4" providerId="ADAL" clId="{ACCA52E9-240B-254B-A3BB-58A974A174A9}" dt="2022-03-13T09:28:04.941" v="3659" actId="208"/>
          <ac:cxnSpMkLst>
            <pc:docMk/>
            <pc:sldMk cId="961085914" sldId="304"/>
            <ac:cxnSpMk id="71" creationId="{D9539029-DD6D-3B45-B5C5-63D675835402}"/>
          </ac:cxnSpMkLst>
        </pc:cxnChg>
      </pc:sldChg>
      <pc:sldChg chg="addSp delSp modSp mod">
        <pc:chgData name="Kurusanth Pararajasekaram" userId="e0e8ee52-2ea8-4d68-b3ff-9d16039ef1d4" providerId="ADAL" clId="{ACCA52E9-240B-254B-A3BB-58A974A174A9}" dt="2022-03-13T12:36:46.770" v="4119" actId="14100"/>
        <pc:sldMkLst>
          <pc:docMk/>
          <pc:sldMk cId="1761097333" sldId="305"/>
        </pc:sldMkLst>
        <pc:spChg chg="add mod">
          <ac:chgData name="Kurusanth Pararajasekaram" userId="e0e8ee52-2ea8-4d68-b3ff-9d16039ef1d4" providerId="ADAL" clId="{ACCA52E9-240B-254B-A3BB-58A974A174A9}" dt="2022-03-13T12:36:06.333" v="4112" actId="1076"/>
          <ac:spMkLst>
            <pc:docMk/>
            <pc:sldMk cId="1761097333" sldId="305"/>
            <ac:spMk id="2" creationId="{C007EC3D-F883-3A4C-AAE7-67A4EFEB28B8}"/>
          </ac:spMkLst>
        </pc:spChg>
        <pc:spChg chg="mod">
          <ac:chgData name="Kurusanth Pararajasekaram" userId="e0e8ee52-2ea8-4d68-b3ff-9d16039ef1d4" providerId="ADAL" clId="{ACCA52E9-240B-254B-A3BB-58A974A174A9}" dt="2022-03-13T12:36:46.770" v="4119" actId="14100"/>
          <ac:spMkLst>
            <pc:docMk/>
            <pc:sldMk cId="1761097333" sldId="305"/>
            <ac:spMk id="6" creationId="{F3E00283-E328-2047-A86E-1DC70B28193F}"/>
          </ac:spMkLst>
        </pc:spChg>
        <pc:spChg chg="mod">
          <ac:chgData name="Kurusanth Pararajasekaram" userId="e0e8ee52-2ea8-4d68-b3ff-9d16039ef1d4" providerId="ADAL" clId="{ACCA52E9-240B-254B-A3BB-58A974A174A9}" dt="2022-03-13T12:34:18.267" v="4096" actId="20577"/>
          <ac:spMkLst>
            <pc:docMk/>
            <pc:sldMk cId="1761097333" sldId="305"/>
            <ac:spMk id="7" creationId="{787E5F0A-9F93-D642-809B-CEE307B3493D}"/>
          </ac:spMkLst>
        </pc:spChg>
        <pc:spChg chg="del mod">
          <ac:chgData name="Kurusanth Pararajasekaram" userId="e0e8ee52-2ea8-4d68-b3ff-9d16039ef1d4" providerId="ADAL" clId="{ACCA52E9-240B-254B-A3BB-58A974A174A9}" dt="2022-03-13T12:34:56.191" v="4097"/>
          <ac:spMkLst>
            <pc:docMk/>
            <pc:sldMk cId="1761097333" sldId="305"/>
            <ac:spMk id="8" creationId="{0ED8D60F-5920-F04E-9315-3D164091A37D}"/>
          </ac:spMkLst>
        </pc:spChg>
        <pc:spChg chg="add mod">
          <ac:chgData name="Kurusanth Pararajasekaram" userId="e0e8ee52-2ea8-4d68-b3ff-9d16039ef1d4" providerId="ADAL" clId="{ACCA52E9-240B-254B-A3BB-58A974A174A9}" dt="2022-03-13T12:36:32.069" v="4116" actId="207"/>
          <ac:spMkLst>
            <pc:docMk/>
            <pc:sldMk cId="1761097333" sldId="305"/>
            <ac:spMk id="9" creationId="{FBD8CA79-DA1C-004B-936D-5C251CFBB6AE}"/>
          </ac:spMkLst>
        </pc:spChg>
      </pc:sldChg>
      <pc:sldChg chg="del">
        <pc:chgData name="Kurusanth Pararajasekaram" userId="e0e8ee52-2ea8-4d68-b3ff-9d16039ef1d4" providerId="ADAL" clId="{ACCA52E9-240B-254B-A3BB-58A974A174A9}" dt="2022-03-13T15:29:08.936" v="5020" actId="2696"/>
        <pc:sldMkLst>
          <pc:docMk/>
          <pc:sldMk cId="1126609648" sldId="306"/>
        </pc:sldMkLst>
      </pc:sldChg>
      <pc:sldChg chg="del">
        <pc:chgData name="Kurusanth Pararajasekaram" userId="e0e8ee52-2ea8-4d68-b3ff-9d16039ef1d4" providerId="ADAL" clId="{ACCA52E9-240B-254B-A3BB-58A974A174A9}" dt="2022-03-13T15:29:07.312" v="5019" actId="2696"/>
        <pc:sldMkLst>
          <pc:docMk/>
          <pc:sldMk cId="3542784850" sldId="307"/>
        </pc:sldMkLst>
      </pc:sldChg>
      <pc:sldChg chg="addSp delSp modSp mod ord">
        <pc:chgData name="Kurusanth Pararajasekaram" userId="e0e8ee52-2ea8-4d68-b3ff-9d16039ef1d4" providerId="ADAL" clId="{ACCA52E9-240B-254B-A3BB-58A974A174A9}" dt="2022-03-13T18:30:20.131" v="5228" actId="1076"/>
        <pc:sldMkLst>
          <pc:docMk/>
          <pc:sldMk cId="2421276627" sldId="308"/>
        </pc:sldMkLst>
        <pc:spChg chg="add mod">
          <ac:chgData name="Kurusanth Pararajasekaram" userId="e0e8ee52-2ea8-4d68-b3ff-9d16039ef1d4" providerId="ADAL" clId="{ACCA52E9-240B-254B-A3BB-58A974A174A9}" dt="2022-03-11T09:40:18.908" v="599" actId="1076"/>
          <ac:spMkLst>
            <pc:docMk/>
            <pc:sldMk cId="2421276627" sldId="308"/>
            <ac:spMk id="2" creationId="{72D2DD89-127D-E84B-89F8-7C3312ECD9F9}"/>
          </ac:spMkLst>
        </pc:spChg>
        <pc:spChg chg="add mod">
          <ac:chgData name="Kurusanth Pararajasekaram" userId="e0e8ee52-2ea8-4d68-b3ff-9d16039ef1d4" providerId="ADAL" clId="{ACCA52E9-240B-254B-A3BB-58A974A174A9}" dt="2022-03-11T09:40:20.988" v="600" actId="1076"/>
          <ac:spMkLst>
            <pc:docMk/>
            <pc:sldMk cId="2421276627" sldId="308"/>
            <ac:spMk id="3" creationId="{6DD12B9F-A285-F848-BD87-D846F5934B64}"/>
          </ac:spMkLst>
        </pc:spChg>
        <pc:spChg chg="mod">
          <ac:chgData name="Kurusanth Pararajasekaram" userId="e0e8ee52-2ea8-4d68-b3ff-9d16039ef1d4" providerId="ADAL" clId="{ACCA52E9-240B-254B-A3BB-58A974A174A9}" dt="2022-03-13T18:29:59.216" v="5227" actId="14100"/>
          <ac:spMkLst>
            <pc:docMk/>
            <pc:sldMk cId="2421276627" sldId="308"/>
            <ac:spMk id="4" creationId="{823098C4-69DC-0C41-B6B1-F8033094ECBC}"/>
          </ac:spMkLst>
        </pc:spChg>
        <pc:spChg chg="del">
          <ac:chgData name="Kurusanth Pararajasekaram" userId="e0e8ee52-2ea8-4d68-b3ff-9d16039ef1d4" providerId="ADAL" clId="{ACCA52E9-240B-254B-A3BB-58A974A174A9}" dt="2022-03-11T09:34:48.269" v="523" actId="478"/>
          <ac:spMkLst>
            <pc:docMk/>
            <pc:sldMk cId="2421276627" sldId="308"/>
            <ac:spMk id="5" creationId="{85873FCE-C429-8541-9FDE-B4613E77D259}"/>
          </ac:spMkLst>
        </pc:spChg>
        <pc:spChg chg="mod">
          <ac:chgData name="Kurusanth Pararajasekaram" userId="e0e8ee52-2ea8-4d68-b3ff-9d16039ef1d4" providerId="ADAL" clId="{ACCA52E9-240B-254B-A3BB-58A974A174A9}" dt="2022-03-11T09:34:58.881" v="525" actId="1076"/>
          <ac:spMkLst>
            <pc:docMk/>
            <pc:sldMk cId="2421276627" sldId="308"/>
            <ac:spMk id="6" creationId="{B6759AB1-E80E-5E49-BF4A-83545B6B9336}"/>
          </ac:spMkLst>
        </pc:spChg>
        <pc:spChg chg="mod">
          <ac:chgData name="Kurusanth Pararajasekaram" userId="e0e8ee52-2ea8-4d68-b3ff-9d16039ef1d4" providerId="ADAL" clId="{ACCA52E9-240B-254B-A3BB-58A974A174A9}" dt="2022-03-13T18:30:20.131" v="5228" actId="1076"/>
          <ac:spMkLst>
            <pc:docMk/>
            <pc:sldMk cId="2421276627" sldId="308"/>
            <ac:spMk id="7" creationId="{CFF44EE3-624A-9A4E-9CDF-23CEF5056D25}"/>
          </ac:spMkLst>
        </pc:spChg>
        <pc:spChg chg="add mod">
          <ac:chgData name="Kurusanth Pararajasekaram" userId="e0e8ee52-2ea8-4d68-b3ff-9d16039ef1d4" providerId="ADAL" clId="{ACCA52E9-240B-254B-A3BB-58A974A174A9}" dt="2022-03-13T18:28:24.776" v="5223" actId="1076"/>
          <ac:spMkLst>
            <pc:docMk/>
            <pc:sldMk cId="2421276627" sldId="308"/>
            <ac:spMk id="8" creationId="{104EAA4C-6370-0846-A362-B13D0EEBC994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4" creationId="{380B3B0C-44BC-5C4F-A677-FAAB00C70E9D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5" creationId="{FF84CBC3-6571-DB4A-9A5F-5D7706460B43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6" creationId="{A138F2DB-A8A3-C14B-B49C-E4530CCF2691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7" creationId="{A3201C32-FCDE-D841-A733-4685510BFC63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8" creationId="{95C76325-C1E3-B74B-AA9E-B7C31583B73C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19" creationId="{038F684C-327D-B94B-9101-3B6CA88E64AF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0" creationId="{703C1738-E375-3D46-8755-A6165F62335E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1" creationId="{6DE7867B-9383-DA41-AD88-A64F5C6EA8E9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2" creationId="{7485D928-B4BD-794C-878F-D0A3B734F7C2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3" creationId="{9DA53F0B-B654-4349-B321-57C20BBDA3FF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4" creationId="{4F27027B-5835-B946-9B9E-61C0732DA04E}"/>
          </ac:spMkLst>
        </pc:spChg>
        <pc:spChg chg="mod">
          <ac:chgData name="Kurusanth Pararajasekaram" userId="e0e8ee52-2ea8-4d68-b3ff-9d16039ef1d4" providerId="ADAL" clId="{ACCA52E9-240B-254B-A3BB-58A974A174A9}" dt="2022-03-11T09:32:22.534" v="489"/>
          <ac:spMkLst>
            <pc:docMk/>
            <pc:sldMk cId="2421276627" sldId="308"/>
            <ac:spMk id="25" creationId="{3B059A3C-9BA5-8243-B654-8E364597F6DA}"/>
          </ac:spMkLst>
        </pc:spChg>
        <pc:spChg chg="mod">
          <ac:chgData name="Kurusanth Pararajasekaram" userId="e0e8ee52-2ea8-4d68-b3ff-9d16039ef1d4" providerId="ADAL" clId="{ACCA52E9-240B-254B-A3BB-58A974A174A9}" dt="2022-03-11T09:45:43.176" v="1079" actId="207"/>
          <ac:spMkLst>
            <pc:docMk/>
            <pc:sldMk cId="2421276627" sldId="308"/>
            <ac:spMk id="31" creationId="{8353D7E1-4D56-5042-81E6-2DDB5985CB66}"/>
          </ac:spMkLst>
        </pc:spChg>
        <pc:spChg chg="mod">
          <ac:chgData name="Kurusanth Pararajasekaram" userId="e0e8ee52-2ea8-4d68-b3ff-9d16039ef1d4" providerId="ADAL" clId="{ACCA52E9-240B-254B-A3BB-58A974A174A9}" dt="2022-03-11T09:33:26.862" v="502" actId="1076"/>
          <ac:spMkLst>
            <pc:docMk/>
            <pc:sldMk cId="2421276627" sldId="308"/>
            <ac:spMk id="33" creationId="{02AFC376-CEA9-9D47-ACBC-A0169B4F0B1C}"/>
          </ac:spMkLst>
        </pc:spChg>
        <pc:spChg chg="mod">
          <ac:chgData name="Kurusanth Pararajasekaram" userId="e0e8ee52-2ea8-4d68-b3ff-9d16039ef1d4" providerId="ADAL" clId="{ACCA52E9-240B-254B-A3BB-58A974A174A9}" dt="2022-03-11T09:34:18.502" v="516" actId="207"/>
          <ac:spMkLst>
            <pc:docMk/>
            <pc:sldMk cId="2421276627" sldId="308"/>
            <ac:spMk id="35" creationId="{3D69F732-5EC2-334A-B57C-8B52A09B663B}"/>
          </ac:spMkLst>
        </pc:spChg>
        <pc:spChg chg="mod">
          <ac:chgData name="Kurusanth Pararajasekaram" userId="e0e8ee52-2ea8-4d68-b3ff-9d16039ef1d4" providerId="ADAL" clId="{ACCA52E9-240B-254B-A3BB-58A974A174A9}" dt="2022-03-11T09:33:32.233" v="504" actId="1076"/>
          <ac:spMkLst>
            <pc:docMk/>
            <pc:sldMk cId="2421276627" sldId="308"/>
            <ac:spMk id="37" creationId="{859E17F4-942D-2740-965B-E86DE55F0006}"/>
          </ac:spMkLst>
        </pc:spChg>
        <pc:spChg chg="mod">
          <ac:chgData name="Kurusanth Pararajasekaram" userId="e0e8ee52-2ea8-4d68-b3ff-9d16039ef1d4" providerId="ADAL" clId="{ACCA52E9-240B-254B-A3BB-58A974A174A9}" dt="2022-03-11T09:34:35.307" v="520" actId="207"/>
          <ac:spMkLst>
            <pc:docMk/>
            <pc:sldMk cId="2421276627" sldId="308"/>
            <ac:spMk id="39" creationId="{78E06108-EC76-AC4C-99C5-6C605BAD31EA}"/>
          </ac:spMkLst>
        </pc:spChg>
        <pc:spChg chg="mod">
          <ac:chgData name="Kurusanth Pararajasekaram" userId="e0e8ee52-2ea8-4d68-b3ff-9d16039ef1d4" providerId="ADAL" clId="{ACCA52E9-240B-254B-A3BB-58A974A174A9}" dt="2022-03-11T09:33:50.952" v="510" actId="1076"/>
          <ac:spMkLst>
            <pc:docMk/>
            <pc:sldMk cId="2421276627" sldId="308"/>
            <ac:spMk id="41" creationId="{4E8E9C57-B342-B34D-B5FB-6D3E76FFEFA0}"/>
          </ac:spMkLst>
        </pc:spChg>
        <pc:spChg chg="mod">
          <ac:chgData name="Kurusanth Pararajasekaram" userId="e0e8ee52-2ea8-4d68-b3ff-9d16039ef1d4" providerId="ADAL" clId="{ACCA52E9-240B-254B-A3BB-58A974A174A9}" dt="2022-03-11T09:34:40.480" v="522" actId="207"/>
          <ac:spMkLst>
            <pc:docMk/>
            <pc:sldMk cId="2421276627" sldId="308"/>
            <ac:spMk id="43" creationId="{A5BE4468-554D-4A47-8FE7-6080D33A5415}"/>
          </ac:spMkLst>
        </pc:spChg>
        <pc:spChg chg="mod">
          <ac:chgData name="Kurusanth Pararajasekaram" userId="e0e8ee52-2ea8-4d68-b3ff-9d16039ef1d4" providerId="ADAL" clId="{ACCA52E9-240B-254B-A3BB-58A974A174A9}" dt="2022-03-11T09:33:59.106" v="512" actId="1076"/>
          <ac:spMkLst>
            <pc:docMk/>
            <pc:sldMk cId="2421276627" sldId="308"/>
            <ac:spMk id="45" creationId="{D6BC56AE-BF53-1E4D-847B-62B8FC955621}"/>
          </ac:spMkLst>
        </pc:spChg>
        <pc:spChg chg="add mod">
          <ac:chgData name="Kurusanth Pararajasekaram" userId="e0e8ee52-2ea8-4d68-b3ff-9d16039ef1d4" providerId="ADAL" clId="{ACCA52E9-240B-254B-A3BB-58A974A174A9}" dt="2022-03-11T09:39:52.847" v="594" actId="2711"/>
          <ac:spMkLst>
            <pc:docMk/>
            <pc:sldMk cId="2421276627" sldId="308"/>
            <ac:spMk id="47" creationId="{973BFA66-99B8-1F41-B878-2E0D012B6401}"/>
          </ac:spMkLst>
        </pc:spChg>
        <pc:spChg chg="add mod">
          <ac:chgData name="Kurusanth Pararajasekaram" userId="e0e8ee52-2ea8-4d68-b3ff-9d16039ef1d4" providerId="ADAL" clId="{ACCA52E9-240B-254B-A3BB-58A974A174A9}" dt="2022-03-11T09:40:16.308" v="598" actId="1076"/>
          <ac:spMkLst>
            <pc:docMk/>
            <pc:sldMk cId="2421276627" sldId="308"/>
            <ac:spMk id="48" creationId="{FBDC75D0-C77D-FD42-BE16-F10190D66450}"/>
          </ac:spMkLst>
        </pc:spChg>
        <pc:grpChg chg="add del mod">
          <ac:chgData name="Kurusanth Pararajasekaram" userId="e0e8ee52-2ea8-4d68-b3ff-9d16039ef1d4" providerId="ADAL" clId="{ACCA52E9-240B-254B-A3BB-58A974A174A9}" dt="2022-03-11T09:32:33.326" v="493" actId="478"/>
          <ac:grpSpMkLst>
            <pc:docMk/>
            <pc:sldMk cId="2421276627" sldId="308"/>
            <ac:grpSpMk id="9" creationId="{0D6581FE-64A8-BD4A-9C10-086232454976}"/>
          </ac:grpSpMkLst>
        </pc:grpChg>
        <pc:grpChg chg="mod">
          <ac:chgData name="Kurusanth Pararajasekaram" userId="e0e8ee52-2ea8-4d68-b3ff-9d16039ef1d4" providerId="ADAL" clId="{ACCA52E9-240B-254B-A3BB-58A974A174A9}" dt="2022-03-11T09:32:22.534" v="489"/>
          <ac:grpSpMkLst>
            <pc:docMk/>
            <pc:sldMk cId="2421276627" sldId="308"/>
            <ac:grpSpMk id="10" creationId="{EE509AF5-A917-DB40-B18E-657E4B37E060}"/>
          </ac:grpSpMkLst>
        </pc:grpChg>
        <pc:grpChg chg="mod">
          <ac:chgData name="Kurusanth Pararajasekaram" userId="e0e8ee52-2ea8-4d68-b3ff-9d16039ef1d4" providerId="ADAL" clId="{ACCA52E9-240B-254B-A3BB-58A974A174A9}" dt="2022-03-11T09:32:22.534" v="489"/>
          <ac:grpSpMkLst>
            <pc:docMk/>
            <pc:sldMk cId="2421276627" sldId="308"/>
            <ac:grpSpMk id="11" creationId="{522BA29E-ABDB-8445-9114-84188B0A5BE5}"/>
          </ac:grpSpMkLst>
        </pc:grpChg>
        <pc:grpChg chg="mod">
          <ac:chgData name="Kurusanth Pararajasekaram" userId="e0e8ee52-2ea8-4d68-b3ff-9d16039ef1d4" providerId="ADAL" clId="{ACCA52E9-240B-254B-A3BB-58A974A174A9}" dt="2022-03-11T09:32:22.534" v="489"/>
          <ac:grpSpMkLst>
            <pc:docMk/>
            <pc:sldMk cId="2421276627" sldId="308"/>
            <ac:grpSpMk id="12" creationId="{D98C68E3-210D-EB42-89DD-3E23C2B562EB}"/>
          </ac:grpSpMkLst>
        </pc:grpChg>
        <pc:grpChg chg="mod">
          <ac:chgData name="Kurusanth Pararajasekaram" userId="e0e8ee52-2ea8-4d68-b3ff-9d16039ef1d4" providerId="ADAL" clId="{ACCA52E9-240B-254B-A3BB-58A974A174A9}" dt="2022-03-11T09:32:22.534" v="489"/>
          <ac:grpSpMkLst>
            <pc:docMk/>
            <pc:sldMk cId="2421276627" sldId="308"/>
            <ac:grpSpMk id="13" creationId="{B5C384C8-820D-7245-87DE-BD23C402B6AF}"/>
          </ac:grpSpMkLst>
        </pc:grpChg>
        <pc:grpChg chg="add mod">
          <ac:chgData name="Kurusanth Pararajasekaram" userId="e0e8ee52-2ea8-4d68-b3ff-9d16039ef1d4" providerId="ADAL" clId="{ACCA52E9-240B-254B-A3BB-58A974A174A9}" dt="2022-03-12T07:49:00.068" v="2174" actId="1076"/>
          <ac:grpSpMkLst>
            <pc:docMk/>
            <pc:sldMk cId="2421276627" sldId="308"/>
            <ac:grpSpMk id="26" creationId="{51702484-C261-0C42-9D30-8E960C97DEE6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27" creationId="{4C167CE0-D832-004F-9681-4FFDD65749BD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28" creationId="{1337D5D1-4B70-6A45-8EBA-4C612C5373EE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29" creationId="{3E217CDC-566F-2741-A251-B9AC66AABD70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30" creationId="{ABBE3A38-9ACD-634B-8A67-D8669DEBA83A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32" creationId="{3E1112A7-E9A4-AF4E-9B45-B9166AF9B6A4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36" creationId="{CCF68807-16E8-E648-AA77-880FBA04E247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40" creationId="{BB5FB2E2-D0D9-8644-82E5-74A2246BDCC2}"/>
          </ac:grpSpMkLst>
        </pc:grpChg>
        <pc:grpChg chg="mod">
          <ac:chgData name="Kurusanth Pararajasekaram" userId="e0e8ee52-2ea8-4d68-b3ff-9d16039ef1d4" providerId="ADAL" clId="{ACCA52E9-240B-254B-A3BB-58A974A174A9}" dt="2022-03-11T09:32:58.498" v="494"/>
          <ac:grpSpMkLst>
            <pc:docMk/>
            <pc:sldMk cId="2421276627" sldId="308"/>
            <ac:grpSpMk id="44" creationId="{8B23ADEF-1922-C74C-A5E9-36C7A2C9BFCD}"/>
          </ac:grpSpMkLst>
        </pc:grpChg>
        <pc:cxnChg chg="mod">
          <ac:chgData name="Kurusanth Pararajasekaram" userId="e0e8ee52-2ea8-4d68-b3ff-9d16039ef1d4" providerId="ADAL" clId="{ACCA52E9-240B-254B-A3BB-58A974A174A9}" dt="2022-03-11T09:35:20.262" v="527" actId="692"/>
          <ac:cxnSpMkLst>
            <pc:docMk/>
            <pc:sldMk cId="2421276627" sldId="308"/>
            <ac:cxnSpMk id="34" creationId="{A1649B4A-0C36-6441-A592-B2A6395E0F90}"/>
          </ac:cxnSpMkLst>
        </pc:cxnChg>
        <pc:cxnChg chg="mod">
          <ac:chgData name="Kurusanth Pararajasekaram" userId="e0e8ee52-2ea8-4d68-b3ff-9d16039ef1d4" providerId="ADAL" clId="{ACCA52E9-240B-254B-A3BB-58A974A174A9}" dt="2022-03-11T09:35:26.262" v="528" actId="692"/>
          <ac:cxnSpMkLst>
            <pc:docMk/>
            <pc:sldMk cId="2421276627" sldId="308"/>
            <ac:cxnSpMk id="38" creationId="{258B2140-E658-564C-A807-D8B1B2D43AEE}"/>
          </ac:cxnSpMkLst>
        </pc:cxnChg>
        <pc:cxnChg chg="mod">
          <ac:chgData name="Kurusanth Pararajasekaram" userId="e0e8ee52-2ea8-4d68-b3ff-9d16039ef1d4" providerId="ADAL" clId="{ACCA52E9-240B-254B-A3BB-58A974A174A9}" dt="2022-03-11T09:35:32.922" v="529" actId="692"/>
          <ac:cxnSpMkLst>
            <pc:docMk/>
            <pc:sldMk cId="2421276627" sldId="308"/>
            <ac:cxnSpMk id="42" creationId="{FE2F9988-CCE2-B84D-A996-ADABE1155601}"/>
          </ac:cxnSpMkLst>
        </pc:cxnChg>
        <pc:cxnChg chg="mod">
          <ac:chgData name="Kurusanth Pararajasekaram" userId="e0e8ee52-2ea8-4d68-b3ff-9d16039ef1d4" providerId="ADAL" clId="{ACCA52E9-240B-254B-A3BB-58A974A174A9}" dt="2022-03-11T09:35:38.369" v="530" actId="692"/>
          <ac:cxnSpMkLst>
            <pc:docMk/>
            <pc:sldMk cId="2421276627" sldId="308"/>
            <ac:cxnSpMk id="46" creationId="{0F2A8602-8A13-9148-AFF6-083F9DB57E48}"/>
          </ac:cxnSpMkLst>
        </pc:cxnChg>
      </pc:sldChg>
      <pc:sldChg chg="addSp delSp modSp mod">
        <pc:chgData name="Kurusanth Pararajasekaram" userId="e0e8ee52-2ea8-4d68-b3ff-9d16039ef1d4" providerId="ADAL" clId="{ACCA52E9-240B-254B-A3BB-58A974A174A9}" dt="2022-03-14T08:56:28.522" v="6284" actId="167"/>
        <pc:sldMkLst>
          <pc:docMk/>
          <pc:sldMk cId="454585732" sldId="309"/>
        </pc:sldMkLst>
        <pc:spChg chg="mod">
          <ac:chgData name="Kurusanth Pararajasekaram" userId="e0e8ee52-2ea8-4d68-b3ff-9d16039ef1d4" providerId="ADAL" clId="{ACCA52E9-240B-254B-A3BB-58A974A174A9}" dt="2022-03-11T13:12:41.707" v="1628" actId="1076"/>
          <ac:spMkLst>
            <pc:docMk/>
            <pc:sldMk cId="454585732" sldId="309"/>
            <ac:spMk id="276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3T09:52:56.830" v="3873" actId="207"/>
          <ac:spMkLst>
            <pc:docMk/>
            <pc:sldMk cId="454585732" sldId="309"/>
            <ac:spMk id="277" creationId="{00000000-0000-0000-0000-000000000000}"/>
          </ac:spMkLst>
        </pc:spChg>
        <pc:spChg chg="mod">
          <ac:chgData name="Kurusanth Pararajasekaram" userId="e0e8ee52-2ea8-4d68-b3ff-9d16039ef1d4" providerId="ADAL" clId="{ACCA52E9-240B-254B-A3BB-58A974A174A9}" dt="2022-03-12T07:27:30.676" v="2006" actId="14100"/>
          <ac:spMkLst>
            <pc:docMk/>
            <pc:sldMk cId="454585732" sldId="309"/>
            <ac:spMk id="279" creationId="{00000000-0000-0000-0000-000000000000}"/>
          </ac:spMkLst>
        </pc:spChg>
        <pc:picChg chg="add del mod">
          <ac:chgData name="Kurusanth Pararajasekaram" userId="e0e8ee52-2ea8-4d68-b3ff-9d16039ef1d4" providerId="ADAL" clId="{ACCA52E9-240B-254B-A3BB-58A974A174A9}" dt="2022-03-14T08:55:44.636" v="6272" actId="478"/>
          <ac:picMkLst>
            <pc:docMk/>
            <pc:sldMk cId="454585732" sldId="309"/>
            <ac:picMk id="3" creationId="{BD2E459D-CB01-5E42-823A-C04CE4A21C41}"/>
          </ac:picMkLst>
        </pc:picChg>
        <pc:picChg chg="add del mod">
          <ac:chgData name="Kurusanth Pararajasekaram" userId="e0e8ee52-2ea8-4d68-b3ff-9d16039ef1d4" providerId="ADAL" clId="{ACCA52E9-240B-254B-A3BB-58A974A174A9}" dt="2022-03-14T08:55:55.947" v="6274" actId="478"/>
          <ac:picMkLst>
            <pc:docMk/>
            <pc:sldMk cId="454585732" sldId="309"/>
            <ac:picMk id="5" creationId="{AB2C1048-A8A3-E04F-9CC6-E36FF73BFE21}"/>
          </ac:picMkLst>
        </pc:picChg>
        <pc:picChg chg="add mod">
          <ac:chgData name="Kurusanth Pararajasekaram" userId="e0e8ee52-2ea8-4d68-b3ff-9d16039ef1d4" providerId="ADAL" clId="{ACCA52E9-240B-254B-A3BB-58A974A174A9}" dt="2022-03-14T08:56:28.522" v="6284" actId="167"/>
          <ac:picMkLst>
            <pc:docMk/>
            <pc:sldMk cId="454585732" sldId="309"/>
            <ac:picMk id="7" creationId="{2C8E1B89-EC7E-D647-91F1-08147BC7A500}"/>
          </ac:picMkLst>
        </pc:picChg>
        <pc:picChg chg="del">
          <ac:chgData name="Kurusanth Pararajasekaram" userId="e0e8ee52-2ea8-4d68-b3ff-9d16039ef1d4" providerId="ADAL" clId="{ACCA52E9-240B-254B-A3BB-58A974A174A9}" dt="2022-03-14T08:56:22.128" v="6282" actId="478"/>
          <ac:picMkLst>
            <pc:docMk/>
            <pc:sldMk cId="454585732" sldId="309"/>
            <ac:picMk id="278" creationId="{00000000-0000-0000-0000-000000000000}"/>
          </ac:picMkLst>
        </pc:picChg>
      </pc:sldChg>
      <pc:sldChg chg="del">
        <pc:chgData name="Kurusanth Pararajasekaram" userId="e0e8ee52-2ea8-4d68-b3ff-9d16039ef1d4" providerId="ADAL" clId="{ACCA52E9-240B-254B-A3BB-58A974A174A9}" dt="2022-03-13T15:29:05.698" v="5018" actId="2696"/>
        <pc:sldMkLst>
          <pc:docMk/>
          <pc:sldMk cId="711027171" sldId="310"/>
        </pc:sldMkLst>
      </pc:sldChg>
      <pc:sldChg chg="addSp delSp modSp del mod modShow">
        <pc:chgData name="Kurusanth Pararajasekaram" userId="e0e8ee52-2ea8-4d68-b3ff-9d16039ef1d4" providerId="ADAL" clId="{ACCA52E9-240B-254B-A3BB-58A974A174A9}" dt="2022-03-13T15:29:16.980" v="5021" actId="2696"/>
        <pc:sldMkLst>
          <pc:docMk/>
          <pc:sldMk cId="733602280" sldId="312"/>
        </pc:sldMkLst>
        <pc:spChg chg="add del 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733602280" sldId="312"/>
            <ac:spMk id="2" creationId="{28BACC64-9AAB-DA43-BC4E-891FE01C9AF6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7" creationId="{F9446003-5ECD-074E-AA48-DD11574597D2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12" creationId="{3EF2EF47-2B89-B845-B1B7-FB6820178252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14" creationId="{417B4528-BB1A-5B42-A858-20F01663596A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16" creationId="{3E5A7FAC-FFA1-6040-9A99-A78A375D08D6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18" creationId="{16C19F58-1DC3-7541-A345-0CACF3046834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20" creationId="{8C04EEA4-111A-A845-832A-BE995E22FFC1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22" creationId="{B71C70A4-118B-B549-82FD-D952915147F4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23" creationId="{2FB1FE1F-F767-F743-91E2-D3F888BE64E8}"/>
          </ac:spMkLst>
        </pc:spChg>
        <pc:spChg chg="mod">
          <ac:chgData name="Kurusanth Pararajasekaram" userId="e0e8ee52-2ea8-4d68-b3ff-9d16039ef1d4" providerId="ADAL" clId="{ACCA52E9-240B-254B-A3BB-58A974A174A9}" dt="2022-03-11T08:46:23.670" v="19"/>
          <ac:spMkLst>
            <pc:docMk/>
            <pc:sldMk cId="733602280" sldId="312"/>
            <ac:spMk id="26" creationId="{49FA8A31-4B87-4749-AFCE-5347CA8E490D}"/>
          </ac:spMkLst>
        </pc:spChg>
        <pc:spChg chg="add mod">
          <ac:chgData name="Kurusanth Pararajasekaram" userId="e0e8ee52-2ea8-4d68-b3ff-9d16039ef1d4" providerId="ADAL" clId="{ACCA52E9-240B-254B-A3BB-58A974A174A9}" dt="2022-03-11T08:56:54.099" v="141" actId="1076"/>
          <ac:spMkLst>
            <pc:docMk/>
            <pc:sldMk cId="733602280" sldId="312"/>
            <ac:spMk id="28" creationId="{022AF59A-7151-FB4C-B824-D131E5ACDB31}"/>
          </ac:spMkLst>
        </pc:spChg>
        <pc:spChg chg="add mod">
          <ac:chgData name="Kurusanth Pararajasekaram" userId="e0e8ee52-2ea8-4d68-b3ff-9d16039ef1d4" providerId="ADAL" clId="{ACCA52E9-240B-254B-A3BB-58A974A174A9}" dt="2022-03-11T08:56:54.099" v="141" actId="1076"/>
          <ac:spMkLst>
            <pc:docMk/>
            <pc:sldMk cId="733602280" sldId="312"/>
            <ac:spMk id="29" creationId="{25373920-3E36-964C-99A0-18A84E1DE63B}"/>
          </ac:spMkLst>
        </pc:spChg>
        <pc:spChg chg="add mod">
          <ac:chgData name="Kurusanth Pararajasekaram" userId="e0e8ee52-2ea8-4d68-b3ff-9d16039ef1d4" providerId="ADAL" clId="{ACCA52E9-240B-254B-A3BB-58A974A174A9}" dt="2022-03-11T09:24:32.381" v="463" actId="207"/>
          <ac:spMkLst>
            <pc:docMk/>
            <pc:sldMk cId="733602280" sldId="312"/>
            <ac:spMk id="30" creationId="{C611BF67-14C7-D04D-B52A-198B4AE59382}"/>
          </ac:spMkLst>
        </pc:spChg>
        <pc:spChg chg="add mod">
          <ac:chgData name="Kurusanth Pararajasekaram" userId="e0e8ee52-2ea8-4d68-b3ff-9d16039ef1d4" providerId="ADAL" clId="{ACCA52E9-240B-254B-A3BB-58A974A174A9}" dt="2022-03-11T08:56:54.099" v="141" actId="1076"/>
          <ac:spMkLst>
            <pc:docMk/>
            <pc:sldMk cId="733602280" sldId="312"/>
            <ac:spMk id="31" creationId="{A209027E-F406-8C4E-80F8-2A539DEAF382}"/>
          </ac:spMkLst>
        </pc:spChg>
        <pc:spChg chg="add mod">
          <ac:chgData name="Kurusanth Pararajasekaram" userId="e0e8ee52-2ea8-4d68-b3ff-9d16039ef1d4" providerId="ADAL" clId="{ACCA52E9-240B-254B-A3BB-58A974A174A9}" dt="2022-03-11T09:09:26.879" v="308" actId="207"/>
          <ac:spMkLst>
            <pc:docMk/>
            <pc:sldMk cId="733602280" sldId="312"/>
            <ac:spMk id="32" creationId="{D2C843FB-C1E9-3240-893C-7F208A630C6B}"/>
          </ac:spMkLst>
        </pc:spChg>
        <pc:spChg chg="add mod">
          <ac:chgData name="Kurusanth Pararajasekaram" userId="e0e8ee52-2ea8-4d68-b3ff-9d16039ef1d4" providerId="ADAL" clId="{ACCA52E9-240B-254B-A3BB-58A974A174A9}" dt="2022-03-11T08:56:54.099" v="141" actId="1076"/>
          <ac:spMkLst>
            <pc:docMk/>
            <pc:sldMk cId="733602280" sldId="312"/>
            <ac:spMk id="33" creationId="{D02EFF1F-A878-564F-9B91-65FD980E58A2}"/>
          </ac:spMkLst>
        </pc:spChg>
        <pc:spChg chg="add del mod">
          <ac:chgData name="Kurusanth Pararajasekaram" userId="e0e8ee52-2ea8-4d68-b3ff-9d16039ef1d4" providerId="ADAL" clId="{ACCA52E9-240B-254B-A3BB-58A974A174A9}" dt="2022-03-11T08:55:59.419" v="135"/>
          <ac:spMkLst>
            <pc:docMk/>
            <pc:sldMk cId="733602280" sldId="312"/>
            <ac:spMk id="34" creationId="{DF1F1366-7198-504E-B80D-A10A4C2E0E76}"/>
          </ac:spMkLst>
        </pc:spChg>
        <pc:spChg chg="add mod">
          <ac:chgData name="Kurusanth Pararajasekaram" userId="e0e8ee52-2ea8-4d68-b3ff-9d16039ef1d4" providerId="ADAL" clId="{ACCA52E9-240B-254B-A3BB-58A974A174A9}" dt="2022-03-11T08:58:34.101" v="179" actId="20577"/>
          <ac:spMkLst>
            <pc:docMk/>
            <pc:sldMk cId="733602280" sldId="312"/>
            <ac:spMk id="35" creationId="{141DFF89-E891-6C42-A1A7-A3F93532C3E5}"/>
          </ac:spMkLst>
        </pc:spChg>
        <pc:spChg chg="add mod">
          <ac:chgData name="Kurusanth Pararajasekaram" userId="e0e8ee52-2ea8-4d68-b3ff-9d16039ef1d4" providerId="ADAL" clId="{ACCA52E9-240B-254B-A3BB-58A974A174A9}" dt="2022-03-11T08:58:45.310" v="191" actId="20577"/>
          <ac:spMkLst>
            <pc:docMk/>
            <pc:sldMk cId="733602280" sldId="312"/>
            <ac:spMk id="36" creationId="{852BEC03-5A78-A941-BAE1-6779018D0EAA}"/>
          </ac:spMkLst>
        </pc:spChg>
        <pc:spChg chg="add mod">
          <ac:chgData name="Kurusanth Pararajasekaram" userId="e0e8ee52-2ea8-4d68-b3ff-9d16039ef1d4" providerId="ADAL" clId="{ACCA52E9-240B-254B-A3BB-58A974A174A9}" dt="2022-03-11T08:59:00.756" v="204" actId="1076"/>
          <ac:spMkLst>
            <pc:docMk/>
            <pc:sldMk cId="733602280" sldId="312"/>
            <ac:spMk id="37" creationId="{AFA96173-6BEC-EB40-8E8E-F1AA7805CFAE}"/>
          </ac:spMkLst>
        </pc:spChg>
        <pc:spChg chg="add mod">
          <ac:chgData name="Kurusanth Pararajasekaram" userId="e0e8ee52-2ea8-4d68-b3ff-9d16039ef1d4" providerId="ADAL" clId="{ACCA52E9-240B-254B-A3BB-58A974A174A9}" dt="2022-03-11T08:59:10.855" v="213" actId="1076"/>
          <ac:spMkLst>
            <pc:docMk/>
            <pc:sldMk cId="733602280" sldId="312"/>
            <ac:spMk id="38" creationId="{2278FABB-589C-854C-9698-DEDE6BCE3CE0}"/>
          </ac:spMkLst>
        </pc:spChg>
        <pc:spChg chg="add mod">
          <ac:chgData name="Kurusanth Pararajasekaram" userId="e0e8ee52-2ea8-4d68-b3ff-9d16039ef1d4" providerId="ADAL" clId="{ACCA52E9-240B-254B-A3BB-58A974A174A9}" dt="2022-03-11T08:59:44.139" v="237" actId="1076"/>
          <ac:spMkLst>
            <pc:docMk/>
            <pc:sldMk cId="733602280" sldId="312"/>
            <ac:spMk id="39" creationId="{55858C9E-CBB4-E94D-923E-9CB330AC388C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0" creationId="{6711FE2D-EE70-074D-87A5-657E3E472F2F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1" creationId="{7D85BFE8-430F-9D49-94E1-F90C01D42F25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2" creationId="{71113945-FD9A-FF4F-BE72-5119049C8493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3" creationId="{16FDCCE7-0E1B-6C46-9E64-351E8DDF091D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4" creationId="{428D6776-9A47-4A4D-9E64-39EFFB777E69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5" creationId="{7B6B8872-E8DD-4F47-ADF2-5EAFE52DB30B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6" creationId="{35B93BF2-91C7-0447-BD71-180F5363E22B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7" creationId="{3EDD9C86-6840-8340-8BB9-DFAF668EAE20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8" creationId="{F79C7CCD-F89E-BD40-873A-78E3353F0F41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49" creationId="{022A4B8B-44BB-FF44-923B-29CFC82F22E8}"/>
          </ac:spMkLst>
        </pc:spChg>
        <pc:spChg chg="add del mod">
          <ac:chgData name="Kurusanth Pararajasekaram" userId="e0e8ee52-2ea8-4d68-b3ff-9d16039ef1d4" providerId="ADAL" clId="{ACCA52E9-240B-254B-A3BB-58A974A174A9}" dt="2022-03-11T09:00:00.524" v="241" actId="478"/>
          <ac:spMkLst>
            <pc:docMk/>
            <pc:sldMk cId="733602280" sldId="312"/>
            <ac:spMk id="50" creationId="{8D2693AB-D709-B040-98A4-B6EE5D02670D}"/>
          </ac:spMkLst>
        </pc:spChg>
        <pc:spChg chg="add mod">
          <ac:chgData name="Kurusanth Pararajasekaram" userId="e0e8ee52-2ea8-4d68-b3ff-9d16039ef1d4" providerId="ADAL" clId="{ACCA52E9-240B-254B-A3BB-58A974A174A9}" dt="2022-03-11T09:00:02.362" v="242" actId="767"/>
          <ac:spMkLst>
            <pc:docMk/>
            <pc:sldMk cId="733602280" sldId="312"/>
            <ac:spMk id="51" creationId="{F55BB980-9F87-E644-A252-079B70B6F7D1}"/>
          </ac:spMkLst>
        </pc:spChg>
        <pc:spChg chg="mod">
          <ac:chgData name="Kurusanth Pararajasekaram" userId="e0e8ee52-2ea8-4d68-b3ff-9d16039ef1d4" providerId="ADAL" clId="{ACCA52E9-240B-254B-A3BB-58A974A174A9}" dt="2022-03-11T09:00:29.967" v="245"/>
          <ac:spMkLst>
            <pc:docMk/>
            <pc:sldMk cId="733602280" sldId="312"/>
            <ac:spMk id="54" creationId="{CFC80391-24BC-EA4C-9557-F94A44660C05}"/>
          </ac:spMkLst>
        </pc:spChg>
        <pc:spChg chg="mod">
          <ac:chgData name="Kurusanth Pararajasekaram" userId="e0e8ee52-2ea8-4d68-b3ff-9d16039ef1d4" providerId="ADAL" clId="{ACCA52E9-240B-254B-A3BB-58A974A174A9}" dt="2022-03-11T09:00:29.967" v="245"/>
          <ac:spMkLst>
            <pc:docMk/>
            <pc:sldMk cId="733602280" sldId="312"/>
            <ac:spMk id="55" creationId="{8BEAB33E-F5AA-DE4F-BD71-1F5F228E9D57}"/>
          </ac:spMkLst>
        </pc:spChg>
        <pc:spChg chg="mod">
          <ac:chgData name="Kurusanth Pararajasekaram" userId="e0e8ee52-2ea8-4d68-b3ff-9d16039ef1d4" providerId="ADAL" clId="{ACCA52E9-240B-254B-A3BB-58A974A174A9}" dt="2022-03-11T09:09:45.252" v="311" actId="207"/>
          <ac:spMkLst>
            <pc:docMk/>
            <pc:sldMk cId="733602280" sldId="312"/>
            <ac:spMk id="56" creationId="{9717ED3B-3185-BB45-AC69-B468CEA91AAD}"/>
          </ac:spMkLst>
        </pc:spChg>
        <pc:spChg chg="mod">
          <ac:chgData name="Kurusanth Pararajasekaram" userId="e0e8ee52-2ea8-4d68-b3ff-9d16039ef1d4" providerId="ADAL" clId="{ACCA52E9-240B-254B-A3BB-58A974A174A9}" dt="2022-03-11T09:00:29.967" v="245"/>
          <ac:spMkLst>
            <pc:docMk/>
            <pc:sldMk cId="733602280" sldId="312"/>
            <ac:spMk id="57" creationId="{732215F6-A6FF-0548-9D6E-DAED2BB4BFE0}"/>
          </ac:spMkLst>
        </pc:spChg>
        <pc:spChg chg="mod">
          <ac:chgData name="Kurusanth Pararajasekaram" userId="e0e8ee52-2ea8-4d68-b3ff-9d16039ef1d4" providerId="ADAL" clId="{ACCA52E9-240B-254B-A3BB-58A974A174A9}" dt="2022-03-11T09:10:15.965" v="317" actId="207"/>
          <ac:spMkLst>
            <pc:docMk/>
            <pc:sldMk cId="733602280" sldId="312"/>
            <ac:spMk id="58" creationId="{1129B1BB-E271-6344-AE85-DAF68EA8FAEA}"/>
          </ac:spMkLst>
        </pc:spChg>
        <pc:spChg chg="mod">
          <ac:chgData name="Kurusanth Pararajasekaram" userId="e0e8ee52-2ea8-4d68-b3ff-9d16039ef1d4" providerId="ADAL" clId="{ACCA52E9-240B-254B-A3BB-58A974A174A9}" dt="2022-03-11T09:00:29.967" v="245"/>
          <ac:spMkLst>
            <pc:docMk/>
            <pc:sldMk cId="733602280" sldId="312"/>
            <ac:spMk id="59" creationId="{E5C468B8-FC75-1E44-A365-AAA39D2BF00A}"/>
          </ac:spMkLst>
        </pc:spChg>
        <pc:spChg chg="mod">
          <ac:chgData name="Kurusanth Pararajasekaram" userId="e0e8ee52-2ea8-4d68-b3ff-9d16039ef1d4" providerId="ADAL" clId="{ACCA52E9-240B-254B-A3BB-58A974A174A9}" dt="2022-03-11T09:04:07.886" v="284" actId="1076"/>
          <ac:spMkLst>
            <pc:docMk/>
            <pc:sldMk cId="733602280" sldId="312"/>
            <ac:spMk id="60" creationId="{E83B5345-2B86-CD41-892C-8BC1C6F5D6F9}"/>
          </ac:spMkLst>
        </pc:spChg>
        <pc:spChg chg="mod">
          <ac:chgData name="Kurusanth Pararajasekaram" userId="e0e8ee52-2ea8-4d68-b3ff-9d16039ef1d4" providerId="ADAL" clId="{ACCA52E9-240B-254B-A3BB-58A974A174A9}" dt="2022-03-11T09:04:11.310" v="285" actId="1076"/>
          <ac:spMkLst>
            <pc:docMk/>
            <pc:sldMk cId="733602280" sldId="312"/>
            <ac:spMk id="61" creationId="{B0BB66E2-6C63-EE4A-B4CF-A800FDEEA71A}"/>
          </ac:spMkLst>
        </pc:spChg>
        <pc:spChg chg="mod">
          <ac:chgData name="Kurusanth Pararajasekaram" userId="e0e8ee52-2ea8-4d68-b3ff-9d16039ef1d4" providerId="ADAL" clId="{ACCA52E9-240B-254B-A3BB-58A974A174A9}" dt="2022-03-11T09:03:55.989" v="281" actId="1076"/>
          <ac:spMkLst>
            <pc:docMk/>
            <pc:sldMk cId="733602280" sldId="312"/>
            <ac:spMk id="62" creationId="{C1B0E1BD-DE62-064B-AC10-7031B73E92A9}"/>
          </ac:spMkLst>
        </pc:spChg>
        <pc:spChg chg="mod">
          <ac:chgData name="Kurusanth Pararajasekaram" userId="e0e8ee52-2ea8-4d68-b3ff-9d16039ef1d4" providerId="ADAL" clId="{ACCA52E9-240B-254B-A3BB-58A974A174A9}" dt="2022-03-11T09:03:59.792" v="282" actId="1076"/>
          <ac:spMkLst>
            <pc:docMk/>
            <pc:sldMk cId="733602280" sldId="312"/>
            <ac:spMk id="63" creationId="{646297CB-FC8C-E94C-99B5-BFFB912F680A}"/>
          </ac:spMkLst>
        </pc:spChg>
        <pc:spChg chg="mod">
          <ac:chgData name="Kurusanth Pararajasekaram" userId="e0e8ee52-2ea8-4d68-b3ff-9d16039ef1d4" providerId="ADAL" clId="{ACCA52E9-240B-254B-A3BB-58A974A174A9}" dt="2022-03-11T09:04:03.758" v="283" actId="1076"/>
          <ac:spMkLst>
            <pc:docMk/>
            <pc:sldMk cId="733602280" sldId="312"/>
            <ac:spMk id="64" creationId="{D72BBCFF-EA8A-4448-AC86-1227CB2A86B7}"/>
          </ac:spMkLst>
        </pc:spChg>
        <pc:spChg chg="mod">
          <ac:chgData name="Kurusanth Pararajasekaram" userId="e0e8ee52-2ea8-4d68-b3ff-9d16039ef1d4" providerId="ADAL" clId="{ACCA52E9-240B-254B-A3BB-58A974A174A9}" dt="2022-03-11T09:00:29.967" v="245"/>
          <ac:spMkLst>
            <pc:docMk/>
            <pc:sldMk cId="733602280" sldId="312"/>
            <ac:spMk id="65" creationId="{43E88431-3C0C-7F4B-AE49-8B3E9F836387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67" creationId="{B71493CF-8949-A544-B325-343909905FA5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68" creationId="{599F329C-DC5A-4F4F-B6CE-AEC3426B80AF}"/>
          </ac:spMkLst>
        </pc:spChg>
        <pc:spChg chg="mod">
          <ac:chgData name="Kurusanth Pararajasekaram" userId="e0e8ee52-2ea8-4d68-b3ff-9d16039ef1d4" providerId="ADAL" clId="{ACCA52E9-240B-254B-A3BB-58A974A174A9}" dt="2022-03-11T09:09:33.547" v="309" actId="207"/>
          <ac:spMkLst>
            <pc:docMk/>
            <pc:sldMk cId="733602280" sldId="312"/>
            <ac:spMk id="69" creationId="{DB252C4C-B948-8545-9ED9-B04ED80BB63F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0" creationId="{BB519CE2-E4C9-B84A-9A01-17951FA51CF1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1" creationId="{37706D90-6864-E343-B154-9903CC8413B5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2" creationId="{00002DDD-82B0-844C-992F-B28F5F007D5E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3" creationId="{CE714B13-A230-8847-9AD4-34051B99D49C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4" creationId="{C97F1BCD-8990-7148-A00E-D9966C979F32}"/>
          </ac:spMkLst>
        </pc:spChg>
        <pc:spChg chg="mod">
          <ac:chgData name="Kurusanth Pararajasekaram" userId="e0e8ee52-2ea8-4d68-b3ff-9d16039ef1d4" providerId="ADAL" clId="{ACCA52E9-240B-254B-A3BB-58A974A174A9}" dt="2022-03-11T09:03:10.936" v="275" actId="1076"/>
          <ac:spMkLst>
            <pc:docMk/>
            <pc:sldMk cId="733602280" sldId="312"/>
            <ac:spMk id="75" creationId="{C4826270-2217-F44D-AFDB-996FC00C4E38}"/>
          </ac:spMkLst>
        </pc:spChg>
        <pc:spChg chg="mod">
          <ac:chgData name="Kurusanth Pararajasekaram" userId="e0e8ee52-2ea8-4d68-b3ff-9d16039ef1d4" providerId="ADAL" clId="{ACCA52E9-240B-254B-A3BB-58A974A174A9}" dt="2022-03-11T09:03:14.673" v="276" actId="1076"/>
          <ac:spMkLst>
            <pc:docMk/>
            <pc:sldMk cId="733602280" sldId="312"/>
            <ac:spMk id="76" creationId="{368A32AE-ACF5-B24B-BC78-DDC16FEFDDF8}"/>
          </ac:spMkLst>
        </pc:spChg>
        <pc:spChg chg="mod">
          <ac:chgData name="Kurusanth Pararajasekaram" userId="e0e8ee52-2ea8-4d68-b3ff-9d16039ef1d4" providerId="ADAL" clId="{ACCA52E9-240B-254B-A3BB-58A974A174A9}" dt="2022-03-11T09:03:21.271" v="277" actId="1076"/>
          <ac:spMkLst>
            <pc:docMk/>
            <pc:sldMk cId="733602280" sldId="312"/>
            <ac:spMk id="77" creationId="{F97F6E57-6966-6942-893A-401712EE16E3}"/>
          </ac:spMkLst>
        </pc:spChg>
        <pc:spChg chg="mod">
          <ac:chgData name="Kurusanth Pararajasekaram" userId="e0e8ee52-2ea8-4d68-b3ff-9d16039ef1d4" providerId="ADAL" clId="{ACCA52E9-240B-254B-A3BB-58A974A174A9}" dt="2022-03-11T09:00:36.574" v="247"/>
          <ac:spMkLst>
            <pc:docMk/>
            <pc:sldMk cId="733602280" sldId="312"/>
            <ac:spMk id="78" creationId="{24EB8AC7-EC42-8C43-B36A-5E603ECA0E8E}"/>
          </ac:spMkLst>
        </pc:spChg>
        <pc:spChg chg="mod">
          <ac:chgData name="Kurusanth Pararajasekaram" userId="e0e8ee52-2ea8-4d68-b3ff-9d16039ef1d4" providerId="ADAL" clId="{ACCA52E9-240B-254B-A3BB-58A974A174A9}" dt="2022-03-11T09:10:02.340" v="314" actId="207"/>
          <ac:spMkLst>
            <pc:docMk/>
            <pc:sldMk cId="733602280" sldId="312"/>
            <ac:spMk id="80" creationId="{0A211BAD-9719-D648-9647-0523D2C6EEBE}"/>
          </ac:spMkLst>
        </pc:spChg>
        <pc:spChg chg="mod">
          <ac:chgData name="Kurusanth Pararajasekaram" userId="e0e8ee52-2ea8-4d68-b3ff-9d16039ef1d4" providerId="ADAL" clId="{ACCA52E9-240B-254B-A3BB-58A974A174A9}" dt="2022-03-11T09:09:53.342" v="312" actId="207"/>
          <ac:spMkLst>
            <pc:docMk/>
            <pc:sldMk cId="733602280" sldId="312"/>
            <ac:spMk id="81" creationId="{5FD76160-5F1F-4540-AF67-D3419D71A0F3}"/>
          </ac:spMkLst>
        </pc:spChg>
        <pc:spChg chg="mod">
          <ac:chgData name="Kurusanth Pararajasekaram" userId="e0e8ee52-2ea8-4d68-b3ff-9d16039ef1d4" providerId="ADAL" clId="{ACCA52E9-240B-254B-A3BB-58A974A174A9}" dt="2022-03-11T09:09:38.390" v="310" actId="207"/>
          <ac:spMkLst>
            <pc:docMk/>
            <pc:sldMk cId="733602280" sldId="312"/>
            <ac:spMk id="82" creationId="{67F3152E-3E97-9645-8935-84BAE93D83EB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83" creationId="{070A2BB6-FA01-8143-8EE1-E6EB372B6314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84" creationId="{75F9164A-C31E-C944-B41A-6ED2B991D67E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85" creationId="{7456C722-FCCB-BE4C-AA7F-6F43D9BCD7C6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86" creationId="{935E6BAD-269A-7440-BE33-02E73C8BD004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87" creationId="{91DEAB6D-4A61-8A41-A5BC-E11C363229E8}"/>
          </ac:spMkLst>
        </pc:spChg>
        <pc:spChg chg="mod">
          <ac:chgData name="Kurusanth Pararajasekaram" userId="e0e8ee52-2ea8-4d68-b3ff-9d16039ef1d4" providerId="ADAL" clId="{ACCA52E9-240B-254B-A3BB-58A974A174A9}" dt="2022-03-11T09:03:26.205" v="278" actId="1076"/>
          <ac:spMkLst>
            <pc:docMk/>
            <pc:sldMk cId="733602280" sldId="312"/>
            <ac:spMk id="88" creationId="{A25905C4-A857-5947-B8DB-353A3E46B120}"/>
          </ac:spMkLst>
        </pc:spChg>
        <pc:spChg chg="mod">
          <ac:chgData name="Kurusanth Pararajasekaram" userId="e0e8ee52-2ea8-4d68-b3ff-9d16039ef1d4" providerId="ADAL" clId="{ACCA52E9-240B-254B-A3BB-58A974A174A9}" dt="2022-03-11T09:03:28.607" v="279" actId="1076"/>
          <ac:spMkLst>
            <pc:docMk/>
            <pc:sldMk cId="733602280" sldId="312"/>
            <ac:spMk id="89" creationId="{0DA235EC-215D-AF4A-82CD-F078840C9F0A}"/>
          </ac:spMkLst>
        </pc:spChg>
        <pc:spChg chg="mod">
          <ac:chgData name="Kurusanth Pararajasekaram" userId="e0e8ee52-2ea8-4d68-b3ff-9d16039ef1d4" providerId="ADAL" clId="{ACCA52E9-240B-254B-A3BB-58A974A174A9}" dt="2022-03-11T09:03:31.893" v="280" actId="1076"/>
          <ac:spMkLst>
            <pc:docMk/>
            <pc:sldMk cId="733602280" sldId="312"/>
            <ac:spMk id="90" creationId="{B2AA4EF2-6BDB-4045-8DC3-34E4E339AB94}"/>
          </ac:spMkLst>
        </pc:spChg>
        <pc:spChg chg="mod">
          <ac:chgData name="Kurusanth Pararajasekaram" userId="e0e8ee52-2ea8-4d68-b3ff-9d16039ef1d4" providerId="ADAL" clId="{ACCA52E9-240B-254B-A3BB-58A974A174A9}" dt="2022-03-11T09:00:41.716" v="249"/>
          <ac:spMkLst>
            <pc:docMk/>
            <pc:sldMk cId="733602280" sldId="312"/>
            <ac:spMk id="91" creationId="{9C43E9D9-D997-3A43-A995-D01D779564DA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93" creationId="{6FE962A1-4878-B74F-9C5E-DA6662EEFA8F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94" creationId="{F356B2FE-EFD8-1644-B34F-FC17FE05B9F3}"/>
          </ac:spMkLst>
        </pc:spChg>
        <pc:spChg chg="mod">
          <ac:chgData name="Kurusanth Pararajasekaram" userId="e0e8ee52-2ea8-4d68-b3ff-9d16039ef1d4" providerId="ADAL" clId="{ACCA52E9-240B-254B-A3BB-58A974A174A9}" dt="2022-03-11T12:17:57.425" v="1081" actId="207"/>
          <ac:spMkLst>
            <pc:docMk/>
            <pc:sldMk cId="733602280" sldId="312"/>
            <ac:spMk id="95" creationId="{0B1AA106-ABD6-8D46-94FC-8EBF5C1EED8F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96" creationId="{ADDEBF1B-C8EC-1441-93A8-E212909A7584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97" creationId="{37786514-CA13-B94B-B461-D4197A27EC2C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98" creationId="{1C841AFA-E99D-0245-8953-203D7485C403}"/>
          </ac:spMkLst>
        </pc:spChg>
        <pc:spChg chg="mod">
          <ac:chgData name="Kurusanth Pararajasekaram" userId="e0e8ee52-2ea8-4d68-b3ff-9d16039ef1d4" providerId="ADAL" clId="{ACCA52E9-240B-254B-A3BB-58A974A174A9}" dt="2022-03-11T09:02:45.587" v="270" actId="1076"/>
          <ac:spMkLst>
            <pc:docMk/>
            <pc:sldMk cId="733602280" sldId="312"/>
            <ac:spMk id="99" creationId="{721482C2-4646-3448-B1DF-89D719A42569}"/>
          </ac:spMkLst>
        </pc:spChg>
        <pc:spChg chg="mod">
          <ac:chgData name="Kurusanth Pararajasekaram" userId="e0e8ee52-2ea8-4d68-b3ff-9d16039ef1d4" providerId="ADAL" clId="{ACCA52E9-240B-254B-A3BB-58A974A174A9}" dt="2022-03-11T09:02:50.172" v="271" actId="1076"/>
          <ac:spMkLst>
            <pc:docMk/>
            <pc:sldMk cId="733602280" sldId="312"/>
            <ac:spMk id="100" creationId="{8F46A06F-E5A6-AF4C-B272-0A058E031753}"/>
          </ac:spMkLst>
        </pc:spChg>
        <pc:spChg chg="mod">
          <ac:chgData name="Kurusanth Pararajasekaram" userId="e0e8ee52-2ea8-4d68-b3ff-9d16039ef1d4" providerId="ADAL" clId="{ACCA52E9-240B-254B-A3BB-58A974A174A9}" dt="2022-03-11T09:02:56.574" v="272" actId="1076"/>
          <ac:spMkLst>
            <pc:docMk/>
            <pc:sldMk cId="733602280" sldId="312"/>
            <ac:spMk id="101" creationId="{EE7A4831-51F6-6C4E-B7B4-6EEF7BF41DA7}"/>
          </ac:spMkLst>
        </pc:spChg>
        <pc:spChg chg="mod">
          <ac:chgData name="Kurusanth Pararajasekaram" userId="e0e8ee52-2ea8-4d68-b3ff-9d16039ef1d4" providerId="ADAL" clId="{ACCA52E9-240B-254B-A3BB-58A974A174A9}" dt="2022-03-11T09:03:00.592" v="273" actId="1076"/>
          <ac:spMkLst>
            <pc:docMk/>
            <pc:sldMk cId="733602280" sldId="312"/>
            <ac:spMk id="102" creationId="{5E1342D7-FE4D-6D4A-AF54-5E0A8C2399A9}"/>
          </ac:spMkLst>
        </pc:spChg>
        <pc:spChg chg="mod">
          <ac:chgData name="Kurusanth Pararajasekaram" userId="e0e8ee52-2ea8-4d68-b3ff-9d16039ef1d4" providerId="ADAL" clId="{ACCA52E9-240B-254B-A3BB-58A974A174A9}" dt="2022-03-11T09:03:05.381" v="274" actId="1076"/>
          <ac:spMkLst>
            <pc:docMk/>
            <pc:sldMk cId="733602280" sldId="312"/>
            <ac:spMk id="103" creationId="{0BD1DE45-6797-474A-A694-00973DD1ECD3}"/>
          </ac:spMkLst>
        </pc:spChg>
        <pc:spChg chg="mod">
          <ac:chgData name="Kurusanth Pararajasekaram" userId="e0e8ee52-2ea8-4d68-b3ff-9d16039ef1d4" providerId="ADAL" clId="{ACCA52E9-240B-254B-A3BB-58A974A174A9}" dt="2022-03-11T09:01:07.277" v="258"/>
          <ac:spMkLst>
            <pc:docMk/>
            <pc:sldMk cId="733602280" sldId="312"/>
            <ac:spMk id="104" creationId="{5F6B313A-68B9-6A41-A4FF-19D618AA26D4}"/>
          </ac:spMkLst>
        </pc:spChg>
        <pc:spChg chg="add del mod">
          <ac:chgData name="Kurusanth Pararajasekaram" userId="e0e8ee52-2ea8-4d68-b3ff-9d16039ef1d4" providerId="ADAL" clId="{ACCA52E9-240B-254B-A3BB-58A974A174A9}" dt="2022-03-11T09:02:30.407" v="269"/>
          <ac:spMkLst>
            <pc:docMk/>
            <pc:sldMk cId="733602280" sldId="312"/>
            <ac:spMk id="105" creationId="{F6BB1E00-58E9-4D4C-A847-C1DCFD8C7620}"/>
          </ac:spMkLst>
        </pc:spChg>
        <pc:spChg chg="mod">
          <ac:chgData name="Kurusanth Pararajasekaram" userId="e0e8ee52-2ea8-4d68-b3ff-9d16039ef1d4" providerId="ADAL" clId="{ACCA52E9-240B-254B-A3BB-58A974A174A9}" dt="2022-03-11T09:06:49.993" v="291" actId="207"/>
          <ac:spMkLst>
            <pc:docMk/>
            <pc:sldMk cId="733602280" sldId="312"/>
            <ac:spMk id="107" creationId="{3259B10A-1675-E545-A767-7B46986A2EDD}"/>
          </ac:spMkLst>
        </pc:spChg>
        <pc:spChg chg="mod">
          <ac:chgData name="Kurusanth Pararajasekaram" userId="e0e8ee52-2ea8-4d68-b3ff-9d16039ef1d4" providerId="ADAL" clId="{ACCA52E9-240B-254B-A3BB-58A974A174A9}" dt="2022-03-11T09:06:49.993" v="291" actId="207"/>
          <ac:spMkLst>
            <pc:docMk/>
            <pc:sldMk cId="733602280" sldId="312"/>
            <ac:spMk id="108" creationId="{CC884A1C-06CE-3742-8DCA-4AE4E7E85919}"/>
          </ac:spMkLst>
        </pc:spChg>
        <pc:spChg chg="mod">
          <ac:chgData name="Kurusanth Pararajasekaram" userId="e0e8ee52-2ea8-4d68-b3ff-9d16039ef1d4" providerId="ADAL" clId="{ACCA52E9-240B-254B-A3BB-58A974A174A9}" dt="2022-03-11T09:06:49.993" v="291" actId="207"/>
          <ac:spMkLst>
            <pc:docMk/>
            <pc:sldMk cId="733602280" sldId="312"/>
            <ac:spMk id="109" creationId="{19CD6278-ADD3-484D-92C5-678D7BF32199}"/>
          </ac:spMkLst>
        </pc:spChg>
        <pc:spChg chg="add mod">
          <ac:chgData name="Kurusanth Pararajasekaram" userId="e0e8ee52-2ea8-4d68-b3ff-9d16039ef1d4" providerId="ADAL" clId="{ACCA52E9-240B-254B-A3BB-58A974A174A9}" dt="2022-03-11T09:11:39.678" v="320" actId="692"/>
          <ac:spMkLst>
            <pc:docMk/>
            <pc:sldMk cId="733602280" sldId="312"/>
            <ac:spMk id="110" creationId="{431FDDE6-9410-6444-95F8-C9A0C0C0A664}"/>
          </ac:spMkLst>
        </pc:spChg>
        <pc:spChg chg="add del mod">
          <ac:chgData name="Kurusanth Pararajasekaram" userId="e0e8ee52-2ea8-4d68-b3ff-9d16039ef1d4" providerId="ADAL" clId="{ACCA52E9-240B-254B-A3BB-58A974A174A9}" dt="2022-03-11T09:10:05.187" v="316"/>
          <ac:spMkLst>
            <pc:docMk/>
            <pc:sldMk cId="733602280" sldId="312"/>
            <ac:spMk id="111" creationId="{28A59371-0E11-3748-8FD0-213394D8097C}"/>
          </ac:spMkLst>
        </pc:spChg>
        <pc:spChg chg="add mod">
          <ac:chgData name="Kurusanth Pararajasekaram" userId="e0e8ee52-2ea8-4d68-b3ff-9d16039ef1d4" providerId="ADAL" clId="{ACCA52E9-240B-254B-A3BB-58A974A174A9}" dt="2022-03-11T09:15:45.785" v="409" actId="207"/>
          <ac:spMkLst>
            <pc:docMk/>
            <pc:sldMk cId="733602280" sldId="312"/>
            <ac:spMk id="112" creationId="{F090F86A-9ECE-BF47-B10F-43BE20931213}"/>
          </ac:spMkLst>
        </pc:spChg>
        <pc:spChg chg="add mod">
          <ac:chgData name="Kurusanth Pararajasekaram" userId="e0e8ee52-2ea8-4d68-b3ff-9d16039ef1d4" providerId="ADAL" clId="{ACCA52E9-240B-254B-A3BB-58A974A174A9}" dt="2022-03-11T09:16:32.460" v="417" actId="1076"/>
          <ac:spMkLst>
            <pc:docMk/>
            <pc:sldMk cId="733602280" sldId="312"/>
            <ac:spMk id="113" creationId="{B14D3A99-F9C1-D74D-9A87-FF9E477D90CF}"/>
          </ac:spMkLst>
        </pc:spChg>
        <pc:spChg chg="add mod">
          <ac:chgData name="Kurusanth Pararajasekaram" userId="e0e8ee52-2ea8-4d68-b3ff-9d16039ef1d4" providerId="ADAL" clId="{ACCA52E9-240B-254B-A3BB-58A974A174A9}" dt="2022-03-11T09:16:18.063" v="416" actId="1076"/>
          <ac:spMkLst>
            <pc:docMk/>
            <pc:sldMk cId="733602280" sldId="312"/>
            <ac:spMk id="114" creationId="{D89ECAB8-BDEE-574C-A7F9-697101673D08}"/>
          </ac:spMkLst>
        </pc:spChg>
        <pc:spChg chg="add mod">
          <ac:chgData name="Kurusanth Pararajasekaram" userId="e0e8ee52-2ea8-4d68-b3ff-9d16039ef1d4" providerId="ADAL" clId="{ACCA52E9-240B-254B-A3BB-58A974A174A9}" dt="2022-03-11T09:16:37.513" v="418" actId="1076"/>
          <ac:spMkLst>
            <pc:docMk/>
            <pc:sldMk cId="733602280" sldId="312"/>
            <ac:spMk id="115" creationId="{8D96991D-C9B1-874F-A691-57EED35590BF}"/>
          </ac:spMkLst>
        </pc:spChg>
        <pc:spChg chg="add mod">
          <ac:chgData name="Kurusanth Pararajasekaram" userId="e0e8ee52-2ea8-4d68-b3ff-9d16039ef1d4" providerId="ADAL" clId="{ACCA52E9-240B-254B-A3BB-58A974A174A9}" dt="2022-03-11T09:26:30.913" v="470" actId="208"/>
          <ac:spMkLst>
            <pc:docMk/>
            <pc:sldMk cId="733602280" sldId="312"/>
            <ac:spMk id="116" creationId="{5A03910D-2ED8-8145-9E8C-4B9E54D4CAF2}"/>
          </ac:spMkLst>
        </pc:spChg>
        <pc:grpChg chg="add del mod">
          <ac:chgData name="Kurusanth Pararajasekaram" userId="e0e8ee52-2ea8-4d68-b3ff-9d16039ef1d4" providerId="ADAL" clId="{ACCA52E9-240B-254B-A3BB-58A974A174A9}" dt="2022-03-11T08:51:06.287" v="30" actId="478"/>
          <ac:grpSpMkLst>
            <pc:docMk/>
            <pc:sldMk cId="733602280" sldId="312"/>
            <ac:grpSpMk id="4" creationId="{4E2CB35D-9C24-6F42-984D-129B7ABC2EE8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5" creationId="{406B5421-40F6-C948-94F6-F93A8D45F4AD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8" creationId="{F18ACDC8-B0A4-1945-B1F6-EFAAD7ABC07E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9" creationId="{E91BF823-2E2E-0E47-9FB2-6E4CDCD1F7BF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10" creationId="{94B3EE2E-B747-194D-AE1B-2507FD8CF033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11" creationId="{B305981F-CF68-6946-9980-62C7BDEB77E1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15" creationId="{7E615AF7-7496-CF41-B34F-5E6FCE109A6C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19" creationId="{0D8D0B39-B793-F64F-A5FE-0D32AD844BFE}"/>
          </ac:grpSpMkLst>
        </pc:grpChg>
        <pc:grpChg chg="mod">
          <ac:chgData name="Kurusanth Pararajasekaram" userId="e0e8ee52-2ea8-4d68-b3ff-9d16039ef1d4" providerId="ADAL" clId="{ACCA52E9-240B-254B-A3BB-58A974A174A9}" dt="2022-03-11T08:46:23.670" v="19"/>
          <ac:grpSpMkLst>
            <pc:docMk/>
            <pc:sldMk cId="733602280" sldId="312"/>
            <ac:grpSpMk id="24" creationId="{E4A8EF1B-7203-E842-94F3-6408158CB871}"/>
          </ac:grpSpMkLst>
        </pc:grpChg>
        <pc:grpChg chg="add mod">
          <ac:chgData name="Kurusanth Pararajasekaram" userId="e0e8ee52-2ea8-4d68-b3ff-9d16039ef1d4" providerId="ADAL" clId="{ACCA52E9-240B-254B-A3BB-58A974A174A9}" dt="2022-03-11T09:08:53.227" v="306" actId="166"/>
          <ac:grpSpMkLst>
            <pc:docMk/>
            <pc:sldMk cId="733602280" sldId="312"/>
            <ac:grpSpMk id="52" creationId="{05135E03-1FA4-454F-AFCD-FB966817C26E}"/>
          </ac:grpSpMkLst>
        </pc:grpChg>
        <pc:grpChg chg="add mod">
          <ac:chgData name="Kurusanth Pararajasekaram" userId="e0e8ee52-2ea8-4d68-b3ff-9d16039ef1d4" providerId="ADAL" clId="{ACCA52E9-240B-254B-A3BB-58A974A174A9}" dt="2022-03-11T09:00:56.670" v="254" actId="1076"/>
          <ac:grpSpMkLst>
            <pc:docMk/>
            <pc:sldMk cId="733602280" sldId="312"/>
            <ac:grpSpMk id="53" creationId="{B04F91BB-2950-384B-8D68-5C4E4EA9337A}"/>
          </ac:grpSpMkLst>
        </pc:grpChg>
        <pc:grpChg chg="add mod">
          <ac:chgData name="Kurusanth Pararajasekaram" userId="e0e8ee52-2ea8-4d68-b3ff-9d16039ef1d4" providerId="ADAL" clId="{ACCA52E9-240B-254B-A3BB-58A974A174A9}" dt="2022-03-11T09:01:13.271" v="260" actId="1076"/>
          <ac:grpSpMkLst>
            <pc:docMk/>
            <pc:sldMk cId="733602280" sldId="312"/>
            <ac:grpSpMk id="66" creationId="{A8AF2EEA-C03A-1849-A0F3-F572CE2824D0}"/>
          </ac:grpSpMkLst>
        </pc:grpChg>
        <pc:grpChg chg="add mod">
          <ac:chgData name="Kurusanth Pararajasekaram" userId="e0e8ee52-2ea8-4d68-b3ff-9d16039ef1d4" providerId="ADAL" clId="{ACCA52E9-240B-254B-A3BB-58A974A174A9}" dt="2022-03-11T09:01:17.754" v="261" actId="1076"/>
          <ac:grpSpMkLst>
            <pc:docMk/>
            <pc:sldMk cId="733602280" sldId="312"/>
            <ac:grpSpMk id="79" creationId="{B8DD6856-E17E-0F46-8BA5-6D9B4EF66068}"/>
          </ac:grpSpMkLst>
        </pc:grpChg>
        <pc:grpChg chg="add mod">
          <ac:chgData name="Kurusanth Pararajasekaram" userId="e0e8ee52-2ea8-4d68-b3ff-9d16039ef1d4" providerId="ADAL" clId="{ACCA52E9-240B-254B-A3BB-58A974A174A9}" dt="2022-03-11T09:02:21.485" v="266" actId="14100"/>
          <ac:grpSpMkLst>
            <pc:docMk/>
            <pc:sldMk cId="733602280" sldId="312"/>
            <ac:grpSpMk id="92" creationId="{6712155F-C532-B941-AFAD-0109CE062030}"/>
          </ac:grpSpMkLst>
        </pc:grpChg>
        <pc:grpChg chg="add del mod">
          <ac:chgData name="Kurusanth Pararajasekaram" userId="e0e8ee52-2ea8-4d68-b3ff-9d16039ef1d4" providerId="ADAL" clId="{ACCA52E9-240B-254B-A3BB-58A974A174A9}" dt="2022-03-11T09:06:57.624" v="292" actId="478"/>
          <ac:grpSpMkLst>
            <pc:docMk/>
            <pc:sldMk cId="733602280" sldId="312"/>
            <ac:grpSpMk id="106" creationId="{C21143CB-9E23-0E46-94ED-BCFB62EEB161}"/>
          </ac:grpSpMkLst>
        </pc:grpChg>
        <pc:graphicFrameChg chg="add del mod modGraphic">
          <ac:chgData name="Kurusanth Pararajasekaram" userId="e0e8ee52-2ea8-4d68-b3ff-9d16039ef1d4" providerId="ADAL" clId="{ACCA52E9-240B-254B-A3BB-58A974A174A9}" dt="2022-03-11T08:54:36.690" v="111" actId="21"/>
          <ac:graphicFrameMkLst>
            <pc:docMk/>
            <pc:sldMk cId="733602280" sldId="312"/>
            <ac:graphicFrameMk id="27" creationId="{2C27C2F0-284D-8E49-B04B-C19DDB39664A}"/>
          </ac:graphicFrameMkLst>
        </pc:graphicFrameChg>
        <pc:cxnChg chg="mod">
          <ac:chgData name="Kurusanth Pararajasekaram" userId="e0e8ee52-2ea8-4d68-b3ff-9d16039ef1d4" providerId="ADAL" clId="{ACCA52E9-240B-254B-A3BB-58A974A174A9}" dt="2022-03-11T08:46:23.670" v="19"/>
          <ac:cxnSpMkLst>
            <pc:docMk/>
            <pc:sldMk cId="733602280" sldId="312"/>
            <ac:cxnSpMk id="6" creationId="{1F4DCB5F-60E4-4646-AF3A-2E6D7995D64B}"/>
          </ac:cxnSpMkLst>
        </pc:cxnChg>
        <pc:cxnChg chg="mod">
          <ac:chgData name="Kurusanth Pararajasekaram" userId="e0e8ee52-2ea8-4d68-b3ff-9d16039ef1d4" providerId="ADAL" clId="{ACCA52E9-240B-254B-A3BB-58A974A174A9}" dt="2022-03-11T08:46:23.670" v="19"/>
          <ac:cxnSpMkLst>
            <pc:docMk/>
            <pc:sldMk cId="733602280" sldId="312"/>
            <ac:cxnSpMk id="13" creationId="{49395543-6EDC-8B48-B655-9227A1A8F1DC}"/>
          </ac:cxnSpMkLst>
        </pc:cxnChg>
        <pc:cxnChg chg="mod">
          <ac:chgData name="Kurusanth Pararajasekaram" userId="e0e8ee52-2ea8-4d68-b3ff-9d16039ef1d4" providerId="ADAL" clId="{ACCA52E9-240B-254B-A3BB-58A974A174A9}" dt="2022-03-11T08:46:23.670" v="19"/>
          <ac:cxnSpMkLst>
            <pc:docMk/>
            <pc:sldMk cId="733602280" sldId="312"/>
            <ac:cxnSpMk id="17" creationId="{E8017D25-8A6F-6E46-936F-B0318E145584}"/>
          </ac:cxnSpMkLst>
        </pc:cxnChg>
        <pc:cxnChg chg="mod">
          <ac:chgData name="Kurusanth Pararajasekaram" userId="e0e8ee52-2ea8-4d68-b3ff-9d16039ef1d4" providerId="ADAL" clId="{ACCA52E9-240B-254B-A3BB-58A974A174A9}" dt="2022-03-11T08:46:23.670" v="19"/>
          <ac:cxnSpMkLst>
            <pc:docMk/>
            <pc:sldMk cId="733602280" sldId="312"/>
            <ac:cxnSpMk id="21" creationId="{CE0DD403-26B5-B349-B5B5-D0D18378FB6A}"/>
          </ac:cxnSpMkLst>
        </pc:cxnChg>
        <pc:cxnChg chg="mod">
          <ac:chgData name="Kurusanth Pararajasekaram" userId="e0e8ee52-2ea8-4d68-b3ff-9d16039ef1d4" providerId="ADAL" clId="{ACCA52E9-240B-254B-A3BB-58A974A174A9}" dt="2022-03-11T08:46:23.670" v="19"/>
          <ac:cxnSpMkLst>
            <pc:docMk/>
            <pc:sldMk cId="733602280" sldId="312"/>
            <ac:cxnSpMk id="25" creationId="{518DFE62-B3D5-D440-8FF1-32CEC54067B4}"/>
          </ac:cxnSpMkLst>
        </pc:cxnChg>
      </pc:sldChg>
      <pc:sldChg chg="addSp delSp modSp mod ord setBg">
        <pc:chgData name="Kurusanth Pararajasekaram" userId="e0e8ee52-2ea8-4d68-b3ff-9d16039ef1d4" providerId="ADAL" clId="{ACCA52E9-240B-254B-A3BB-58A974A174A9}" dt="2022-03-13T18:53:48.452" v="5344" actId="14100"/>
        <pc:sldMkLst>
          <pc:docMk/>
          <pc:sldMk cId="1388969496" sldId="313"/>
        </pc:sldMkLst>
        <pc:spChg chg="mod">
          <ac:chgData name="Kurusanth Pararajasekaram" userId="e0e8ee52-2ea8-4d68-b3ff-9d16039ef1d4" providerId="ADAL" clId="{ACCA52E9-240B-254B-A3BB-58A974A174A9}" dt="2022-03-13T18:48:03.883" v="5246" actId="1076"/>
          <ac:spMkLst>
            <pc:docMk/>
            <pc:sldMk cId="1388969496" sldId="313"/>
            <ac:spMk id="2" creationId="{28BACC64-9AAB-DA43-BC4E-891FE01C9AF6}"/>
          </ac:spMkLst>
        </pc:spChg>
        <pc:spChg chg="del">
          <ac:chgData name="Kurusanth Pararajasekaram" userId="e0e8ee52-2ea8-4d68-b3ff-9d16039ef1d4" providerId="ADAL" clId="{ACCA52E9-240B-254B-A3BB-58A974A174A9}" dt="2022-03-11T12:32:20.689" v="1212" actId="21"/>
          <ac:spMkLst>
            <pc:docMk/>
            <pc:sldMk cId="1388969496" sldId="313"/>
            <ac:spMk id="3" creationId="{371E2784-7BD5-C840-B165-66D4DF4C31D4}"/>
          </ac:spMkLst>
        </pc:spChg>
        <pc:spChg chg="add mod">
          <ac:chgData name="Kurusanth Pararajasekaram" userId="e0e8ee52-2ea8-4d68-b3ff-9d16039ef1d4" providerId="ADAL" clId="{ACCA52E9-240B-254B-A3BB-58A974A174A9}" dt="2022-03-13T18:52:23.462" v="5334" actId="13926"/>
          <ac:spMkLst>
            <pc:docMk/>
            <pc:sldMk cId="1388969496" sldId="313"/>
            <ac:spMk id="3" creationId="{9A7E4815-8478-2444-8217-62E23FA860BB}"/>
          </ac:spMkLst>
        </pc:spChg>
        <pc:spChg chg="add mod">
          <ac:chgData name="Kurusanth Pararajasekaram" userId="e0e8ee52-2ea8-4d68-b3ff-9d16039ef1d4" providerId="ADAL" clId="{ACCA52E9-240B-254B-A3BB-58A974A174A9}" dt="2022-03-13T09:28:30.530" v="3664" actId="208"/>
          <ac:spMkLst>
            <pc:docMk/>
            <pc:sldMk cId="1388969496" sldId="313"/>
            <ac:spMk id="4" creationId="{51E0E42E-EBD0-2B47-ADEA-6B8A2526B7B9}"/>
          </ac:spMkLst>
        </pc:spChg>
        <pc:spChg chg="add mod">
          <ac:chgData name="Kurusanth Pararajasekaram" userId="e0e8ee52-2ea8-4d68-b3ff-9d16039ef1d4" providerId="ADAL" clId="{ACCA52E9-240B-254B-A3BB-58A974A174A9}" dt="2022-03-13T18:48:31.284" v="5252" actId="14100"/>
          <ac:spMkLst>
            <pc:docMk/>
            <pc:sldMk cId="1388969496" sldId="313"/>
            <ac:spMk id="5" creationId="{552DF3A7-6BCE-474B-B232-32F90470BFBB}"/>
          </ac:spMkLst>
        </pc:spChg>
        <pc:spChg chg="add mod">
          <ac:chgData name="Kurusanth Pararajasekaram" userId="e0e8ee52-2ea8-4d68-b3ff-9d16039ef1d4" providerId="ADAL" clId="{ACCA52E9-240B-254B-A3BB-58A974A174A9}" dt="2022-03-11T12:59:24.943" v="1535" actId="1076"/>
          <ac:spMkLst>
            <pc:docMk/>
            <pc:sldMk cId="1388969496" sldId="313"/>
            <ac:spMk id="6" creationId="{7632E092-F65B-D44E-B123-7018D321542A}"/>
          </ac:spMkLst>
        </pc:spChg>
        <pc:spChg chg="add mod">
          <ac:chgData name="Kurusanth Pararajasekaram" userId="e0e8ee52-2ea8-4d68-b3ff-9d16039ef1d4" providerId="ADAL" clId="{ACCA52E9-240B-254B-A3BB-58A974A174A9}" dt="2022-03-13T18:53:12.997" v="5338" actId="1076"/>
          <ac:spMkLst>
            <pc:docMk/>
            <pc:sldMk cId="1388969496" sldId="313"/>
            <ac:spMk id="7" creationId="{B2BC52DC-222C-2040-BEBA-429C7FCBE1AB}"/>
          </ac:spMkLst>
        </pc:spChg>
        <pc:spChg chg="add del mod">
          <ac:chgData name="Kurusanth Pararajasekaram" userId="e0e8ee52-2ea8-4d68-b3ff-9d16039ef1d4" providerId="ADAL" clId="{ACCA52E9-240B-254B-A3BB-58A974A174A9}" dt="2022-03-11T12:34:18.025" v="1250" actId="21"/>
          <ac:spMkLst>
            <pc:docMk/>
            <pc:sldMk cId="1388969496" sldId="313"/>
            <ac:spMk id="8" creationId="{EBD17CA5-3C8D-4F4B-80E7-3B688ACE2367}"/>
          </ac:spMkLst>
        </pc:spChg>
        <pc:spChg chg="add del mod">
          <ac:chgData name="Kurusanth Pararajasekaram" userId="e0e8ee52-2ea8-4d68-b3ff-9d16039ef1d4" providerId="ADAL" clId="{ACCA52E9-240B-254B-A3BB-58A974A174A9}" dt="2022-03-13T18:53:21.853" v="5340" actId="478"/>
          <ac:spMkLst>
            <pc:docMk/>
            <pc:sldMk cId="1388969496" sldId="313"/>
            <ac:spMk id="9" creationId="{126FCE7B-E95F-6D49-A50B-5D0697D024CB}"/>
          </ac:spMkLst>
        </pc:spChg>
        <pc:spChg chg="add mod">
          <ac:chgData name="Kurusanth Pararajasekaram" userId="e0e8ee52-2ea8-4d68-b3ff-9d16039ef1d4" providerId="ADAL" clId="{ACCA52E9-240B-254B-A3BB-58A974A174A9}" dt="2022-03-13T09:28:37.046" v="3666" actId="207"/>
          <ac:spMkLst>
            <pc:docMk/>
            <pc:sldMk cId="1388969496" sldId="313"/>
            <ac:spMk id="10" creationId="{0EE0CBC4-8342-204C-BA71-565DD3AAD26C}"/>
          </ac:spMkLst>
        </pc:spChg>
        <pc:spChg chg="add mod">
          <ac:chgData name="Kurusanth Pararajasekaram" userId="e0e8ee52-2ea8-4d68-b3ff-9d16039ef1d4" providerId="ADAL" clId="{ACCA52E9-240B-254B-A3BB-58A974A174A9}" dt="2022-03-13T18:48:34.892" v="5253" actId="1076"/>
          <ac:spMkLst>
            <pc:docMk/>
            <pc:sldMk cId="1388969496" sldId="313"/>
            <ac:spMk id="11" creationId="{7C4D1F0D-12F7-DF4E-B09A-DD5097C872CD}"/>
          </ac:spMkLst>
        </pc:spChg>
        <pc:spChg chg="add mod">
          <ac:chgData name="Kurusanth Pararajasekaram" userId="e0e8ee52-2ea8-4d68-b3ff-9d16039ef1d4" providerId="ADAL" clId="{ACCA52E9-240B-254B-A3BB-58A974A174A9}" dt="2022-03-11T12:54:54.461" v="1498" actId="14100"/>
          <ac:spMkLst>
            <pc:docMk/>
            <pc:sldMk cId="1388969496" sldId="313"/>
            <ac:spMk id="12" creationId="{2DD4E1C3-4990-2B47-BDA5-A90C4E10EFC8}"/>
          </ac:spMkLst>
        </pc:spChg>
        <pc:spChg chg="add del mod">
          <ac:chgData name="Kurusanth Pararajasekaram" userId="e0e8ee52-2ea8-4d68-b3ff-9d16039ef1d4" providerId="ADAL" clId="{ACCA52E9-240B-254B-A3BB-58A974A174A9}" dt="2022-03-11T12:37:46.564" v="1364" actId="478"/>
          <ac:spMkLst>
            <pc:docMk/>
            <pc:sldMk cId="1388969496" sldId="313"/>
            <ac:spMk id="13" creationId="{1BAA326E-A9AC-9243-BECA-C680EB3CC57E}"/>
          </ac:spMkLst>
        </pc:spChg>
        <pc:spChg chg="add mod">
          <ac:chgData name="Kurusanth Pararajasekaram" userId="e0e8ee52-2ea8-4d68-b3ff-9d16039ef1d4" providerId="ADAL" clId="{ACCA52E9-240B-254B-A3BB-58A974A174A9}" dt="2022-03-11T12:59:12.022" v="1531" actId="1076"/>
          <ac:spMkLst>
            <pc:docMk/>
            <pc:sldMk cId="1388969496" sldId="313"/>
            <ac:spMk id="14" creationId="{0FD8672D-714A-0A4D-BB5F-9B4583D5CC06}"/>
          </ac:spMkLst>
        </pc:spChg>
        <pc:spChg chg="add del mod">
          <ac:chgData name="Kurusanth Pararajasekaram" userId="e0e8ee52-2ea8-4d68-b3ff-9d16039ef1d4" providerId="ADAL" clId="{ACCA52E9-240B-254B-A3BB-58A974A174A9}" dt="2022-03-11T12:55:20.288" v="1506" actId="478"/>
          <ac:spMkLst>
            <pc:docMk/>
            <pc:sldMk cId="1388969496" sldId="313"/>
            <ac:spMk id="15" creationId="{A8D18836-5EB8-8647-8A7F-23554E8B2846}"/>
          </ac:spMkLst>
        </pc:spChg>
        <pc:spChg chg="add mod">
          <ac:chgData name="Kurusanth Pararajasekaram" userId="e0e8ee52-2ea8-4d68-b3ff-9d16039ef1d4" providerId="ADAL" clId="{ACCA52E9-240B-254B-A3BB-58A974A174A9}" dt="2022-03-11T12:59:08.495" v="1530" actId="1076"/>
          <ac:spMkLst>
            <pc:docMk/>
            <pc:sldMk cId="1388969496" sldId="313"/>
            <ac:spMk id="16" creationId="{5DCA1647-AEE1-5E4E-8883-9AF1B3FC2198}"/>
          </ac:spMkLst>
        </pc:spChg>
        <pc:spChg chg="add mod">
          <ac:chgData name="Kurusanth Pararajasekaram" userId="e0e8ee52-2ea8-4d68-b3ff-9d16039ef1d4" providerId="ADAL" clId="{ACCA52E9-240B-254B-A3BB-58A974A174A9}" dt="2022-03-11T13:04:47.026" v="1612" actId="14100"/>
          <ac:spMkLst>
            <pc:docMk/>
            <pc:sldMk cId="1388969496" sldId="313"/>
            <ac:spMk id="17" creationId="{BDF1A620-44DF-4F40-A5C4-22F858BA24DE}"/>
          </ac:spMkLst>
        </pc:spChg>
        <pc:spChg chg="add mod">
          <ac:chgData name="Kurusanth Pararajasekaram" userId="e0e8ee52-2ea8-4d68-b3ff-9d16039ef1d4" providerId="ADAL" clId="{ACCA52E9-240B-254B-A3BB-58A974A174A9}" dt="2022-03-13T09:28:40.475" v="3667" actId="208"/>
          <ac:spMkLst>
            <pc:docMk/>
            <pc:sldMk cId="1388969496" sldId="313"/>
            <ac:spMk id="18" creationId="{62652306-B79C-DD4B-A553-A1A735818A78}"/>
          </ac:spMkLst>
        </pc:spChg>
        <pc:spChg chg="add del mod">
          <ac:chgData name="Kurusanth Pararajasekaram" userId="e0e8ee52-2ea8-4d68-b3ff-9d16039ef1d4" providerId="ADAL" clId="{ACCA52E9-240B-254B-A3BB-58A974A174A9}" dt="2022-03-11T12:43:20.823" v="1404"/>
          <ac:spMkLst>
            <pc:docMk/>
            <pc:sldMk cId="1388969496" sldId="313"/>
            <ac:spMk id="20" creationId="{04AC737D-477B-5B45-A123-99AF440E838F}"/>
          </ac:spMkLst>
        </pc:spChg>
        <pc:spChg chg="add del mod">
          <ac:chgData name="Kurusanth Pararajasekaram" userId="e0e8ee52-2ea8-4d68-b3ff-9d16039ef1d4" providerId="ADAL" clId="{ACCA52E9-240B-254B-A3BB-58A974A174A9}" dt="2022-03-11T12:51:10.683" v="1456"/>
          <ac:spMkLst>
            <pc:docMk/>
            <pc:sldMk cId="1388969496" sldId="313"/>
            <ac:spMk id="23" creationId="{19AF4FE7-206E-0346-A842-D63D267A03FE}"/>
          </ac:spMkLst>
        </pc:spChg>
        <pc:spChg chg="add del mod">
          <ac:chgData name="Kurusanth Pararajasekaram" userId="e0e8ee52-2ea8-4d68-b3ff-9d16039ef1d4" providerId="ADAL" clId="{ACCA52E9-240B-254B-A3BB-58A974A174A9}" dt="2022-03-11T12:51:10.166" v="1454"/>
          <ac:spMkLst>
            <pc:docMk/>
            <pc:sldMk cId="1388969496" sldId="313"/>
            <ac:spMk id="24" creationId="{332919CC-4E97-BB40-8767-5061ED5EE7A1}"/>
          </ac:spMkLst>
        </pc:spChg>
        <pc:spChg chg="add mod">
          <ac:chgData name="Kurusanth Pararajasekaram" userId="e0e8ee52-2ea8-4d68-b3ff-9d16039ef1d4" providerId="ADAL" clId="{ACCA52E9-240B-254B-A3BB-58A974A174A9}" dt="2022-03-13T18:53:09.745" v="5337" actId="1076"/>
          <ac:spMkLst>
            <pc:docMk/>
            <pc:sldMk cId="1388969496" sldId="313"/>
            <ac:spMk id="25" creationId="{3B114700-B335-9C47-8A64-0F6C1552C4C9}"/>
          </ac:spMkLst>
        </pc:spChg>
        <pc:spChg chg="add mod">
          <ac:chgData name="Kurusanth Pararajasekaram" userId="e0e8ee52-2ea8-4d68-b3ff-9d16039ef1d4" providerId="ADAL" clId="{ACCA52E9-240B-254B-A3BB-58A974A174A9}" dt="2022-03-13T18:50:36.869" v="5263" actId="13926"/>
          <ac:spMkLst>
            <pc:docMk/>
            <pc:sldMk cId="1388969496" sldId="313"/>
            <ac:spMk id="26" creationId="{7E43E3A5-0730-8A42-8AD2-BFA46FB0858B}"/>
          </ac:spMkLst>
        </pc:spChg>
        <pc:spChg chg="add mod">
          <ac:chgData name="Kurusanth Pararajasekaram" userId="e0e8ee52-2ea8-4d68-b3ff-9d16039ef1d4" providerId="ADAL" clId="{ACCA52E9-240B-254B-A3BB-58A974A174A9}" dt="2022-03-13T18:53:20.027" v="5339" actId="1076"/>
          <ac:spMkLst>
            <pc:docMk/>
            <pc:sldMk cId="1388969496" sldId="313"/>
            <ac:spMk id="27" creationId="{D5B20A36-3BE3-4E4F-9ABD-7258E46525C0}"/>
          </ac:spMkLst>
        </pc:spChg>
        <pc:graphicFrameChg chg="add del mod">
          <ac:chgData name="Kurusanth Pararajasekaram" userId="e0e8ee52-2ea8-4d68-b3ff-9d16039ef1d4" providerId="ADAL" clId="{ACCA52E9-240B-254B-A3BB-58A974A174A9}" dt="2022-03-11T12:41:43.296" v="1388" actId="478"/>
          <ac:graphicFrameMkLst>
            <pc:docMk/>
            <pc:sldMk cId="1388969496" sldId="313"/>
            <ac:graphicFrameMk id="19" creationId="{6CD92706-8F11-9F45-9FF2-0949FE2CA955}"/>
          </ac:graphicFrameMkLst>
        </pc:graphicFrameChg>
        <pc:graphicFrameChg chg="add del mod modGraphic">
          <ac:chgData name="Kurusanth Pararajasekaram" userId="e0e8ee52-2ea8-4d68-b3ff-9d16039ef1d4" providerId="ADAL" clId="{ACCA52E9-240B-254B-A3BB-58A974A174A9}" dt="2022-03-11T12:51:23.697" v="1459" actId="21"/>
          <ac:graphicFrameMkLst>
            <pc:docMk/>
            <pc:sldMk cId="1388969496" sldId="313"/>
            <ac:graphicFrameMk id="21" creationId="{0B75448C-9C05-C84E-8A64-28F30236B155}"/>
          </ac:graphicFrameMkLst>
        </pc:graphicFrameChg>
        <pc:graphicFrameChg chg="add del mod modGraphic">
          <ac:chgData name="Kurusanth Pararajasekaram" userId="e0e8ee52-2ea8-4d68-b3ff-9d16039ef1d4" providerId="ADAL" clId="{ACCA52E9-240B-254B-A3BB-58A974A174A9}" dt="2022-03-11T12:57:15.954" v="1526" actId="21"/>
          <ac:graphicFrameMkLst>
            <pc:docMk/>
            <pc:sldMk cId="1388969496" sldId="313"/>
            <ac:graphicFrameMk id="22" creationId="{F21D78F4-13DF-1B45-AE34-664A3AF6BEE1}"/>
          </ac:graphicFrameMkLst>
        </pc:graphicFrameChg>
        <pc:graphicFrameChg chg="add del mod modGraphic">
          <ac:chgData name="Kurusanth Pararajasekaram" userId="e0e8ee52-2ea8-4d68-b3ff-9d16039ef1d4" providerId="ADAL" clId="{ACCA52E9-240B-254B-A3BB-58A974A174A9}" dt="2022-03-11T13:01:49.896" v="1550" actId="21"/>
          <ac:graphicFrameMkLst>
            <pc:docMk/>
            <pc:sldMk cId="1388969496" sldId="313"/>
            <ac:graphicFrameMk id="28" creationId="{432C5155-E44F-FB4C-AE7C-57C76D4B2667}"/>
          </ac:graphicFrameMkLst>
        </pc:graphicFrameChg>
        <pc:cxnChg chg="add mod">
          <ac:chgData name="Kurusanth Pararajasekaram" userId="e0e8ee52-2ea8-4d68-b3ff-9d16039ef1d4" providerId="ADAL" clId="{ACCA52E9-240B-254B-A3BB-58A974A174A9}" dt="2022-03-13T18:53:48.452" v="5344" actId="14100"/>
          <ac:cxnSpMkLst>
            <pc:docMk/>
            <pc:sldMk cId="1388969496" sldId="313"/>
            <ac:cxnSpMk id="13" creationId="{698FEC41-D80B-894F-9EBE-353EF9E816C8}"/>
          </ac:cxnSpMkLst>
        </pc:cxnChg>
      </pc:sldChg>
      <pc:sldChg chg="addSp delSp modSp add mod modShow">
        <pc:chgData name="Kurusanth Pararajasekaram" userId="e0e8ee52-2ea8-4d68-b3ff-9d16039ef1d4" providerId="ADAL" clId="{ACCA52E9-240B-254B-A3BB-58A974A174A9}" dt="2022-03-12T12:21:41.968" v="3430"/>
        <pc:sldMkLst>
          <pc:docMk/>
          <pc:sldMk cId="1669463182" sldId="314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1669463182" sldId="314"/>
            <ac:spMk id="2" creationId="{28BACC64-9AAB-DA43-BC4E-891FE01C9AF6}"/>
          </ac:spMkLst>
        </pc:spChg>
        <pc:grpChg chg="del">
          <ac:chgData name="Kurusanth Pararajasekaram" userId="e0e8ee52-2ea8-4d68-b3ff-9d16039ef1d4" providerId="ADAL" clId="{ACCA52E9-240B-254B-A3BB-58A974A174A9}" dt="2022-03-11T08:47:44.076" v="24" actId="21"/>
          <ac:grpSpMkLst>
            <pc:docMk/>
            <pc:sldMk cId="1669463182" sldId="314"/>
            <ac:grpSpMk id="4" creationId="{4E2CB35D-9C24-6F42-984D-129B7ABC2EE8}"/>
          </ac:grpSpMkLst>
        </pc:grpChg>
        <pc:graphicFrameChg chg="add mod modGraphic">
          <ac:chgData name="Kurusanth Pararajasekaram" userId="e0e8ee52-2ea8-4d68-b3ff-9d16039ef1d4" providerId="ADAL" clId="{ACCA52E9-240B-254B-A3BB-58A974A174A9}" dt="2022-03-11T08:49:35.549" v="28" actId="1076"/>
          <ac:graphicFrameMkLst>
            <pc:docMk/>
            <pc:sldMk cId="1669463182" sldId="314"/>
            <ac:graphicFrameMk id="3" creationId="{C0F82E22-1C13-404C-98CA-E727B7154BD1}"/>
          </ac:graphicFrameMkLst>
        </pc:graphicFrameChg>
      </pc:sldChg>
      <pc:sldChg chg="addSp delSp modSp add del mod">
        <pc:chgData name="Kurusanth Pararajasekaram" userId="e0e8ee52-2ea8-4d68-b3ff-9d16039ef1d4" providerId="ADAL" clId="{ACCA52E9-240B-254B-A3BB-58A974A174A9}" dt="2022-03-13T14:19:36.243" v="4461" actId="2696"/>
        <pc:sldMkLst>
          <pc:docMk/>
          <pc:sldMk cId="4091757283" sldId="315"/>
        </pc:sldMkLst>
        <pc:spChg chg="mod">
          <ac:chgData name="Kurusanth Pararajasekaram" userId="e0e8ee52-2ea8-4d68-b3ff-9d16039ef1d4" providerId="ADAL" clId="{ACCA52E9-240B-254B-A3BB-58A974A174A9}" dt="2022-03-13T12:20:45.198" v="4045" actId="1076"/>
          <ac:spMkLst>
            <pc:docMk/>
            <pc:sldMk cId="4091757283" sldId="315"/>
            <ac:spMk id="2" creationId="{28BACC64-9AAB-DA43-BC4E-891FE01C9AF6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5" creationId="{C7EA38D7-AA70-1D4E-8674-2AB0516DD66B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6" creationId="{73D27494-EB2E-B141-9A15-D25CC1A3ADC0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7" creationId="{9097BDF0-5A60-E648-9184-5B22543BC83B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8" creationId="{0E7EB5DF-EA7B-B042-9A2E-2F1ADAF28D66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9" creationId="{92E27DB0-F0E6-B54C-B8CE-F9AADD27288F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0" creationId="{FD5C9E93-2D44-3849-88B8-ACF996C2226B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1" creationId="{43A9FB5B-D26E-0245-B2CA-A79828CAD36B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2" creationId="{C8B0C1E1-5249-CA44-9D85-B35F6FC5AC9E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3" creationId="{96974956-60E4-1C47-963A-AD017E955351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4" creationId="{5D233E66-03FF-7B4D-A424-4858D447ECD2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5" creationId="{4CC4A107-B771-7B47-B49F-EE7DC6758BD8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6" creationId="{DC00EC08-D377-FF46-AE00-8FCCE648EEE1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7" creationId="{2E22AD6A-D1F0-2148-9C3E-CFC5D49C60F5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8" creationId="{3C38CA40-E88E-F845-9DD3-4896A2D775C3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19" creationId="{BF8B0BD3-E8B9-4246-90BA-A543B1A0B7EE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20" creationId="{5C9CDD8D-CD90-B140-89B6-66BBFB6DD330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21" creationId="{573C6773-181F-EC4F-9F40-147C08E4E1DD}"/>
          </ac:spMkLst>
        </pc:spChg>
        <pc:spChg chg="mod">
          <ac:chgData name="Kurusanth Pararajasekaram" userId="e0e8ee52-2ea8-4d68-b3ff-9d16039ef1d4" providerId="ADAL" clId="{ACCA52E9-240B-254B-A3BB-58A974A174A9}" dt="2022-03-11T12:26:31.823" v="1147"/>
          <ac:spMkLst>
            <pc:docMk/>
            <pc:sldMk cId="4091757283" sldId="315"/>
            <ac:spMk id="22" creationId="{EABECAAB-3388-B547-B09D-C0AD9DEFD57C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4" creationId="{CF1F1D28-3E46-CA4F-BEE6-7D0CFB8BDFED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5" creationId="{747D5E57-604C-5C48-B2C8-61B8E3D38345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6" creationId="{A5E82AE5-2F48-C24A-A0BE-B54E3513A256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7" creationId="{1D5807B4-35ED-6249-9BE6-9C47B89E7804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8" creationId="{45949752-9F42-D94A-91BC-2B6B605DE545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29" creationId="{A0957A3B-ADA3-754E-8DCA-BADFD706D6B5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0" creationId="{E4A3F78A-4D74-3F4A-B886-555AE514B7B6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1" creationId="{D62596CB-66E0-474F-9065-77ED469142A5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2" creationId="{941D71B2-10A3-F54B-AF7D-846F1089B400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3" creationId="{2B98E38A-C122-D542-8D8F-A2F882DA6BC6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4" creationId="{00669B89-DD8D-C549-A5AF-CD9651DB48EF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5" creationId="{FFCD1CDA-E3E6-0949-BA94-34700CFF3AF1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6" creationId="{FD3F518C-8DFD-C74F-B86D-E2653B5D4A2C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7" creationId="{00E268D0-2CDE-134E-91E7-313E0B900A9D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8" creationId="{CBC4E234-1133-DE49-ABE0-917829F057CF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39" creationId="{3C0D64A6-EA26-DA4D-93DD-87F3B9D6EEAD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40" creationId="{AC243203-E702-8A47-9462-34BF5E9E2744}"/>
          </ac:spMkLst>
        </pc:spChg>
        <pc:spChg chg="mod">
          <ac:chgData name="Kurusanth Pararajasekaram" userId="e0e8ee52-2ea8-4d68-b3ff-9d16039ef1d4" providerId="ADAL" clId="{ACCA52E9-240B-254B-A3BB-58A974A174A9}" dt="2022-03-11T12:26:34.631" v="1148"/>
          <ac:spMkLst>
            <pc:docMk/>
            <pc:sldMk cId="4091757283" sldId="315"/>
            <ac:spMk id="41" creationId="{69044E41-3F4E-624D-AFBE-C36615A97721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3" creationId="{67E7B755-E032-AF4A-A340-2399BB2CF98B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4" creationId="{E7F93A4C-CDF6-2E49-95A9-B951551BFEFA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5" creationId="{4FB179BA-7DF4-DB43-B553-C811DFE95B77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6" creationId="{560152A0-7BBC-A34C-871C-9923A92B5CAD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7" creationId="{63C6B899-8066-BE43-8984-5484F2E186BB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8" creationId="{0B9DA597-EAEF-404D-B509-A28F684D302A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49" creationId="{E6034C9D-C7F2-A44D-BD04-2101F168E6D4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0" creationId="{294596F5-F4B2-4449-AA40-A18692D5A346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1" creationId="{9D9559A8-FE8E-8543-AE93-7187B48C4557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2" creationId="{C3D556CB-1E03-274A-BE26-9CAE81EA9361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3" creationId="{AECCB502-E21C-A145-8745-CAC0D7E25CDB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4" creationId="{5A616B89-81A0-AC45-A6C3-0219EF03578F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5" creationId="{5C5B991C-B47D-0B42-BAC3-47E790E9B2C4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6" creationId="{D3C7407D-26DD-8641-8BC0-7ED518DCC903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7" creationId="{5D58B6C4-01C5-C640-A547-34D230A0E78A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8" creationId="{12411B6D-D930-4447-B0FD-0B89E5278ADF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59" creationId="{F316ACBC-7C87-5B43-94F1-E5A779CDBBDF}"/>
          </ac:spMkLst>
        </pc:spChg>
        <pc:spChg chg="mod">
          <ac:chgData name="Kurusanth Pararajasekaram" userId="e0e8ee52-2ea8-4d68-b3ff-9d16039ef1d4" providerId="ADAL" clId="{ACCA52E9-240B-254B-A3BB-58A974A174A9}" dt="2022-03-11T12:26:41.169" v="1150"/>
          <ac:spMkLst>
            <pc:docMk/>
            <pc:sldMk cId="4091757283" sldId="315"/>
            <ac:spMk id="60" creationId="{3142520E-8276-6041-8982-219BFDC751B4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2" creationId="{9A41028E-95FF-9344-A79F-665411ACD922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3" creationId="{A7DFEF6F-F5C0-B549-9390-C0E3F5E7C49B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4" creationId="{C7ACDE14-C1C3-5E44-896F-33D2C9588B4F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5" creationId="{0305F70F-F4B2-8A42-9EDA-BB916716E7BD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6" creationId="{32A6F3FB-AFC5-7B43-B78A-73E1F1C3BE6A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7" creationId="{592D79F2-ABDA-3B45-A331-3D9959C29FB9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8" creationId="{6A0A551A-7675-0C42-B331-8AB915C0B017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69" creationId="{3978C105-3ED1-E74D-9C43-4DAE4119BF44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0" creationId="{21BDDFC0-EE77-4541-9559-7BE9CFECB7CD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1" creationId="{8D3D0547-B779-2547-B2CF-2A3C5060441F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2" creationId="{7954FB02-5FF5-D844-B1D9-BBA26D303F7D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3" creationId="{016885B7-F710-E448-A8C3-C58208E04EF2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4" creationId="{CBDAD714-9E39-0D4A-98F0-024B7DBB055B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5" creationId="{EE2C9684-1639-7448-A0BE-9AFE3894C1BB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6" creationId="{400AA931-A569-5044-982C-711429696BB1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7" creationId="{C0AF2339-77AD-5048-AC49-3FE4BDCA6D0F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8" creationId="{2CE2DC6E-8B1D-3E46-B096-4E158FC88C12}"/>
          </ac:spMkLst>
        </pc:spChg>
        <pc:spChg chg="mod">
          <ac:chgData name="Kurusanth Pararajasekaram" userId="e0e8ee52-2ea8-4d68-b3ff-9d16039ef1d4" providerId="ADAL" clId="{ACCA52E9-240B-254B-A3BB-58A974A174A9}" dt="2022-03-11T12:26:47.063" v="1152"/>
          <ac:spMkLst>
            <pc:docMk/>
            <pc:sldMk cId="4091757283" sldId="315"/>
            <ac:spMk id="79" creationId="{869CCD82-96DA-C24A-BFE9-D67A5ECF06D3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1" creationId="{DE3CDFB1-E7BC-9949-8594-7A87E2E7D4A2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2" creationId="{21646DDF-18DF-234D-AA75-973FC49913A5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3" creationId="{993A9624-69B3-9C42-80DF-9A542A189C0E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4" creationId="{76A9ABF7-0FC2-8149-A304-F0749B51398C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5" creationId="{1C331E3C-2C4B-4D45-B4FB-29EB5F08B134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6" creationId="{0A7B56E1-12E9-5147-9F77-0FD31F0042E6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7" creationId="{AD1DA0F4-5AB9-C946-A8E3-D0C638033617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8" creationId="{CD64BDED-9989-4746-9738-AC10EFDFA3C6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89" creationId="{D50C5DF7-768E-E945-91AB-375C2687BC19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0" creationId="{C76B16F3-1E56-4F44-91F2-20E50389EECD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1" creationId="{D449DC2D-F55A-A74D-9DD4-A5F640EF397F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2" creationId="{9CCC1FBE-75EF-F242-AA9D-296F47C57434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3" creationId="{7B734E1D-CC71-F14F-86AA-AD8A17E0E3C7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4" creationId="{7A4D2AB6-6A6F-7044-958F-B1A8F637EE07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5" creationId="{A1011694-B5F2-DC4D-9CC0-399C3978FAF2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6" creationId="{6B653735-477C-774E-B4E0-CC5D3AD42391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7" creationId="{1CA3E338-B4A8-5844-91B9-B28DA83FE7DB}"/>
          </ac:spMkLst>
        </pc:spChg>
        <pc:spChg chg="mod">
          <ac:chgData name="Kurusanth Pararajasekaram" userId="e0e8ee52-2ea8-4d68-b3ff-9d16039ef1d4" providerId="ADAL" clId="{ACCA52E9-240B-254B-A3BB-58A974A174A9}" dt="2022-03-11T12:27:19.117" v="1154"/>
          <ac:spMkLst>
            <pc:docMk/>
            <pc:sldMk cId="4091757283" sldId="315"/>
            <ac:spMk id="98" creationId="{D09A2144-1A67-DE47-BE67-A707752E3692}"/>
          </ac:spMkLst>
        </pc:spChg>
        <pc:grpChg chg="add mod">
          <ac:chgData name="Kurusanth Pararajasekaram" userId="e0e8ee52-2ea8-4d68-b3ff-9d16039ef1d4" providerId="ADAL" clId="{ACCA52E9-240B-254B-A3BB-58A974A174A9}" dt="2022-03-11T12:26:31.823" v="1147"/>
          <ac:grpSpMkLst>
            <pc:docMk/>
            <pc:sldMk cId="4091757283" sldId="315"/>
            <ac:grpSpMk id="4" creationId="{D30BE034-B486-0643-8815-BB7E394ADB3F}"/>
          </ac:grpSpMkLst>
        </pc:grpChg>
        <pc:grpChg chg="add mod">
          <ac:chgData name="Kurusanth Pararajasekaram" userId="e0e8ee52-2ea8-4d68-b3ff-9d16039ef1d4" providerId="ADAL" clId="{ACCA52E9-240B-254B-A3BB-58A974A174A9}" dt="2022-03-11T12:26:39.073" v="1149" actId="1076"/>
          <ac:grpSpMkLst>
            <pc:docMk/>
            <pc:sldMk cId="4091757283" sldId="315"/>
            <ac:grpSpMk id="23" creationId="{BF4E2FA4-B216-B441-9AA1-98827465F053}"/>
          </ac:grpSpMkLst>
        </pc:grpChg>
        <pc:grpChg chg="add mod">
          <ac:chgData name="Kurusanth Pararajasekaram" userId="e0e8ee52-2ea8-4d68-b3ff-9d16039ef1d4" providerId="ADAL" clId="{ACCA52E9-240B-254B-A3BB-58A974A174A9}" dt="2022-03-11T12:26:44.691" v="1151" actId="1076"/>
          <ac:grpSpMkLst>
            <pc:docMk/>
            <pc:sldMk cId="4091757283" sldId="315"/>
            <ac:grpSpMk id="42" creationId="{083BBEC0-02B7-5945-A55E-02021AC244BE}"/>
          </ac:grpSpMkLst>
        </pc:grpChg>
        <pc:grpChg chg="add mod">
          <ac:chgData name="Kurusanth Pararajasekaram" userId="e0e8ee52-2ea8-4d68-b3ff-9d16039ef1d4" providerId="ADAL" clId="{ACCA52E9-240B-254B-A3BB-58A974A174A9}" dt="2022-03-11T12:26:50.912" v="1153" actId="1076"/>
          <ac:grpSpMkLst>
            <pc:docMk/>
            <pc:sldMk cId="4091757283" sldId="315"/>
            <ac:grpSpMk id="61" creationId="{CFE931BF-A05B-A847-BA58-4FCE0BB724DD}"/>
          </ac:grpSpMkLst>
        </pc:grpChg>
        <pc:grpChg chg="add mod">
          <ac:chgData name="Kurusanth Pararajasekaram" userId="e0e8ee52-2ea8-4d68-b3ff-9d16039ef1d4" providerId="ADAL" clId="{ACCA52E9-240B-254B-A3BB-58A974A174A9}" dt="2022-03-11T12:27:21.607" v="1155" actId="1076"/>
          <ac:grpSpMkLst>
            <pc:docMk/>
            <pc:sldMk cId="4091757283" sldId="315"/>
            <ac:grpSpMk id="80" creationId="{F87EA257-23ED-1E42-BA63-D588338D2900}"/>
          </ac:grpSpMkLst>
        </pc:grpChg>
        <pc:grpChg chg="add del mod">
          <ac:chgData name="Kurusanth Pararajasekaram" userId="e0e8ee52-2ea8-4d68-b3ff-9d16039ef1d4" providerId="ADAL" clId="{ACCA52E9-240B-254B-A3BB-58A974A174A9}" dt="2022-03-12T07:27:42.556" v="2008" actId="478"/>
          <ac:grpSpMkLst>
            <pc:docMk/>
            <pc:sldMk cId="4091757283" sldId="315"/>
            <ac:grpSpMk id="99" creationId="{2257C6F9-3AEA-224F-A033-8E86320E0C09}"/>
          </ac:grpSpMkLst>
        </pc:grpChg>
        <pc:graphicFrameChg chg="del">
          <ac:chgData name="Kurusanth Pararajasekaram" userId="e0e8ee52-2ea8-4d68-b3ff-9d16039ef1d4" providerId="ADAL" clId="{ACCA52E9-240B-254B-A3BB-58A974A174A9}" dt="2022-03-11T09:21:50.597" v="420" actId="478"/>
          <ac:graphicFrameMkLst>
            <pc:docMk/>
            <pc:sldMk cId="4091757283" sldId="315"/>
            <ac:graphicFrameMk id="3" creationId="{C0F82E22-1C13-404C-98CA-E727B7154BD1}"/>
          </ac:graphicFrameMkLst>
        </pc:graphicFrameChg>
        <pc:graphicFrameChg chg="add del mod modGraphic">
          <ac:chgData name="Kurusanth Pararajasekaram" userId="e0e8ee52-2ea8-4d68-b3ff-9d16039ef1d4" providerId="ADAL" clId="{ACCA52E9-240B-254B-A3BB-58A974A174A9}" dt="2022-03-12T07:27:40.193" v="2007" actId="478"/>
          <ac:graphicFrameMkLst>
            <pc:docMk/>
            <pc:sldMk cId="4091757283" sldId="315"/>
            <ac:graphicFrameMk id="100" creationId="{6FEEC885-1148-B647-ACAC-0A5AA70D595C}"/>
          </ac:graphicFrameMkLst>
        </pc:graphicFrameChg>
        <pc:picChg chg="add mod">
          <ac:chgData name="Kurusanth Pararajasekaram" userId="e0e8ee52-2ea8-4d68-b3ff-9d16039ef1d4" providerId="ADAL" clId="{ACCA52E9-240B-254B-A3BB-58A974A174A9}" dt="2022-03-13T12:20:24.376" v="4044" actId="1076"/>
          <ac:picMkLst>
            <pc:docMk/>
            <pc:sldMk cId="4091757283" sldId="315"/>
            <ac:picMk id="6145" creationId="{FD3C233C-87A0-BB40-B047-6452368D64F1}"/>
          </ac:picMkLst>
        </pc:picChg>
        <pc:cxnChg chg="add del mod">
          <ac:chgData name="Kurusanth Pararajasekaram" userId="e0e8ee52-2ea8-4d68-b3ff-9d16039ef1d4" providerId="ADAL" clId="{ACCA52E9-240B-254B-A3BB-58A974A174A9}" dt="2022-03-13T12:22:20.630" v="4052" actId="478"/>
          <ac:cxnSpMkLst>
            <pc:docMk/>
            <pc:sldMk cId="4091757283" sldId="315"/>
            <ac:cxnSpMk id="4" creationId="{FA5A69C6-EF02-AF4C-8BAF-64A8D2C92E2B}"/>
          </ac:cxnSpMkLst>
        </pc:cxnChg>
      </pc:sldChg>
      <pc:sldChg chg="addSp delSp modSp add del mod modShow">
        <pc:chgData name="Kurusanth Pararajasekaram" userId="e0e8ee52-2ea8-4d68-b3ff-9d16039ef1d4" providerId="ADAL" clId="{ACCA52E9-240B-254B-A3BB-58A974A174A9}" dt="2022-03-13T15:29:18.752" v="5022" actId="2696"/>
        <pc:sldMkLst>
          <pc:docMk/>
          <pc:sldMk cId="1513469495" sldId="316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1513469495" sldId="316"/>
            <ac:spMk id="2" creationId="{28BACC64-9AAB-DA43-BC4E-891FE01C9AF6}"/>
          </ac:spMkLst>
        </pc:spChg>
        <pc:spChg chg="add mod">
          <ac:chgData name="Kurusanth Pararajasekaram" userId="e0e8ee52-2ea8-4d68-b3ff-9d16039ef1d4" providerId="ADAL" clId="{ACCA52E9-240B-254B-A3BB-58A974A174A9}" dt="2022-03-11T12:22:15.506" v="1139" actId="1076"/>
          <ac:spMkLst>
            <pc:docMk/>
            <pc:sldMk cId="1513469495" sldId="316"/>
            <ac:spMk id="3" creationId="{B1ACD319-8E11-CE40-B79C-ECEA9E5C1C47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0" creationId="{0A211BAD-9719-D648-9647-0523D2C6EEBE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1" creationId="{5FD76160-5F1F-4540-AF67-D3419D71A0F3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2" creationId="{67F3152E-3E97-9645-8935-84BAE93D83EB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3" creationId="{070A2BB6-FA01-8143-8EE1-E6EB372B6314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4" creationId="{75F9164A-C31E-C944-B41A-6ED2B991D67E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85" creationId="{7456C722-FCCB-BE4C-AA7F-6F43D9BCD7C6}"/>
          </ac:spMkLst>
        </pc:spChg>
        <pc:spChg chg="mod">
          <ac:chgData name="Kurusanth Pararajasekaram" userId="e0e8ee52-2ea8-4d68-b3ff-9d16039ef1d4" providerId="ADAL" clId="{ACCA52E9-240B-254B-A3BB-58A974A174A9}" dt="2022-03-11T12:21:02.535" v="1123" actId="207"/>
          <ac:spMkLst>
            <pc:docMk/>
            <pc:sldMk cId="1513469495" sldId="316"/>
            <ac:spMk id="86" creationId="{935E6BAD-269A-7440-BE33-02E73C8BD004}"/>
          </ac:spMkLst>
        </pc:spChg>
        <pc:spChg chg="mod">
          <ac:chgData name="Kurusanth Pararajasekaram" userId="e0e8ee52-2ea8-4d68-b3ff-9d16039ef1d4" providerId="ADAL" clId="{ACCA52E9-240B-254B-A3BB-58A974A174A9}" dt="2022-03-11T12:21:08.966" v="1125" actId="207"/>
          <ac:spMkLst>
            <pc:docMk/>
            <pc:sldMk cId="1513469495" sldId="316"/>
            <ac:spMk id="87" creationId="{91DEAB6D-4A61-8A41-A5BC-E11C363229E8}"/>
          </ac:spMkLst>
        </pc:spChg>
        <pc:spChg chg="mod">
          <ac:chgData name="Kurusanth Pararajasekaram" userId="e0e8ee52-2ea8-4d68-b3ff-9d16039ef1d4" providerId="ADAL" clId="{ACCA52E9-240B-254B-A3BB-58A974A174A9}" dt="2022-03-11T12:19:54.952" v="1112" actId="207"/>
          <ac:spMkLst>
            <pc:docMk/>
            <pc:sldMk cId="1513469495" sldId="316"/>
            <ac:spMk id="88" creationId="{A25905C4-A857-5947-B8DB-353A3E46B120}"/>
          </ac:spMkLst>
        </pc:spChg>
        <pc:spChg chg="mod">
          <ac:chgData name="Kurusanth Pararajasekaram" userId="e0e8ee52-2ea8-4d68-b3ff-9d16039ef1d4" providerId="ADAL" clId="{ACCA52E9-240B-254B-A3BB-58A974A174A9}" dt="2022-03-11T12:19:48.730" v="1109" actId="207"/>
          <ac:spMkLst>
            <pc:docMk/>
            <pc:sldMk cId="1513469495" sldId="316"/>
            <ac:spMk id="89" creationId="{0DA235EC-215D-AF4A-82CD-F078840C9F0A}"/>
          </ac:spMkLst>
        </pc:spChg>
        <pc:spChg chg="mod">
          <ac:chgData name="Kurusanth Pararajasekaram" userId="e0e8ee52-2ea8-4d68-b3ff-9d16039ef1d4" providerId="ADAL" clId="{ACCA52E9-240B-254B-A3BB-58A974A174A9}" dt="2022-03-11T12:19:52.238" v="1111" actId="207"/>
          <ac:spMkLst>
            <pc:docMk/>
            <pc:sldMk cId="1513469495" sldId="316"/>
            <ac:spMk id="90" creationId="{B2AA4EF2-6BDB-4045-8DC3-34E4E339AB94}"/>
          </ac:spMkLst>
        </pc:spChg>
        <pc:spChg chg="mod">
          <ac:chgData name="Kurusanth Pararajasekaram" userId="e0e8ee52-2ea8-4d68-b3ff-9d16039ef1d4" providerId="ADAL" clId="{ACCA52E9-240B-254B-A3BB-58A974A174A9}" dt="2022-03-11T12:19:36.200" v="1106" actId="207"/>
          <ac:spMkLst>
            <pc:docMk/>
            <pc:sldMk cId="1513469495" sldId="316"/>
            <ac:spMk id="91" creationId="{9C43E9D9-D997-3A43-A995-D01D779564DA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06" creationId="{0875BD50-7AD3-774C-8C1F-B8F07A8E7650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07" creationId="{5458C9FA-7B7E-2D49-B922-6208C0ED9A0E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08" creationId="{44501ABA-60A9-7440-A312-F74F0370A6A1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09" creationId="{A085F2D3-DC6B-794C-9BA8-B21847263FDC}"/>
          </ac:spMkLst>
        </pc:spChg>
        <pc:spChg chg="del">
          <ac:chgData name="Kurusanth Pararajasekaram" userId="e0e8ee52-2ea8-4d68-b3ff-9d16039ef1d4" providerId="ADAL" clId="{ACCA52E9-240B-254B-A3BB-58A974A174A9}" dt="2022-03-11T12:18:09.457" v="1083" actId="478"/>
          <ac:spMkLst>
            <pc:docMk/>
            <pc:sldMk cId="1513469495" sldId="316"/>
            <ac:spMk id="110" creationId="{431FDDE6-9410-6444-95F8-C9A0C0C0A664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11" creationId="{6EE446E0-AA0E-3846-8CCD-BEF266BAEA0C}"/>
          </ac:spMkLst>
        </pc:spChg>
        <pc:spChg chg="del">
          <ac:chgData name="Kurusanth Pararajasekaram" userId="e0e8ee52-2ea8-4d68-b3ff-9d16039ef1d4" providerId="ADAL" clId="{ACCA52E9-240B-254B-A3BB-58A974A174A9}" dt="2022-03-11T12:18:09.457" v="1083" actId="478"/>
          <ac:spMkLst>
            <pc:docMk/>
            <pc:sldMk cId="1513469495" sldId="316"/>
            <ac:spMk id="112" creationId="{F090F86A-9ECE-BF47-B10F-43BE20931213}"/>
          </ac:spMkLst>
        </pc:spChg>
        <pc:spChg chg="del">
          <ac:chgData name="Kurusanth Pararajasekaram" userId="e0e8ee52-2ea8-4d68-b3ff-9d16039ef1d4" providerId="ADAL" clId="{ACCA52E9-240B-254B-A3BB-58A974A174A9}" dt="2022-03-11T12:18:09.457" v="1083" actId="478"/>
          <ac:spMkLst>
            <pc:docMk/>
            <pc:sldMk cId="1513469495" sldId="316"/>
            <ac:spMk id="113" creationId="{B14D3A99-F9C1-D74D-9A87-FF9E477D90CF}"/>
          </ac:spMkLst>
        </pc:spChg>
        <pc:spChg chg="del">
          <ac:chgData name="Kurusanth Pararajasekaram" userId="e0e8ee52-2ea8-4d68-b3ff-9d16039ef1d4" providerId="ADAL" clId="{ACCA52E9-240B-254B-A3BB-58A974A174A9}" dt="2022-03-11T12:18:09.457" v="1083" actId="478"/>
          <ac:spMkLst>
            <pc:docMk/>
            <pc:sldMk cId="1513469495" sldId="316"/>
            <ac:spMk id="114" creationId="{D89ECAB8-BDEE-574C-A7F9-697101673D08}"/>
          </ac:spMkLst>
        </pc:spChg>
        <pc:spChg chg="del">
          <ac:chgData name="Kurusanth Pararajasekaram" userId="e0e8ee52-2ea8-4d68-b3ff-9d16039ef1d4" providerId="ADAL" clId="{ACCA52E9-240B-254B-A3BB-58A974A174A9}" dt="2022-03-11T12:18:09.457" v="1083" actId="478"/>
          <ac:spMkLst>
            <pc:docMk/>
            <pc:sldMk cId="1513469495" sldId="316"/>
            <ac:spMk id="115" creationId="{8D96991D-C9B1-874F-A691-57EED35590BF}"/>
          </ac:spMkLst>
        </pc:spChg>
        <pc:spChg chg="mod">
          <ac:chgData name="Kurusanth Pararajasekaram" userId="e0e8ee52-2ea8-4d68-b3ff-9d16039ef1d4" providerId="ADAL" clId="{ACCA52E9-240B-254B-A3BB-58A974A174A9}" dt="2022-03-12T08:48:59.986" v="2455" actId="1076"/>
          <ac:spMkLst>
            <pc:docMk/>
            <pc:sldMk cId="1513469495" sldId="316"/>
            <ac:spMk id="116" creationId="{5A03910D-2ED8-8145-9E8C-4B9E54D4CAF2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17" creationId="{58EC6161-EBE9-494C-9C33-EBD44D70CCA7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18" creationId="{D8F1BB0B-A3C6-A648-AD19-DF17DC86C07C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19" creationId="{2EF06FF3-A86E-A640-95DD-4BBF891DBA6B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20" creationId="{1CDF7A6D-FCF6-374F-8FD0-B7BADEF2F70A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21" creationId="{D0F8AF93-5841-EE40-8A6E-B307C277DD13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22" creationId="{8427E5DC-0580-344C-AF21-5B4D1C4BFB63}"/>
          </ac:spMkLst>
        </pc:spChg>
        <pc:spChg chg="mod">
          <ac:chgData name="Kurusanth Pararajasekaram" userId="e0e8ee52-2ea8-4d68-b3ff-9d16039ef1d4" providerId="ADAL" clId="{ACCA52E9-240B-254B-A3BB-58A974A174A9}" dt="2022-03-11T12:21:18.335" v="1126"/>
          <ac:spMkLst>
            <pc:docMk/>
            <pc:sldMk cId="1513469495" sldId="316"/>
            <ac:spMk id="123" creationId="{4DA4B134-A4AF-4747-A49A-D006F74B6BFD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25" creationId="{A5F50AF6-E9C1-8A46-97FF-CDF1B17C05F0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26" creationId="{C7479117-E585-CA45-8760-493A72CE5537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27" creationId="{544FF554-B142-4048-9FC9-ACEAD9DAFC16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28" creationId="{A837F3DF-DE16-4C49-9BC8-A7FB3FA6680C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29" creationId="{14BB5278-4FC0-B240-BF91-2726B243A6A1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0" creationId="{A66CDCCC-3E79-6F45-8870-D8F3893FD03F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1" creationId="{084D4945-73BF-8745-8123-51BF1B4D563C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2" creationId="{DE0162C0-01A0-724F-A700-5C2A79867CAA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3" creationId="{0B6B479B-9637-CD49-AAD4-AC6A2C8155D1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4" creationId="{13B84BAF-1723-824F-A1AF-88C10C564966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5" creationId="{7C0CD4DD-EBBA-B946-87CA-67C76B5ED462}"/>
          </ac:spMkLst>
        </pc:spChg>
        <pc:spChg chg="mod">
          <ac:chgData name="Kurusanth Pararajasekaram" userId="e0e8ee52-2ea8-4d68-b3ff-9d16039ef1d4" providerId="ADAL" clId="{ACCA52E9-240B-254B-A3BB-58A974A174A9}" dt="2022-03-11T12:21:26.409" v="1128"/>
          <ac:spMkLst>
            <pc:docMk/>
            <pc:sldMk cId="1513469495" sldId="316"/>
            <ac:spMk id="136" creationId="{7358060F-91EE-C44E-BADA-EF6533CE684D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38" creationId="{D61F21D5-3440-4143-89DC-2D3427B0E145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39" creationId="{87E1ED22-0B1A-554F-9454-477289EEBE0E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0" creationId="{FF7C01E4-051F-0A46-B25E-D8D05AC65C7B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1" creationId="{BDF06664-C532-E34B-9377-36EB82985933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2" creationId="{68F66270-BDBF-4145-82B1-41EFCDD93667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3" creationId="{CF864F70-B9D5-0A4C-81ED-9541F595B91E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4" creationId="{D1CA1997-986B-0D46-90C0-E6AD5C8A456E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5" creationId="{7426DC8D-2B15-6242-9ED8-628101817C0D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6" creationId="{F830A8D4-150E-D74B-A6C7-889DF86C6E31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7" creationId="{165C6136-5316-FB41-B748-9F6A1230E516}"/>
          </ac:spMkLst>
        </pc:spChg>
        <pc:spChg chg="mod">
          <ac:chgData name="Kurusanth Pararajasekaram" userId="e0e8ee52-2ea8-4d68-b3ff-9d16039ef1d4" providerId="ADAL" clId="{ACCA52E9-240B-254B-A3BB-58A974A174A9}" dt="2022-03-11T12:21:48.468" v="1131"/>
          <ac:spMkLst>
            <pc:docMk/>
            <pc:sldMk cId="1513469495" sldId="316"/>
            <ac:spMk id="148" creationId="{2160F8C1-26A3-F742-89D3-2B9D3C2C1656}"/>
          </ac:spMkLst>
        </pc:spChg>
        <pc:spChg chg="del mod">
          <ac:chgData name="Kurusanth Pararajasekaram" userId="e0e8ee52-2ea8-4d68-b3ff-9d16039ef1d4" providerId="ADAL" clId="{ACCA52E9-240B-254B-A3BB-58A974A174A9}" dt="2022-03-11T12:22:46.840" v="1145" actId="21"/>
          <ac:spMkLst>
            <pc:docMk/>
            <pc:sldMk cId="1513469495" sldId="316"/>
            <ac:spMk id="149" creationId="{198285F4-8779-FF45-ACC5-AC2DA8BDE283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1" creationId="{891967DD-3C87-9C42-B36E-974ACF0894A1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2" creationId="{4CA64BA0-5CC8-F84B-BD77-305F94A52BB2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3" creationId="{767CCC62-6F1F-DB40-9694-978C5922285C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4" creationId="{9ACBCA08-A28C-2E41-9B36-066DD82FF045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5" creationId="{238E67A8-976F-8149-933E-A2993FA572A3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6" creationId="{2DE504EC-BC5E-BF4E-B60F-4F4DD4A1D799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7" creationId="{92BB80CE-3A30-6F4A-A803-70F2EA134577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8" creationId="{F98862C4-E731-C442-995C-B36EB91A2509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59" creationId="{AAED0A42-D37D-124D-8585-AC46A57947CB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60" creationId="{C581FD70-F034-F346-A38C-6DC13C6E5C59}"/>
          </ac:spMkLst>
        </pc:spChg>
        <pc:spChg chg="mod">
          <ac:chgData name="Kurusanth Pararajasekaram" userId="e0e8ee52-2ea8-4d68-b3ff-9d16039ef1d4" providerId="ADAL" clId="{ACCA52E9-240B-254B-A3BB-58A974A174A9}" dt="2022-03-11T12:22:00.566" v="1135"/>
          <ac:spMkLst>
            <pc:docMk/>
            <pc:sldMk cId="1513469495" sldId="316"/>
            <ac:spMk id="161" creationId="{2527FC0A-A107-1B47-8A0D-76F1073C886B}"/>
          </ac:spMkLst>
        </pc:spChg>
        <pc:spChg chg="del mod">
          <ac:chgData name="Kurusanth Pararajasekaram" userId="e0e8ee52-2ea8-4d68-b3ff-9d16039ef1d4" providerId="ADAL" clId="{ACCA52E9-240B-254B-A3BB-58A974A174A9}" dt="2022-03-11T13:05:56.647" v="1623" actId="478"/>
          <ac:spMkLst>
            <pc:docMk/>
            <pc:sldMk cId="1513469495" sldId="316"/>
            <ac:spMk id="162" creationId="{B2C1439D-9A49-7441-9E6D-D9582521F07B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4" creationId="{CE843D04-56D3-FD45-A3C2-A5FC3CCD5948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5" creationId="{0D5FCD2E-1391-A049-B447-12FE82FD3404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6" creationId="{5B02C4DF-D306-5B4C-8C06-7204B34CCF8A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7" creationId="{67BC5F77-DC2F-EE49-9F58-1B380EBE3894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8" creationId="{75B7BBBB-9D2A-C341-AE4C-ED351791977E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69" creationId="{B09BFCDF-D48C-5444-8D7F-AC120683EC14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70" creationId="{37461B7C-9AA3-3A4F-8194-8FE5682147E8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71" creationId="{D6A0A298-3FD2-7544-A544-775056599128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72" creationId="{FD2C46A1-173F-F441-8A45-7543B14164AF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73" creationId="{643F0285-BD8B-EB4B-BB86-D4D98DEC7FAE}"/>
          </ac:spMkLst>
        </pc:spChg>
        <pc:spChg chg="mod">
          <ac:chgData name="Kurusanth Pararajasekaram" userId="e0e8ee52-2ea8-4d68-b3ff-9d16039ef1d4" providerId="ADAL" clId="{ACCA52E9-240B-254B-A3BB-58A974A174A9}" dt="2022-03-11T12:22:08.765" v="1137"/>
          <ac:spMkLst>
            <pc:docMk/>
            <pc:sldMk cId="1513469495" sldId="316"/>
            <ac:spMk id="174" creationId="{D84D8AF9-391C-E046-9BE0-1AA320198015}"/>
          </ac:spMkLst>
        </pc:spChg>
        <pc:spChg chg="del mod">
          <ac:chgData name="Kurusanth Pararajasekaram" userId="e0e8ee52-2ea8-4d68-b3ff-9d16039ef1d4" providerId="ADAL" clId="{ACCA52E9-240B-254B-A3BB-58A974A174A9}" dt="2022-03-11T12:22:32.215" v="1143" actId="478"/>
          <ac:spMkLst>
            <pc:docMk/>
            <pc:sldMk cId="1513469495" sldId="316"/>
            <ac:spMk id="175" creationId="{D3633B2D-A83B-8D41-B59E-60FCBB7ADDE9}"/>
          </ac:spMkLst>
        </pc:spChg>
        <pc:grpChg chg="del">
          <ac:chgData name="Kurusanth Pararajasekaram" userId="e0e8ee52-2ea8-4d68-b3ff-9d16039ef1d4" providerId="ADAL" clId="{ACCA52E9-240B-254B-A3BB-58A974A174A9}" dt="2022-03-11T12:18:09.457" v="1083" actId="478"/>
          <ac:grpSpMkLst>
            <pc:docMk/>
            <pc:sldMk cId="1513469495" sldId="316"/>
            <ac:grpSpMk id="52" creationId="{05135E03-1FA4-454F-AFCD-FB966817C26E}"/>
          </ac:grpSpMkLst>
        </pc:grpChg>
        <pc:grpChg chg="del mod">
          <ac:chgData name="Kurusanth Pararajasekaram" userId="e0e8ee52-2ea8-4d68-b3ff-9d16039ef1d4" providerId="ADAL" clId="{ACCA52E9-240B-254B-A3BB-58A974A174A9}" dt="2022-03-11T12:18:18.375" v="1085" actId="478"/>
          <ac:grpSpMkLst>
            <pc:docMk/>
            <pc:sldMk cId="1513469495" sldId="316"/>
            <ac:grpSpMk id="53" creationId="{B04F91BB-2950-384B-8D68-5C4E4EA9337A}"/>
          </ac:grpSpMkLst>
        </pc:grpChg>
        <pc:grpChg chg="del">
          <ac:chgData name="Kurusanth Pararajasekaram" userId="e0e8ee52-2ea8-4d68-b3ff-9d16039ef1d4" providerId="ADAL" clId="{ACCA52E9-240B-254B-A3BB-58A974A174A9}" dt="2022-03-11T12:18:09.457" v="1083" actId="478"/>
          <ac:grpSpMkLst>
            <pc:docMk/>
            <pc:sldMk cId="1513469495" sldId="316"/>
            <ac:grpSpMk id="66" creationId="{A8AF2EEA-C03A-1849-A0F3-F572CE2824D0}"/>
          </ac:grpSpMkLst>
        </pc:grpChg>
        <pc:grpChg chg="mod">
          <ac:chgData name="Kurusanth Pararajasekaram" userId="e0e8ee52-2ea8-4d68-b3ff-9d16039ef1d4" providerId="ADAL" clId="{ACCA52E9-240B-254B-A3BB-58A974A174A9}" dt="2022-03-11T12:20:45.313" v="1120" actId="14100"/>
          <ac:grpSpMkLst>
            <pc:docMk/>
            <pc:sldMk cId="1513469495" sldId="316"/>
            <ac:grpSpMk id="79" creationId="{B8DD6856-E17E-0F46-8BA5-6D9B4EF66068}"/>
          </ac:grpSpMkLst>
        </pc:grpChg>
        <pc:grpChg chg="del">
          <ac:chgData name="Kurusanth Pararajasekaram" userId="e0e8ee52-2ea8-4d68-b3ff-9d16039ef1d4" providerId="ADAL" clId="{ACCA52E9-240B-254B-A3BB-58A974A174A9}" dt="2022-03-11T12:18:09.457" v="1083" actId="478"/>
          <ac:grpSpMkLst>
            <pc:docMk/>
            <pc:sldMk cId="1513469495" sldId="316"/>
            <ac:grpSpMk id="92" creationId="{6712155F-C532-B941-AFAD-0109CE062030}"/>
          </ac:grpSpMkLst>
        </pc:grpChg>
        <pc:grpChg chg="add mod">
          <ac:chgData name="Kurusanth Pararajasekaram" userId="e0e8ee52-2ea8-4d68-b3ff-9d16039ef1d4" providerId="ADAL" clId="{ACCA52E9-240B-254B-A3BB-58A974A174A9}" dt="2022-03-11T12:23:28.898" v="1146" actId="1076"/>
          <ac:grpSpMkLst>
            <pc:docMk/>
            <pc:sldMk cId="1513469495" sldId="316"/>
            <ac:grpSpMk id="105" creationId="{A275C40A-0907-5F49-881A-62E64706A122}"/>
          </ac:grpSpMkLst>
        </pc:grpChg>
        <pc:grpChg chg="add mod">
          <ac:chgData name="Kurusanth Pararajasekaram" userId="e0e8ee52-2ea8-4d68-b3ff-9d16039ef1d4" providerId="ADAL" clId="{ACCA52E9-240B-254B-A3BB-58A974A174A9}" dt="2022-03-11T12:21:29.968" v="1129" actId="1076"/>
          <ac:grpSpMkLst>
            <pc:docMk/>
            <pc:sldMk cId="1513469495" sldId="316"/>
            <ac:grpSpMk id="124" creationId="{D6648DA7-593C-1A44-B458-9A99A37185A2}"/>
          </ac:grpSpMkLst>
        </pc:grpChg>
        <pc:grpChg chg="add mod">
          <ac:chgData name="Kurusanth Pararajasekaram" userId="e0e8ee52-2ea8-4d68-b3ff-9d16039ef1d4" providerId="ADAL" clId="{ACCA52E9-240B-254B-A3BB-58A974A174A9}" dt="2022-03-11T12:22:23.972" v="1141" actId="1076"/>
          <ac:grpSpMkLst>
            <pc:docMk/>
            <pc:sldMk cId="1513469495" sldId="316"/>
            <ac:grpSpMk id="137" creationId="{FC5EFA66-A464-BE43-BB95-D0B734207E29}"/>
          </ac:grpSpMkLst>
        </pc:grpChg>
        <pc:grpChg chg="add mod">
          <ac:chgData name="Kurusanth Pararajasekaram" userId="e0e8ee52-2ea8-4d68-b3ff-9d16039ef1d4" providerId="ADAL" clId="{ACCA52E9-240B-254B-A3BB-58A974A174A9}" dt="2022-03-11T12:22:27.358" v="1142" actId="1076"/>
          <ac:grpSpMkLst>
            <pc:docMk/>
            <pc:sldMk cId="1513469495" sldId="316"/>
            <ac:grpSpMk id="150" creationId="{79457F63-B0CD-F347-BB04-4D8B0929DCC3}"/>
          </ac:grpSpMkLst>
        </pc:grpChg>
        <pc:grpChg chg="add mod">
          <ac:chgData name="Kurusanth Pararajasekaram" userId="e0e8ee52-2ea8-4d68-b3ff-9d16039ef1d4" providerId="ADAL" clId="{ACCA52E9-240B-254B-A3BB-58A974A174A9}" dt="2022-03-11T12:22:36.315" v="1144" actId="1076"/>
          <ac:grpSpMkLst>
            <pc:docMk/>
            <pc:sldMk cId="1513469495" sldId="316"/>
            <ac:grpSpMk id="163" creationId="{CA896A55-8AE7-1645-8C44-9D00691E8E06}"/>
          </ac:grpSpMkLst>
        </pc:grpChg>
      </pc:sldChg>
      <pc:sldChg chg="addSp modSp add mod">
        <pc:chgData name="Kurusanth Pararajasekaram" userId="e0e8ee52-2ea8-4d68-b3ff-9d16039ef1d4" providerId="ADAL" clId="{ACCA52E9-240B-254B-A3BB-58A974A174A9}" dt="2022-03-14T08:36:21.320" v="6093" actId="1076"/>
        <pc:sldMkLst>
          <pc:docMk/>
          <pc:sldMk cId="199559352" sldId="317"/>
        </pc:sldMkLst>
        <pc:spChg chg="mod">
          <ac:chgData name="Kurusanth Pararajasekaram" userId="e0e8ee52-2ea8-4d68-b3ff-9d16039ef1d4" providerId="ADAL" clId="{ACCA52E9-240B-254B-A3BB-58A974A174A9}" dt="2022-03-13T18:55:07.232" v="5345" actId="1076"/>
          <ac:spMkLst>
            <pc:docMk/>
            <pc:sldMk cId="199559352" sldId="317"/>
            <ac:spMk id="2" creationId="{28BACC64-9AAB-DA43-BC4E-891FE01C9AF6}"/>
          </ac:spMkLst>
        </pc:spChg>
        <pc:spChg chg="add mod">
          <ac:chgData name="Kurusanth Pararajasekaram" userId="e0e8ee52-2ea8-4d68-b3ff-9d16039ef1d4" providerId="ADAL" clId="{ACCA52E9-240B-254B-A3BB-58A974A174A9}" dt="2022-03-14T08:36:19.763" v="6092" actId="1076"/>
          <ac:spMkLst>
            <pc:docMk/>
            <pc:sldMk cId="199559352" sldId="317"/>
            <ac:spMk id="3" creationId="{E0450CB5-5DBD-514E-8C1D-AA3F4F9493F9}"/>
          </ac:spMkLst>
        </pc:spChg>
        <pc:spChg chg="mod">
          <ac:chgData name="Kurusanth Pararajasekaram" userId="e0e8ee52-2ea8-4d68-b3ff-9d16039ef1d4" providerId="ADAL" clId="{ACCA52E9-240B-254B-A3BB-58A974A174A9}" dt="2022-03-13T09:28:52.815" v="3668" actId="208"/>
          <ac:spMkLst>
            <pc:docMk/>
            <pc:sldMk cId="199559352" sldId="317"/>
            <ac:spMk id="4" creationId="{51E0E42E-EBD0-2B47-ADEA-6B8A2526B7B9}"/>
          </ac:spMkLst>
        </pc:spChg>
        <pc:spChg chg="mod">
          <ac:chgData name="Kurusanth Pararajasekaram" userId="e0e8ee52-2ea8-4d68-b3ff-9d16039ef1d4" providerId="ADAL" clId="{ACCA52E9-240B-254B-A3BB-58A974A174A9}" dt="2022-03-13T18:55:09.394" v="5346" actId="1076"/>
          <ac:spMkLst>
            <pc:docMk/>
            <pc:sldMk cId="199559352" sldId="317"/>
            <ac:spMk id="5" creationId="{552DF3A7-6BCE-474B-B232-32F90470BFBB}"/>
          </ac:spMkLst>
        </pc:spChg>
        <pc:spChg chg="add mod">
          <ac:chgData name="Kurusanth Pararajasekaram" userId="e0e8ee52-2ea8-4d68-b3ff-9d16039ef1d4" providerId="ADAL" clId="{ACCA52E9-240B-254B-A3BB-58A974A174A9}" dt="2022-03-14T08:36:18.156" v="6091" actId="1076"/>
          <ac:spMkLst>
            <pc:docMk/>
            <pc:sldMk cId="199559352" sldId="317"/>
            <ac:spMk id="8" creationId="{BEC9F40C-4C70-7449-9AE7-A00189A5BF1D}"/>
          </ac:spMkLst>
        </pc:spChg>
        <pc:spChg chg="mod">
          <ac:chgData name="Kurusanth Pararajasekaram" userId="e0e8ee52-2ea8-4d68-b3ff-9d16039ef1d4" providerId="ADAL" clId="{ACCA52E9-240B-254B-A3BB-58A974A174A9}" dt="2022-03-13T09:29:15.798" v="3676" actId="207"/>
          <ac:spMkLst>
            <pc:docMk/>
            <pc:sldMk cId="199559352" sldId="317"/>
            <ac:spMk id="10" creationId="{0EE0CBC4-8342-204C-BA71-565DD3AAD26C}"/>
          </ac:spMkLst>
        </pc:spChg>
        <pc:spChg chg="mod">
          <ac:chgData name="Kurusanth Pararajasekaram" userId="e0e8ee52-2ea8-4d68-b3ff-9d16039ef1d4" providerId="ADAL" clId="{ACCA52E9-240B-254B-A3BB-58A974A174A9}" dt="2022-03-13T18:55:16.250" v="5349" actId="1076"/>
          <ac:spMkLst>
            <pc:docMk/>
            <pc:sldMk cId="199559352" sldId="317"/>
            <ac:spMk id="11" creationId="{7C4D1F0D-12F7-DF4E-B09A-DD5097C872CD}"/>
          </ac:spMkLst>
        </pc:spChg>
        <pc:spChg chg="add mod">
          <ac:chgData name="Kurusanth Pararajasekaram" userId="e0e8ee52-2ea8-4d68-b3ff-9d16039ef1d4" providerId="ADAL" clId="{ACCA52E9-240B-254B-A3BB-58A974A174A9}" dt="2022-03-14T08:36:06.960" v="6086" actId="1076"/>
          <ac:spMkLst>
            <pc:docMk/>
            <pc:sldMk cId="199559352" sldId="317"/>
            <ac:spMk id="13" creationId="{21A93937-4011-FB45-853F-98D4F09DF88D}"/>
          </ac:spMkLst>
        </pc:spChg>
        <pc:spChg chg="add mod">
          <ac:chgData name="Kurusanth Pararajasekaram" userId="e0e8ee52-2ea8-4d68-b3ff-9d16039ef1d4" providerId="ADAL" clId="{ACCA52E9-240B-254B-A3BB-58A974A174A9}" dt="2022-03-14T08:36:13.942" v="6089" actId="1076"/>
          <ac:spMkLst>
            <pc:docMk/>
            <pc:sldMk cId="199559352" sldId="317"/>
            <ac:spMk id="15" creationId="{3F4827A0-FC44-3442-918C-0B9CBFFBA8AA}"/>
          </ac:spMkLst>
        </pc:spChg>
        <pc:spChg chg="mod">
          <ac:chgData name="Kurusanth Pararajasekaram" userId="e0e8ee52-2ea8-4d68-b3ff-9d16039ef1d4" providerId="ADAL" clId="{ACCA52E9-240B-254B-A3BB-58A974A174A9}" dt="2022-03-13T18:58:30.580" v="5353" actId="14100"/>
          <ac:spMkLst>
            <pc:docMk/>
            <pc:sldMk cId="199559352" sldId="317"/>
            <ac:spMk id="18" creationId="{62652306-B79C-DD4B-A553-A1A735818A78}"/>
          </ac:spMkLst>
        </pc:spChg>
        <pc:spChg chg="add mod">
          <ac:chgData name="Kurusanth Pararajasekaram" userId="e0e8ee52-2ea8-4d68-b3ff-9d16039ef1d4" providerId="ADAL" clId="{ACCA52E9-240B-254B-A3BB-58A974A174A9}" dt="2022-03-14T08:36:12.368" v="6088" actId="1076"/>
          <ac:spMkLst>
            <pc:docMk/>
            <pc:sldMk cId="199559352" sldId="317"/>
            <ac:spMk id="20" creationId="{BAD4D545-FDE9-6045-9901-BDF13BC95D32}"/>
          </ac:spMkLst>
        </pc:spChg>
        <pc:spChg chg="mod">
          <ac:chgData name="Kurusanth Pararajasekaram" userId="e0e8ee52-2ea8-4d68-b3ff-9d16039ef1d4" providerId="ADAL" clId="{ACCA52E9-240B-254B-A3BB-58A974A174A9}" dt="2022-03-14T08:36:21.320" v="6093" actId="1076"/>
          <ac:spMkLst>
            <pc:docMk/>
            <pc:sldMk cId="199559352" sldId="317"/>
            <ac:spMk id="25" creationId="{3B114700-B335-9C47-8A64-0F6C1552C4C9}"/>
          </ac:spMkLst>
        </pc:spChg>
        <pc:spChg chg="mod">
          <ac:chgData name="Kurusanth Pararajasekaram" userId="e0e8ee52-2ea8-4d68-b3ff-9d16039ef1d4" providerId="ADAL" clId="{ACCA52E9-240B-254B-A3BB-58A974A174A9}" dt="2022-03-14T08:36:16.453" v="6090" actId="1076"/>
          <ac:spMkLst>
            <pc:docMk/>
            <pc:sldMk cId="199559352" sldId="317"/>
            <ac:spMk id="26" creationId="{7E43E3A5-0730-8A42-8AD2-BFA46FB0858B}"/>
          </ac:spMkLst>
        </pc:spChg>
        <pc:cxnChg chg="add mod">
          <ac:chgData name="Kurusanth Pararajasekaram" userId="e0e8ee52-2ea8-4d68-b3ff-9d16039ef1d4" providerId="ADAL" clId="{ACCA52E9-240B-254B-A3BB-58A974A174A9}" dt="2022-03-14T08:33:02.726" v="6033" actId="1076"/>
          <ac:cxnSpMkLst>
            <pc:docMk/>
            <pc:sldMk cId="199559352" sldId="317"/>
            <ac:cxnSpMk id="19" creationId="{DCD65C83-F5FD-3C4B-918E-97EA77A5F27E}"/>
          </ac:cxnSpMkLst>
        </pc:cxnChg>
      </pc:sldChg>
      <pc:sldChg chg="addSp delSp modSp add del mod">
        <pc:chgData name="Kurusanth Pararajasekaram" userId="e0e8ee52-2ea8-4d68-b3ff-9d16039ef1d4" providerId="ADAL" clId="{ACCA52E9-240B-254B-A3BB-58A974A174A9}" dt="2022-03-11T13:05:29.937" v="1615" actId="2696"/>
        <pc:sldMkLst>
          <pc:docMk/>
          <pc:sldMk cId="2341675501" sldId="317"/>
        </pc:sldMkLst>
        <pc:spChg chg="mod">
          <ac:chgData name="Kurusanth Pararajasekaram" userId="e0e8ee52-2ea8-4d68-b3ff-9d16039ef1d4" providerId="ADAL" clId="{ACCA52E9-240B-254B-A3BB-58A974A174A9}" dt="2022-03-11T13:05:19.991" v="1614" actId="2711"/>
          <ac:spMkLst>
            <pc:docMk/>
            <pc:sldMk cId="2341675501" sldId="317"/>
            <ac:spMk id="11" creationId="{7C4D1F0D-12F7-DF4E-B09A-DD5097C872CD}"/>
          </ac:spMkLst>
        </pc:spChg>
        <pc:spChg chg="mod">
          <ac:chgData name="Kurusanth Pararajasekaram" userId="e0e8ee52-2ea8-4d68-b3ff-9d16039ef1d4" providerId="ADAL" clId="{ACCA52E9-240B-254B-A3BB-58A974A174A9}" dt="2022-03-11T12:50:03.918" v="1438"/>
          <ac:spMkLst>
            <pc:docMk/>
            <pc:sldMk cId="2341675501" sldId="317"/>
            <ac:spMk id="18" creationId="{62652306-B79C-DD4B-A553-A1A735818A78}"/>
          </ac:spMkLst>
        </pc:spChg>
        <pc:graphicFrameChg chg="add del mod">
          <ac:chgData name="Kurusanth Pararajasekaram" userId="e0e8ee52-2ea8-4d68-b3ff-9d16039ef1d4" providerId="ADAL" clId="{ACCA52E9-240B-254B-A3BB-58A974A174A9}" dt="2022-03-11T12:50:31.041" v="1444" actId="478"/>
          <ac:graphicFrameMkLst>
            <pc:docMk/>
            <pc:sldMk cId="2341675501" sldId="317"/>
            <ac:graphicFrameMk id="3" creationId="{2C8D1841-9895-CB4E-AB52-DC4900655967}"/>
          </ac:graphicFrameMkLst>
        </pc:graphicFrameChg>
        <pc:graphicFrameChg chg="del mod modGraphic">
          <ac:chgData name="Kurusanth Pararajasekaram" userId="e0e8ee52-2ea8-4d68-b3ff-9d16039ef1d4" providerId="ADAL" clId="{ACCA52E9-240B-254B-A3BB-58A974A174A9}" dt="2022-03-11T12:50:15.428" v="1441" actId="478"/>
          <ac:graphicFrameMkLst>
            <pc:docMk/>
            <pc:sldMk cId="2341675501" sldId="317"/>
            <ac:graphicFrameMk id="21" creationId="{0B75448C-9C05-C84E-8A64-28F30236B155}"/>
          </ac:graphicFrameMkLst>
        </pc:graphicFrameChg>
      </pc:sldChg>
      <pc:sldChg chg="addSp delSp modSp add del mod ord">
        <pc:chgData name="Kurusanth Pararajasekaram" userId="e0e8ee52-2ea8-4d68-b3ff-9d16039ef1d4" providerId="ADAL" clId="{ACCA52E9-240B-254B-A3BB-58A974A174A9}" dt="2022-03-12T07:17:35.042" v="1850" actId="2696"/>
        <pc:sldMkLst>
          <pc:docMk/>
          <pc:sldMk cId="588033124" sldId="318"/>
        </pc:sldMkLst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2" creationId="{D62E520F-29CA-C74B-907F-826DA465CB5C}"/>
          </ac:spMkLst>
        </pc:spChg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3" creationId="{B36B3ACF-8B12-A145-88C5-C4733BEB8448}"/>
          </ac:spMkLst>
        </pc:spChg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4" creationId="{E2E4DB19-E826-7447-8320-35621CE7B8DA}"/>
          </ac:spMkLst>
        </pc:spChg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5" creationId="{F8419E08-D509-CF43-9CE1-0E8CC99493CB}"/>
          </ac:spMkLst>
        </pc:spChg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6" creationId="{5D217207-500A-7249-998B-966518B053CA}"/>
          </ac:spMkLst>
        </pc:spChg>
        <pc:spChg chg="add">
          <ac:chgData name="Kurusanth Pararajasekaram" userId="e0e8ee52-2ea8-4d68-b3ff-9d16039ef1d4" providerId="ADAL" clId="{ACCA52E9-240B-254B-A3BB-58A974A174A9}" dt="2022-03-12T07:10:11.936" v="1713"/>
          <ac:spMkLst>
            <pc:docMk/>
            <pc:sldMk cId="588033124" sldId="318"/>
            <ac:spMk id="7" creationId="{7EBDA9D4-E5B1-DC4A-BDA1-FEBD82186C56}"/>
          </ac:spMkLst>
        </pc:spChg>
        <pc:spChg chg="add del mod">
          <ac:chgData name="Kurusanth Pararajasekaram" userId="e0e8ee52-2ea8-4d68-b3ff-9d16039ef1d4" providerId="ADAL" clId="{ACCA52E9-240B-254B-A3BB-58A974A174A9}" dt="2022-03-12T07:10:40.872" v="1716" actId="478"/>
          <ac:spMkLst>
            <pc:docMk/>
            <pc:sldMk cId="588033124" sldId="318"/>
            <ac:spMk id="8" creationId="{BF867B64-189D-3249-A8BA-E48E385F74C6}"/>
          </ac:spMkLst>
        </pc:spChg>
        <pc:spChg chg="mod">
          <ac:chgData name="Kurusanth Pararajasekaram" userId="e0e8ee52-2ea8-4d68-b3ff-9d16039ef1d4" providerId="ADAL" clId="{ACCA52E9-240B-254B-A3BB-58A974A174A9}" dt="2022-03-11T14:07:10.576" v="1669" actId="20577"/>
          <ac:spMkLst>
            <pc:docMk/>
            <pc:sldMk cId="588033124" sldId="318"/>
            <ac:spMk id="253" creationId="{00000000-0000-0000-0000-000000000000}"/>
          </ac:spMkLst>
        </pc:spChg>
      </pc:sldChg>
      <pc:sldChg chg="modSp add del">
        <pc:chgData name="Kurusanth Pararajasekaram" userId="e0e8ee52-2ea8-4d68-b3ff-9d16039ef1d4" providerId="ADAL" clId="{ACCA52E9-240B-254B-A3BB-58A974A174A9}" dt="2022-03-14T08:53:15.393" v="6258" actId="2696"/>
        <pc:sldMkLst>
          <pc:docMk/>
          <pc:sldMk cId="1964609738" sldId="319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1964609738" sldId="319"/>
            <ac:spMk id="253" creationId="{00000000-0000-0000-0000-000000000000}"/>
          </ac:spMkLst>
        </pc:spChg>
      </pc:sldChg>
      <pc:sldChg chg="modSp add del">
        <pc:chgData name="Kurusanth Pararajasekaram" userId="e0e8ee52-2ea8-4d68-b3ff-9d16039ef1d4" providerId="ADAL" clId="{ACCA52E9-240B-254B-A3BB-58A974A174A9}" dt="2022-03-14T08:53:13.439" v="6257" actId="2696"/>
        <pc:sldMkLst>
          <pc:docMk/>
          <pc:sldMk cId="2430745263" sldId="320"/>
        </pc:sldMkLst>
        <pc:spChg chg="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2430745263" sldId="320"/>
            <ac:spMk id="253" creationId="{00000000-0000-0000-0000-000000000000}"/>
          </ac:spMkLst>
        </pc:spChg>
      </pc:sldChg>
      <pc:sldChg chg="addSp delSp modSp add mod">
        <pc:chgData name="Kurusanth Pararajasekaram" userId="e0e8ee52-2ea8-4d68-b3ff-9d16039ef1d4" providerId="ADAL" clId="{ACCA52E9-240B-254B-A3BB-58A974A174A9}" dt="2022-03-14T11:23:30.861" v="6362" actId="1076"/>
        <pc:sldMkLst>
          <pc:docMk/>
          <pc:sldMk cId="3365650311" sldId="321"/>
        </pc:sldMkLst>
        <pc:spChg chg="mod">
          <ac:chgData name="Kurusanth Pararajasekaram" userId="e0e8ee52-2ea8-4d68-b3ff-9d16039ef1d4" providerId="ADAL" clId="{ACCA52E9-240B-254B-A3BB-58A974A174A9}" dt="2022-03-13T19:05:00.744" v="5355" actId="1076"/>
          <ac:spMkLst>
            <pc:docMk/>
            <pc:sldMk cId="3365650311" sldId="321"/>
            <ac:spMk id="2" creationId="{28BACC64-9AAB-DA43-BC4E-891FE01C9AF6}"/>
          </ac:spMkLst>
        </pc:spChg>
        <pc:spChg chg="del">
          <ac:chgData name="Kurusanth Pararajasekaram" userId="e0e8ee52-2ea8-4d68-b3ff-9d16039ef1d4" providerId="ADAL" clId="{ACCA52E9-240B-254B-A3BB-58A974A174A9}" dt="2022-03-12T09:37:38.899" v="2457" actId="478"/>
          <ac:spMkLst>
            <pc:docMk/>
            <pc:sldMk cId="3365650311" sldId="321"/>
            <ac:spMk id="3" creationId="{B1ACD319-8E11-CE40-B79C-ECEA9E5C1C47}"/>
          </ac:spMkLst>
        </pc:spChg>
        <pc:spChg chg="add mod">
          <ac:chgData name="Kurusanth Pararajasekaram" userId="e0e8ee52-2ea8-4d68-b3ff-9d16039ef1d4" providerId="ADAL" clId="{ACCA52E9-240B-254B-A3BB-58A974A174A9}" dt="2022-03-12T09:46:59.695" v="2625" actId="122"/>
          <ac:spMkLst>
            <pc:docMk/>
            <pc:sldMk cId="3365650311" sldId="321"/>
            <ac:spMk id="6" creationId="{12BE1690-E3AB-9544-8B84-B68D503D10E6}"/>
          </ac:spMkLst>
        </pc:spChg>
        <pc:spChg chg="add mod">
          <ac:chgData name="Kurusanth Pararajasekaram" userId="e0e8ee52-2ea8-4d68-b3ff-9d16039ef1d4" providerId="ADAL" clId="{ACCA52E9-240B-254B-A3BB-58A974A174A9}" dt="2022-03-13T14:53:22.686" v="4745" actId="14100"/>
          <ac:spMkLst>
            <pc:docMk/>
            <pc:sldMk cId="3365650311" sldId="321"/>
            <ac:spMk id="10" creationId="{594B7058-DBE5-1A47-9F7E-C89CD6770CE1}"/>
          </ac:spMkLst>
        </pc:spChg>
        <pc:spChg chg="add mod">
          <ac:chgData name="Kurusanth Pararajasekaram" userId="e0e8ee52-2ea8-4d68-b3ff-9d16039ef1d4" providerId="ADAL" clId="{ACCA52E9-240B-254B-A3BB-58A974A174A9}" dt="2022-03-12T09:46:55.941" v="2624" actId="122"/>
          <ac:spMkLst>
            <pc:docMk/>
            <pc:sldMk cId="3365650311" sldId="321"/>
            <ac:spMk id="94" creationId="{8509D76E-873C-A744-A196-90ADC0F70908}"/>
          </ac:spMkLst>
        </pc:spChg>
        <pc:spChg chg="add mod">
          <ac:chgData name="Kurusanth Pararajasekaram" userId="e0e8ee52-2ea8-4d68-b3ff-9d16039ef1d4" providerId="ADAL" clId="{ACCA52E9-240B-254B-A3BB-58A974A174A9}" dt="2022-03-12T09:46:01.072" v="2617" actId="1076"/>
          <ac:spMkLst>
            <pc:docMk/>
            <pc:sldMk cId="3365650311" sldId="321"/>
            <ac:spMk id="95" creationId="{88511268-F4D1-7B4D-BFBF-6AE9FC662263}"/>
          </ac:spMkLst>
        </pc:spChg>
        <pc:spChg chg="mod">
          <ac:chgData name="Kurusanth Pararajasekaram" userId="e0e8ee52-2ea8-4d68-b3ff-9d16039ef1d4" providerId="ADAL" clId="{ACCA52E9-240B-254B-A3BB-58A974A174A9}" dt="2022-03-13T14:21:47.947" v="4475" actId="208"/>
          <ac:spMkLst>
            <pc:docMk/>
            <pc:sldMk cId="3365650311" sldId="321"/>
            <ac:spMk id="97" creationId="{799180B8-3F42-4A4A-B8B0-A90103199CCC}"/>
          </ac:spMkLst>
        </pc:spChg>
        <pc:spChg chg="mod">
          <ac:chgData name="Kurusanth Pararajasekaram" userId="e0e8ee52-2ea8-4d68-b3ff-9d16039ef1d4" providerId="ADAL" clId="{ACCA52E9-240B-254B-A3BB-58A974A174A9}" dt="2022-03-13T14:21:47.947" v="4475" actId="208"/>
          <ac:spMkLst>
            <pc:docMk/>
            <pc:sldMk cId="3365650311" sldId="321"/>
            <ac:spMk id="98" creationId="{1D093766-15A6-B14F-ABB7-7C9212AC1CB3}"/>
          </ac:spMkLst>
        </pc:spChg>
        <pc:spChg chg="add mod">
          <ac:chgData name="Kurusanth Pararajasekaram" userId="e0e8ee52-2ea8-4d68-b3ff-9d16039ef1d4" providerId="ADAL" clId="{ACCA52E9-240B-254B-A3BB-58A974A174A9}" dt="2022-03-13T15:42:49.544" v="5195" actId="14100"/>
          <ac:spMkLst>
            <pc:docMk/>
            <pc:sldMk cId="3365650311" sldId="321"/>
            <ac:spMk id="98" creationId="{CD03A39A-B124-3541-8177-F196D04C1DFB}"/>
          </ac:spMkLst>
        </pc:spChg>
        <pc:spChg chg="mod">
          <ac:chgData name="Kurusanth Pararajasekaram" userId="e0e8ee52-2ea8-4d68-b3ff-9d16039ef1d4" providerId="ADAL" clId="{ACCA52E9-240B-254B-A3BB-58A974A174A9}" dt="2022-03-13T14:21:47.947" v="4475" actId="208"/>
          <ac:spMkLst>
            <pc:docMk/>
            <pc:sldMk cId="3365650311" sldId="321"/>
            <ac:spMk id="99" creationId="{60A4C783-5919-B546-8D1E-F3F3AA575309}"/>
          </ac:spMkLst>
        </pc:spChg>
        <pc:spChg chg="mod">
          <ac:chgData name="Kurusanth Pararajasekaram" userId="e0e8ee52-2ea8-4d68-b3ff-9d16039ef1d4" providerId="ADAL" clId="{ACCA52E9-240B-254B-A3BB-58A974A174A9}" dt="2022-03-13T15:40:26.583" v="5141" actId="14100"/>
          <ac:spMkLst>
            <pc:docMk/>
            <pc:sldMk cId="3365650311" sldId="321"/>
            <ac:spMk id="100" creationId="{C5784B0D-2FA0-2245-98A5-3C20330A7601}"/>
          </ac:spMkLst>
        </pc:spChg>
        <pc:spChg chg="mod">
          <ac:chgData name="Kurusanth Pararajasekaram" userId="e0e8ee52-2ea8-4d68-b3ff-9d16039ef1d4" providerId="ADAL" clId="{ACCA52E9-240B-254B-A3BB-58A974A174A9}" dt="2022-03-13T15:40:34.604" v="5142" actId="14100"/>
          <ac:spMkLst>
            <pc:docMk/>
            <pc:sldMk cId="3365650311" sldId="321"/>
            <ac:spMk id="101" creationId="{E3431362-DCA3-9A4B-AD35-C115FDCB4B80}"/>
          </ac:spMkLst>
        </pc:spChg>
        <pc:spChg chg="del mod">
          <ac:chgData name="Kurusanth Pararajasekaram" userId="e0e8ee52-2ea8-4d68-b3ff-9d16039ef1d4" providerId="ADAL" clId="{ACCA52E9-240B-254B-A3BB-58A974A174A9}" dt="2022-03-13T15:40:06.150" v="5136" actId="478"/>
          <ac:spMkLst>
            <pc:docMk/>
            <pc:sldMk cId="3365650311" sldId="321"/>
            <ac:spMk id="102" creationId="{827C12E9-41CC-C942-832A-CA5B68ECCB46}"/>
          </ac:spMkLst>
        </pc:spChg>
        <pc:spChg chg="mod">
          <ac:chgData name="Kurusanth Pararajasekaram" userId="e0e8ee52-2ea8-4d68-b3ff-9d16039ef1d4" providerId="ADAL" clId="{ACCA52E9-240B-254B-A3BB-58A974A174A9}" dt="2022-03-13T14:21:47.947" v="4475" actId="208"/>
          <ac:spMkLst>
            <pc:docMk/>
            <pc:sldMk cId="3365650311" sldId="321"/>
            <ac:spMk id="103" creationId="{5F3F541F-29DB-B64D-BBBE-0A267ADD8C20}"/>
          </ac:spMkLst>
        </pc:spChg>
        <pc:spChg chg="mod">
          <ac:chgData name="Kurusanth Pararajasekaram" userId="e0e8ee52-2ea8-4d68-b3ff-9d16039ef1d4" providerId="ADAL" clId="{ACCA52E9-240B-254B-A3BB-58A974A174A9}" dt="2022-03-13T15:39:52.041" v="5132" actId="2085"/>
          <ac:spMkLst>
            <pc:docMk/>
            <pc:sldMk cId="3365650311" sldId="321"/>
            <ac:spMk id="104" creationId="{3C9BDF99-B785-0D47-A3D6-88BC2637AEBB}"/>
          </ac:spMkLst>
        </pc:spChg>
        <pc:spChg chg="mod">
          <ac:chgData name="Kurusanth Pararajasekaram" userId="e0e8ee52-2ea8-4d68-b3ff-9d16039ef1d4" providerId="ADAL" clId="{ACCA52E9-240B-254B-A3BB-58A974A174A9}" dt="2022-03-13T15:35:51.296" v="5069" actId="1076"/>
          <ac:spMkLst>
            <pc:docMk/>
            <pc:sldMk cId="3365650311" sldId="321"/>
            <ac:spMk id="105" creationId="{DB4D4CDC-E93A-4BEF-8AC9-EB5E612A2A78}"/>
          </ac:spMkLst>
        </pc:spChg>
        <pc:spChg chg="mod">
          <ac:chgData name="Kurusanth Pararajasekaram" userId="e0e8ee52-2ea8-4d68-b3ff-9d16039ef1d4" providerId="ADAL" clId="{ACCA52E9-240B-254B-A3BB-58A974A174A9}" dt="2022-03-13T15:40:21.318" v="5140" actId="2085"/>
          <ac:spMkLst>
            <pc:docMk/>
            <pc:sldMk cId="3365650311" sldId="321"/>
            <ac:spMk id="110" creationId="{EF01EB24-2947-064B-88B9-4F30F41D3B8B}"/>
          </ac:spMkLst>
        </pc:spChg>
        <pc:spChg chg="mod">
          <ac:chgData name="Kurusanth Pararajasekaram" userId="e0e8ee52-2ea8-4d68-b3ff-9d16039ef1d4" providerId="ADAL" clId="{ACCA52E9-240B-254B-A3BB-58A974A174A9}" dt="2022-03-13T15:40:18.377" v="5139" actId="1076"/>
          <ac:spMkLst>
            <pc:docMk/>
            <pc:sldMk cId="3365650311" sldId="321"/>
            <ac:spMk id="112" creationId="{F88B4816-7834-EB4E-AA50-AD66B4145A4F}"/>
          </ac:spMkLst>
        </pc:spChg>
        <pc:spChg chg="mod">
          <ac:chgData name="Kurusanth Pararajasekaram" userId="e0e8ee52-2ea8-4d68-b3ff-9d16039ef1d4" providerId="ADAL" clId="{ACCA52E9-240B-254B-A3BB-58A974A174A9}" dt="2022-03-13T14:21:47.947" v="4475" actId="208"/>
          <ac:spMkLst>
            <pc:docMk/>
            <pc:sldMk cId="3365650311" sldId="321"/>
            <ac:spMk id="113" creationId="{569872AC-3433-694E-A754-D7F2E1871B07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15" creationId="{B01E4ADE-E26A-BE40-A9D5-6472A878E374}"/>
          </ac:spMkLst>
        </pc:spChg>
        <pc:spChg chg="mod">
          <ac:chgData name="Kurusanth Pararajasekaram" userId="e0e8ee52-2ea8-4d68-b3ff-9d16039ef1d4" providerId="ADAL" clId="{ACCA52E9-240B-254B-A3BB-58A974A174A9}" dt="2022-03-13T19:05:06.824" v="5356" actId="1076"/>
          <ac:spMkLst>
            <pc:docMk/>
            <pc:sldMk cId="3365650311" sldId="321"/>
            <ac:spMk id="116" creationId="{5A03910D-2ED8-8145-9E8C-4B9E54D4CAF2}"/>
          </ac:spMkLst>
        </pc:spChg>
        <pc:spChg chg="mod">
          <ac:chgData name="Kurusanth Pararajasekaram" userId="e0e8ee52-2ea8-4d68-b3ff-9d16039ef1d4" providerId="ADAL" clId="{ACCA52E9-240B-254B-A3BB-58A974A174A9}" dt="2022-03-12T09:37:59.364" v="2461" actId="20577"/>
          <ac:spMkLst>
            <pc:docMk/>
            <pc:sldMk cId="3365650311" sldId="321"/>
            <ac:spMk id="140" creationId="{FF7C01E4-051F-0A46-B25E-D8D05AC65C7B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49" creationId="{EB9BFFDB-A5C9-024B-8AEC-ABEC38C087DA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62" creationId="{C7F7824C-4907-894F-9414-FF5B94F36C12}"/>
          </ac:spMkLst>
        </pc:spChg>
        <pc:spChg chg="mod">
          <ac:chgData name="Kurusanth Pararajasekaram" userId="e0e8ee52-2ea8-4d68-b3ff-9d16039ef1d4" providerId="ADAL" clId="{ACCA52E9-240B-254B-A3BB-58A974A174A9}" dt="2022-03-13T14:21:50.554" v="4476" actId="208"/>
          <ac:spMkLst>
            <pc:docMk/>
            <pc:sldMk cId="3365650311" sldId="321"/>
            <ac:spMk id="164" creationId="{CE843D04-56D3-FD45-A3C2-A5FC3CCD5948}"/>
          </ac:spMkLst>
        </pc:spChg>
        <pc:spChg chg="mod">
          <ac:chgData name="Kurusanth Pararajasekaram" userId="e0e8ee52-2ea8-4d68-b3ff-9d16039ef1d4" providerId="ADAL" clId="{ACCA52E9-240B-254B-A3BB-58A974A174A9}" dt="2022-03-13T14:21:50.554" v="4476" actId="208"/>
          <ac:spMkLst>
            <pc:docMk/>
            <pc:sldMk cId="3365650311" sldId="321"/>
            <ac:spMk id="165" creationId="{0D5FCD2E-1391-A049-B447-12FE82FD3404}"/>
          </ac:spMkLst>
        </pc:spChg>
        <pc:spChg chg="mod">
          <ac:chgData name="Kurusanth Pararajasekaram" userId="e0e8ee52-2ea8-4d68-b3ff-9d16039ef1d4" providerId="ADAL" clId="{ACCA52E9-240B-254B-A3BB-58A974A174A9}" dt="2022-03-13T14:21:50.554" v="4476" actId="208"/>
          <ac:spMkLst>
            <pc:docMk/>
            <pc:sldMk cId="3365650311" sldId="321"/>
            <ac:spMk id="166" creationId="{5B02C4DF-D306-5B4C-8C06-7204B34CCF8A}"/>
          </ac:spMkLst>
        </pc:spChg>
        <pc:spChg chg="mod">
          <ac:chgData name="Kurusanth Pararajasekaram" userId="e0e8ee52-2ea8-4d68-b3ff-9d16039ef1d4" providerId="ADAL" clId="{ACCA52E9-240B-254B-A3BB-58A974A174A9}" dt="2022-03-14T11:23:18.986" v="6360" actId="14100"/>
          <ac:spMkLst>
            <pc:docMk/>
            <pc:sldMk cId="3365650311" sldId="321"/>
            <ac:spMk id="167" creationId="{67BC5F77-DC2F-EE49-9F58-1B380EBE3894}"/>
          </ac:spMkLst>
        </pc:spChg>
        <pc:spChg chg="mod">
          <ac:chgData name="Kurusanth Pararajasekaram" userId="e0e8ee52-2ea8-4d68-b3ff-9d16039ef1d4" providerId="ADAL" clId="{ACCA52E9-240B-254B-A3BB-58A974A174A9}" dt="2022-03-14T11:23:26.291" v="6361" actId="1076"/>
          <ac:spMkLst>
            <pc:docMk/>
            <pc:sldMk cId="3365650311" sldId="321"/>
            <ac:spMk id="168" creationId="{75B7BBBB-9D2A-C341-AE4C-ED351791977E}"/>
          </ac:spMkLst>
        </pc:spChg>
        <pc:spChg chg="del mod">
          <ac:chgData name="Kurusanth Pararajasekaram" userId="e0e8ee52-2ea8-4d68-b3ff-9d16039ef1d4" providerId="ADAL" clId="{ACCA52E9-240B-254B-A3BB-58A974A174A9}" dt="2022-03-14T11:23:02.839" v="6356" actId="478"/>
          <ac:spMkLst>
            <pc:docMk/>
            <pc:sldMk cId="3365650311" sldId="321"/>
            <ac:spMk id="169" creationId="{B09BFCDF-D48C-5444-8D7F-AC120683EC14}"/>
          </ac:spMkLst>
        </pc:spChg>
        <pc:spChg chg="mod">
          <ac:chgData name="Kurusanth Pararajasekaram" userId="e0e8ee52-2ea8-4d68-b3ff-9d16039ef1d4" providerId="ADAL" clId="{ACCA52E9-240B-254B-A3BB-58A974A174A9}" dt="2022-03-13T15:37:36.962" v="5116" actId="2085"/>
          <ac:spMkLst>
            <pc:docMk/>
            <pc:sldMk cId="3365650311" sldId="321"/>
            <ac:spMk id="170" creationId="{37461B7C-9AA3-3A4F-8194-8FE5682147E8}"/>
          </ac:spMkLst>
        </pc:spChg>
        <pc:spChg chg="mod">
          <ac:chgData name="Kurusanth Pararajasekaram" userId="e0e8ee52-2ea8-4d68-b3ff-9d16039ef1d4" providerId="ADAL" clId="{ACCA52E9-240B-254B-A3BB-58A974A174A9}" dt="2022-03-13T15:37:33.746" v="5115" actId="2085"/>
          <ac:spMkLst>
            <pc:docMk/>
            <pc:sldMk cId="3365650311" sldId="321"/>
            <ac:spMk id="171" creationId="{D6A0A298-3FD2-7544-A544-775056599128}"/>
          </ac:spMkLst>
        </pc:spChg>
        <pc:spChg chg="mod">
          <ac:chgData name="Kurusanth Pararajasekaram" userId="e0e8ee52-2ea8-4d68-b3ff-9d16039ef1d4" providerId="ADAL" clId="{ACCA52E9-240B-254B-A3BB-58A974A174A9}" dt="2022-03-13T15:37:39.913" v="5117" actId="2085"/>
          <ac:spMkLst>
            <pc:docMk/>
            <pc:sldMk cId="3365650311" sldId="321"/>
            <ac:spMk id="172" creationId="{FD2C46A1-173F-F441-8A45-7543B14164AF}"/>
          </ac:spMkLst>
        </pc:spChg>
        <pc:spChg chg="mod">
          <ac:chgData name="Kurusanth Pararajasekaram" userId="e0e8ee52-2ea8-4d68-b3ff-9d16039ef1d4" providerId="ADAL" clId="{ACCA52E9-240B-254B-A3BB-58A974A174A9}" dt="2022-03-14T11:23:30.861" v="6362" actId="1076"/>
          <ac:spMkLst>
            <pc:docMk/>
            <pc:sldMk cId="3365650311" sldId="321"/>
            <ac:spMk id="173" creationId="{643F0285-BD8B-EB4B-BB86-D4D98DEC7FAE}"/>
          </ac:spMkLst>
        </pc:spChg>
        <pc:spChg chg="mod">
          <ac:chgData name="Kurusanth Pararajasekaram" userId="e0e8ee52-2ea8-4d68-b3ff-9d16039ef1d4" providerId="ADAL" clId="{ACCA52E9-240B-254B-A3BB-58A974A174A9}" dt="2022-03-13T14:21:50.554" v="4476" actId="208"/>
          <ac:spMkLst>
            <pc:docMk/>
            <pc:sldMk cId="3365650311" sldId="321"/>
            <ac:spMk id="174" creationId="{D84D8AF9-391C-E046-9BE0-1AA320198015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75" creationId="{44E8A96D-62B4-DE44-932A-B085156B695D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76" creationId="{FF6B3B24-EFD1-054B-862F-C16C27DF3214}"/>
          </ac:spMkLst>
        </pc:spChg>
        <pc:spChg chg="mod">
          <ac:chgData name="Kurusanth Pararajasekaram" userId="e0e8ee52-2ea8-4d68-b3ff-9d16039ef1d4" providerId="ADAL" clId="{ACCA52E9-240B-254B-A3BB-58A974A174A9}" dt="2022-03-13T09:17:19.715" v="3595" actId="208"/>
          <ac:spMkLst>
            <pc:docMk/>
            <pc:sldMk cId="3365650311" sldId="321"/>
            <ac:spMk id="177" creationId="{D7902A45-88F3-124A-92FF-29F814F77AF9}"/>
          </ac:spMkLst>
        </pc:spChg>
        <pc:spChg chg="mod">
          <ac:chgData name="Kurusanth Pararajasekaram" userId="e0e8ee52-2ea8-4d68-b3ff-9d16039ef1d4" providerId="ADAL" clId="{ACCA52E9-240B-254B-A3BB-58A974A174A9}" dt="2022-03-13T09:17:32.179" v="3597" actId="2085"/>
          <ac:spMkLst>
            <pc:docMk/>
            <pc:sldMk cId="3365650311" sldId="321"/>
            <ac:spMk id="178" creationId="{DBB0291C-E86D-6748-9C39-03F34ACFB1D7}"/>
          </ac:spMkLst>
        </pc:spChg>
        <pc:spChg chg="mod">
          <ac:chgData name="Kurusanth Pararajasekaram" userId="e0e8ee52-2ea8-4d68-b3ff-9d16039ef1d4" providerId="ADAL" clId="{ACCA52E9-240B-254B-A3BB-58A974A174A9}" dt="2022-03-13T09:17:28.722" v="3596" actId="2085"/>
          <ac:spMkLst>
            <pc:docMk/>
            <pc:sldMk cId="3365650311" sldId="321"/>
            <ac:spMk id="179" creationId="{FF8FE184-55AF-CE48-B0AB-0D3660164DC1}"/>
          </ac:spMkLst>
        </pc:spChg>
        <pc:spChg chg="mod">
          <ac:chgData name="Kurusanth Pararajasekaram" userId="e0e8ee52-2ea8-4d68-b3ff-9d16039ef1d4" providerId="ADAL" clId="{ACCA52E9-240B-254B-A3BB-58A974A174A9}" dt="2022-03-13T09:17:48.188" v="3601" actId="2085"/>
          <ac:spMkLst>
            <pc:docMk/>
            <pc:sldMk cId="3365650311" sldId="321"/>
            <ac:spMk id="180" creationId="{2197F1BA-EE63-2C4E-B093-74652655BD77}"/>
          </ac:spMkLst>
        </pc:spChg>
        <pc:spChg chg="mod">
          <ac:chgData name="Kurusanth Pararajasekaram" userId="e0e8ee52-2ea8-4d68-b3ff-9d16039ef1d4" providerId="ADAL" clId="{ACCA52E9-240B-254B-A3BB-58A974A174A9}" dt="2022-03-13T15:35:07.122" v="5062" actId="20577"/>
          <ac:spMkLst>
            <pc:docMk/>
            <pc:sldMk cId="3365650311" sldId="321"/>
            <ac:spMk id="181" creationId="{A8E93E4E-0FB6-0E48-990E-E1BD18E67D11}"/>
          </ac:spMkLst>
        </pc:spChg>
        <pc:spChg chg="mod">
          <ac:chgData name="Kurusanth Pararajasekaram" userId="e0e8ee52-2ea8-4d68-b3ff-9d16039ef1d4" providerId="ADAL" clId="{ACCA52E9-240B-254B-A3BB-58A974A174A9}" dt="2022-03-13T09:17:42.983" v="3600" actId="2085"/>
          <ac:spMkLst>
            <pc:docMk/>
            <pc:sldMk cId="3365650311" sldId="321"/>
            <ac:spMk id="182" creationId="{1D8EF31C-1744-3849-81ED-84E805597E3A}"/>
          </ac:spMkLst>
        </pc:spChg>
        <pc:spChg chg="mod">
          <ac:chgData name="Kurusanth Pararajasekaram" userId="e0e8ee52-2ea8-4d68-b3ff-9d16039ef1d4" providerId="ADAL" clId="{ACCA52E9-240B-254B-A3BB-58A974A174A9}" dt="2022-03-13T15:42:28.452" v="5192" actId="14100"/>
          <ac:spMkLst>
            <pc:docMk/>
            <pc:sldMk cId="3365650311" sldId="321"/>
            <ac:spMk id="184" creationId="{94E4FB6E-6203-7546-AF73-F8083B220611}"/>
          </ac:spMkLst>
        </pc:spChg>
        <pc:spChg chg="mod">
          <ac:chgData name="Kurusanth Pararajasekaram" userId="e0e8ee52-2ea8-4d68-b3ff-9d16039ef1d4" providerId="ADAL" clId="{ACCA52E9-240B-254B-A3BB-58A974A174A9}" dt="2022-03-13T15:42:23.764" v="5191" actId="14100"/>
          <ac:spMkLst>
            <pc:docMk/>
            <pc:sldMk cId="3365650311" sldId="321"/>
            <ac:spMk id="185" creationId="{460959C4-A56D-7B48-B750-8EB34C217372}"/>
          </ac:spMkLst>
        </pc:spChg>
        <pc:spChg chg="mod">
          <ac:chgData name="Kurusanth Pararajasekaram" userId="e0e8ee52-2ea8-4d68-b3ff-9d16039ef1d4" providerId="ADAL" clId="{ACCA52E9-240B-254B-A3BB-58A974A174A9}" dt="2022-03-13T14:20:28.198" v="4464" actId="208"/>
          <ac:spMkLst>
            <pc:docMk/>
            <pc:sldMk cId="3365650311" sldId="321"/>
            <ac:spMk id="186" creationId="{BF9C6DB9-7068-1846-B598-9AFA6C1415B8}"/>
          </ac:spMkLst>
        </pc:spChg>
        <pc:spChg chg="mod">
          <ac:chgData name="Kurusanth Pararajasekaram" userId="e0e8ee52-2ea8-4d68-b3ff-9d16039ef1d4" providerId="ADAL" clId="{ACCA52E9-240B-254B-A3BB-58A974A174A9}" dt="2022-03-13T15:34:38.681" v="5054" actId="14100"/>
          <ac:spMkLst>
            <pc:docMk/>
            <pc:sldMk cId="3365650311" sldId="321"/>
            <ac:spMk id="187" creationId="{32C5BF5D-8878-8F4D-82CE-2F1C42FC53B8}"/>
          </ac:spMkLst>
        </pc:spChg>
        <pc:spChg chg="mod">
          <ac:chgData name="Kurusanth Pararajasekaram" userId="e0e8ee52-2ea8-4d68-b3ff-9d16039ef1d4" providerId="ADAL" clId="{ACCA52E9-240B-254B-A3BB-58A974A174A9}" dt="2022-03-13T15:34:43.265" v="5055" actId="14100"/>
          <ac:spMkLst>
            <pc:docMk/>
            <pc:sldMk cId="3365650311" sldId="321"/>
            <ac:spMk id="188" creationId="{4BE00B96-0709-A142-8A79-8816429B60B0}"/>
          </ac:spMkLst>
        </pc:spChg>
        <pc:spChg chg="mod">
          <ac:chgData name="Kurusanth Pararajasekaram" userId="e0e8ee52-2ea8-4d68-b3ff-9d16039ef1d4" providerId="ADAL" clId="{ACCA52E9-240B-254B-A3BB-58A974A174A9}" dt="2022-03-13T15:39:10.940" v="5126" actId="14100"/>
          <ac:spMkLst>
            <pc:docMk/>
            <pc:sldMk cId="3365650311" sldId="321"/>
            <ac:spMk id="189" creationId="{BE619AD4-D85F-A448-A0D7-056E826EC516}"/>
          </ac:spMkLst>
        </pc:spChg>
        <pc:spChg chg="mod">
          <ac:chgData name="Kurusanth Pararajasekaram" userId="e0e8ee52-2ea8-4d68-b3ff-9d16039ef1d4" providerId="ADAL" clId="{ACCA52E9-240B-254B-A3BB-58A974A174A9}" dt="2022-03-13T15:42:42.659" v="5194" actId="1076"/>
          <ac:spMkLst>
            <pc:docMk/>
            <pc:sldMk cId="3365650311" sldId="321"/>
            <ac:spMk id="190" creationId="{9C02F842-0F5B-564F-B292-94F816B7D058}"/>
          </ac:spMkLst>
        </pc:spChg>
        <pc:spChg chg="mod">
          <ac:chgData name="Kurusanth Pararajasekaram" userId="e0e8ee52-2ea8-4d68-b3ff-9d16039ef1d4" providerId="ADAL" clId="{ACCA52E9-240B-254B-A3BB-58A974A174A9}" dt="2022-03-13T15:42:34.861" v="5193" actId="1076"/>
          <ac:spMkLst>
            <pc:docMk/>
            <pc:sldMk cId="3365650311" sldId="321"/>
            <ac:spMk id="191" creationId="{A866F08D-9F5F-334D-8BE6-0125450CD772}"/>
          </ac:spMkLst>
        </pc:spChg>
        <pc:spChg chg="mod">
          <ac:chgData name="Kurusanth Pararajasekaram" userId="e0e8ee52-2ea8-4d68-b3ff-9d16039ef1d4" providerId="ADAL" clId="{ACCA52E9-240B-254B-A3BB-58A974A174A9}" dt="2022-03-13T15:34:47.942" v="5056" actId="1076"/>
          <ac:spMkLst>
            <pc:docMk/>
            <pc:sldMk cId="3365650311" sldId="321"/>
            <ac:spMk id="192" creationId="{2EA31F15-339B-F74F-9869-EB8C55BB90B8}"/>
          </ac:spMkLst>
        </pc:spChg>
        <pc:spChg chg="del mod">
          <ac:chgData name="Kurusanth Pararajasekaram" userId="e0e8ee52-2ea8-4d68-b3ff-9d16039ef1d4" providerId="ADAL" clId="{ACCA52E9-240B-254B-A3BB-58A974A174A9}" dt="2022-03-13T15:39:26.385" v="5128" actId="21"/>
          <ac:spMkLst>
            <pc:docMk/>
            <pc:sldMk cId="3365650311" sldId="321"/>
            <ac:spMk id="193" creationId="{3041E36B-E5A2-8248-A705-38139C4C41DA}"/>
          </ac:spMkLst>
        </pc:spChg>
        <pc:spChg chg="mod">
          <ac:chgData name="Kurusanth Pararajasekaram" userId="e0e8ee52-2ea8-4d68-b3ff-9d16039ef1d4" providerId="ADAL" clId="{ACCA52E9-240B-254B-A3BB-58A974A174A9}" dt="2022-03-13T15:39:18.754" v="5127" actId="1076"/>
          <ac:spMkLst>
            <pc:docMk/>
            <pc:sldMk cId="3365650311" sldId="321"/>
            <ac:spMk id="194" creationId="{02AC1505-1D70-5E48-A76C-F5CB6458C6C9}"/>
          </ac:spMkLst>
        </pc:spChg>
        <pc:spChg chg="mod">
          <ac:chgData name="Kurusanth Pararajasekaram" userId="e0e8ee52-2ea8-4d68-b3ff-9d16039ef1d4" providerId="ADAL" clId="{ACCA52E9-240B-254B-A3BB-58A974A174A9}" dt="2022-03-13T14:21:36.008" v="4470" actId="208"/>
          <ac:spMkLst>
            <pc:docMk/>
            <pc:sldMk cId="3365650311" sldId="321"/>
            <ac:spMk id="196" creationId="{D056EFA3-D621-774D-B017-263795A3BF27}"/>
          </ac:spMkLst>
        </pc:spChg>
        <pc:spChg chg="mod">
          <ac:chgData name="Kurusanth Pararajasekaram" userId="e0e8ee52-2ea8-4d68-b3ff-9d16039ef1d4" providerId="ADAL" clId="{ACCA52E9-240B-254B-A3BB-58A974A174A9}" dt="2022-03-13T15:37:21.746" v="5113" actId="2085"/>
          <ac:spMkLst>
            <pc:docMk/>
            <pc:sldMk cId="3365650311" sldId="321"/>
            <ac:spMk id="197" creationId="{91DF3992-F546-B14B-B5F9-F1898D67055A}"/>
          </ac:spMkLst>
        </pc:spChg>
        <pc:spChg chg="mod">
          <ac:chgData name="Kurusanth Pararajasekaram" userId="e0e8ee52-2ea8-4d68-b3ff-9d16039ef1d4" providerId="ADAL" clId="{ACCA52E9-240B-254B-A3BB-58A974A174A9}" dt="2022-03-13T14:21:36.008" v="4470" actId="208"/>
          <ac:spMkLst>
            <pc:docMk/>
            <pc:sldMk cId="3365650311" sldId="321"/>
            <ac:spMk id="198" creationId="{A32D8E0F-A9F7-AE41-9790-02F3CE23483F}"/>
          </ac:spMkLst>
        </pc:spChg>
        <pc:spChg chg="mod">
          <ac:chgData name="Kurusanth Pararajasekaram" userId="e0e8ee52-2ea8-4d68-b3ff-9d16039ef1d4" providerId="ADAL" clId="{ACCA52E9-240B-254B-A3BB-58A974A174A9}" dt="2022-03-13T15:36:54.194" v="5098" actId="14100"/>
          <ac:spMkLst>
            <pc:docMk/>
            <pc:sldMk cId="3365650311" sldId="321"/>
            <ac:spMk id="199" creationId="{7715E7CD-5898-884B-98F1-6B8D10C9F36D}"/>
          </ac:spMkLst>
        </pc:spChg>
        <pc:spChg chg="del mod">
          <ac:chgData name="Kurusanth Pararajasekaram" userId="e0e8ee52-2ea8-4d68-b3ff-9d16039ef1d4" providerId="ADAL" clId="{ACCA52E9-240B-254B-A3BB-58A974A174A9}" dt="2022-03-13T15:36:46.668" v="5096" actId="478"/>
          <ac:spMkLst>
            <pc:docMk/>
            <pc:sldMk cId="3365650311" sldId="321"/>
            <ac:spMk id="200" creationId="{C3102C50-FA8B-A345-A2CE-BB1D062DEA98}"/>
          </ac:spMkLst>
        </pc:spChg>
        <pc:spChg chg="mod">
          <ac:chgData name="Kurusanth Pararajasekaram" userId="e0e8ee52-2ea8-4d68-b3ff-9d16039ef1d4" providerId="ADAL" clId="{ACCA52E9-240B-254B-A3BB-58A974A174A9}" dt="2022-03-13T15:36:57.035" v="5099" actId="14100"/>
          <ac:spMkLst>
            <pc:docMk/>
            <pc:sldMk cId="3365650311" sldId="321"/>
            <ac:spMk id="201" creationId="{8407647C-0089-E54C-977C-FFF32A45B3D5}"/>
          </ac:spMkLst>
        </pc:spChg>
        <pc:spChg chg="mod">
          <ac:chgData name="Kurusanth Pararajasekaram" userId="e0e8ee52-2ea8-4d68-b3ff-9d16039ef1d4" providerId="ADAL" clId="{ACCA52E9-240B-254B-A3BB-58A974A174A9}" dt="2022-03-13T15:37:25.081" v="5114" actId="2085"/>
          <ac:spMkLst>
            <pc:docMk/>
            <pc:sldMk cId="3365650311" sldId="321"/>
            <ac:spMk id="202" creationId="{B2AF961F-0186-EB4F-88F0-5FCE00BF72F2}"/>
          </ac:spMkLst>
        </pc:spChg>
        <pc:spChg chg="mod">
          <ac:chgData name="Kurusanth Pararajasekaram" userId="e0e8ee52-2ea8-4d68-b3ff-9d16039ef1d4" providerId="ADAL" clId="{ACCA52E9-240B-254B-A3BB-58A974A174A9}" dt="2022-03-13T15:37:15.803" v="5111" actId="2085"/>
          <ac:spMkLst>
            <pc:docMk/>
            <pc:sldMk cId="3365650311" sldId="321"/>
            <ac:spMk id="203" creationId="{247D41D3-374B-3640-A2DE-2DCCBCD47922}"/>
          </ac:spMkLst>
        </pc:spChg>
        <pc:spChg chg="mod">
          <ac:chgData name="Kurusanth Pararajasekaram" userId="e0e8ee52-2ea8-4d68-b3ff-9d16039ef1d4" providerId="ADAL" clId="{ACCA52E9-240B-254B-A3BB-58A974A174A9}" dt="2022-03-13T15:37:04.619" v="5102" actId="2085"/>
          <ac:spMkLst>
            <pc:docMk/>
            <pc:sldMk cId="3365650311" sldId="321"/>
            <ac:spMk id="204" creationId="{6168D6A0-882D-624D-9EC9-45B1865E1E75}"/>
          </ac:spMkLst>
        </pc:spChg>
        <pc:spChg chg="del mod">
          <ac:chgData name="Kurusanth Pararajasekaram" userId="e0e8ee52-2ea8-4d68-b3ff-9d16039ef1d4" providerId="ADAL" clId="{ACCA52E9-240B-254B-A3BB-58A974A174A9}" dt="2022-03-13T15:36:41.412" v="5094" actId="21"/>
          <ac:spMkLst>
            <pc:docMk/>
            <pc:sldMk cId="3365650311" sldId="321"/>
            <ac:spMk id="205" creationId="{AA82FE1A-5032-AF41-B354-E799863D6F8B}"/>
          </ac:spMkLst>
        </pc:spChg>
        <pc:spChg chg="mod">
          <ac:chgData name="Kurusanth Pararajasekaram" userId="e0e8ee52-2ea8-4d68-b3ff-9d16039ef1d4" providerId="ADAL" clId="{ACCA52E9-240B-254B-A3BB-58A974A174A9}" dt="2022-03-13T15:37:12.486" v="5110" actId="2085"/>
          <ac:spMkLst>
            <pc:docMk/>
            <pc:sldMk cId="3365650311" sldId="321"/>
            <ac:spMk id="206" creationId="{07B5E4C4-EBBE-CA44-A527-612DE4733E22}"/>
          </ac:spMkLst>
        </pc:spChg>
        <pc:spChg chg="mod">
          <ac:chgData name="Kurusanth Pararajasekaram" userId="e0e8ee52-2ea8-4d68-b3ff-9d16039ef1d4" providerId="ADAL" clId="{ACCA52E9-240B-254B-A3BB-58A974A174A9}" dt="2022-03-13T14:21:39.259" v="4472" actId="208"/>
          <ac:spMkLst>
            <pc:docMk/>
            <pc:sldMk cId="3365650311" sldId="321"/>
            <ac:spMk id="208" creationId="{0B6B2B7E-3015-064A-9782-75BEC24C4022}"/>
          </ac:spMkLst>
        </pc:spChg>
        <pc:spChg chg="mod">
          <ac:chgData name="Kurusanth Pararajasekaram" userId="e0e8ee52-2ea8-4d68-b3ff-9d16039ef1d4" providerId="ADAL" clId="{ACCA52E9-240B-254B-A3BB-58A974A174A9}" dt="2022-03-13T14:21:39.259" v="4472" actId="208"/>
          <ac:spMkLst>
            <pc:docMk/>
            <pc:sldMk cId="3365650311" sldId="321"/>
            <ac:spMk id="209" creationId="{496B5359-5ADF-6E4C-92C8-F1B693925C1C}"/>
          </ac:spMkLst>
        </pc:spChg>
        <pc:spChg chg="mod">
          <ac:chgData name="Kurusanth Pararajasekaram" userId="e0e8ee52-2ea8-4d68-b3ff-9d16039ef1d4" providerId="ADAL" clId="{ACCA52E9-240B-254B-A3BB-58A974A174A9}" dt="2022-03-13T14:21:39.259" v="4472" actId="208"/>
          <ac:spMkLst>
            <pc:docMk/>
            <pc:sldMk cId="3365650311" sldId="321"/>
            <ac:spMk id="210" creationId="{64F4E2BA-5EC7-BE48-979D-328344BC642C}"/>
          </ac:spMkLst>
        </pc:spChg>
        <pc:spChg chg="mod">
          <ac:chgData name="Kurusanth Pararajasekaram" userId="e0e8ee52-2ea8-4d68-b3ff-9d16039ef1d4" providerId="ADAL" clId="{ACCA52E9-240B-254B-A3BB-58A974A174A9}" dt="2022-03-14T11:22:52.434" v="6355" actId="14100"/>
          <ac:spMkLst>
            <pc:docMk/>
            <pc:sldMk cId="3365650311" sldId="321"/>
            <ac:spMk id="211" creationId="{05C3443A-2A92-574A-B527-4203536A3547}"/>
          </ac:spMkLst>
        </pc:spChg>
        <pc:spChg chg="mod">
          <ac:chgData name="Kurusanth Pararajasekaram" userId="e0e8ee52-2ea8-4d68-b3ff-9d16039ef1d4" providerId="ADAL" clId="{ACCA52E9-240B-254B-A3BB-58A974A174A9}" dt="2022-03-13T15:33:21.806" v="5029" actId="14100"/>
          <ac:spMkLst>
            <pc:docMk/>
            <pc:sldMk cId="3365650311" sldId="321"/>
            <ac:spMk id="212" creationId="{58F515AC-BE39-1B4D-9D23-F23BEA1F7077}"/>
          </ac:spMkLst>
        </pc:spChg>
        <pc:spChg chg="del mod">
          <ac:chgData name="Kurusanth Pararajasekaram" userId="e0e8ee52-2ea8-4d68-b3ff-9d16039ef1d4" providerId="ADAL" clId="{ACCA52E9-240B-254B-A3BB-58A974A174A9}" dt="2022-03-14T11:22:44.985" v="6354" actId="478"/>
          <ac:spMkLst>
            <pc:docMk/>
            <pc:sldMk cId="3365650311" sldId="321"/>
            <ac:spMk id="213" creationId="{8AD2D821-44EB-D347-A05C-18C9B5938649}"/>
          </ac:spMkLst>
        </pc:spChg>
        <pc:spChg chg="mod">
          <ac:chgData name="Kurusanth Pararajasekaram" userId="e0e8ee52-2ea8-4d68-b3ff-9d16039ef1d4" providerId="ADAL" clId="{ACCA52E9-240B-254B-A3BB-58A974A174A9}" dt="2022-03-13T15:39:46.770" v="5131" actId="2085"/>
          <ac:spMkLst>
            <pc:docMk/>
            <pc:sldMk cId="3365650311" sldId="321"/>
            <ac:spMk id="214" creationId="{814EDB6A-63FF-8C4A-9776-B8DCAF88400D}"/>
          </ac:spMkLst>
        </pc:spChg>
        <pc:spChg chg="mod">
          <ac:chgData name="Kurusanth Pararajasekaram" userId="e0e8ee52-2ea8-4d68-b3ff-9d16039ef1d4" providerId="ADAL" clId="{ACCA52E9-240B-254B-A3BB-58A974A174A9}" dt="2022-03-13T15:39:42.781" v="5130" actId="2085"/>
          <ac:spMkLst>
            <pc:docMk/>
            <pc:sldMk cId="3365650311" sldId="321"/>
            <ac:spMk id="215" creationId="{43216919-0D19-8B40-9DD7-DAAFCCC84AD8}"/>
          </ac:spMkLst>
        </pc:spChg>
        <pc:spChg chg="mod">
          <ac:chgData name="Kurusanth Pararajasekaram" userId="e0e8ee52-2ea8-4d68-b3ff-9d16039ef1d4" providerId="ADAL" clId="{ACCA52E9-240B-254B-A3BB-58A974A174A9}" dt="2022-03-13T15:34:05.142" v="5048" actId="2085"/>
          <ac:spMkLst>
            <pc:docMk/>
            <pc:sldMk cId="3365650311" sldId="321"/>
            <ac:spMk id="216" creationId="{705113CB-25C7-204A-808C-FF322AF5FAA8}"/>
          </ac:spMkLst>
        </pc:spChg>
        <pc:spChg chg="mod">
          <ac:chgData name="Kurusanth Pararajasekaram" userId="e0e8ee52-2ea8-4d68-b3ff-9d16039ef1d4" providerId="ADAL" clId="{ACCA52E9-240B-254B-A3BB-58A974A174A9}" dt="2022-03-13T15:33:48.095" v="5042" actId="14100"/>
          <ac:spMkLst>
            <pc:docMk/>
            <pc:sldMk cId="3365650311" sldId="321"/>
            <ac:spMk id="217" creationId="{7F33818F-63AB-9844-89EE-489D96812577}"/>
          </ac:spMkLst>
        </pc:spChg>
        <pc:spChg chg="del mod">
          <ac:chgData name="Kurusanth Pararajasekaram" userId="e0e8ee52-2ea8-4d68-b3ff-9d16039ef1d4" providerId="ADAL" clId="{ACCA52E9-240B-254B-A3BB-58A974A174A9}" dt="2022-03-14T11:22:42.590" v="6353" actId="21"/>
          <ac:spMkLst>
            <pc:docMk/>
            <pc:sldMk cId="3365650311" sldId="321"/>
            <ac:spMk id="218" creationId="{06E0F18A-D360-EB46-A2E0-3993034F3690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0" creationId="{CBB369B8-6F2B-674C-989E-42752F5F06F1}"/>
          </ac:spMkLst>
        </pc:spChg>
        <pc:spChg chg="mod">
          <ac:chgData name="Kurusanth Pararajasekaram" userId="e0e8ee52-2ea8-4d68-b3ff-9d16039ef1d4" providerId="ADAL" clId="{ACCA52E9-240B-254B-A3BB-58A974A174A9}" dt="2022-03-13T15:42:07.239" v="5190" actId="313"/>
          <ac:spMkLst>
            <pc:docMk/>
            <pc:sldMk cId="3365650311" sldId="321"/>
            <ac:spMk id="221" creationId="{DAD731D1-4193-7D4A-B912-E08DB73E6323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2" creationId="{49618668-BDC6-454A-B78D-6852FF81D048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3" creationId="{11372896-EC34-0246-B79A-0CF752204541}"/>
          </ac:spMkLst>
        </pc:spChg>
        <pc:spChg chg="mod">
          <ac:chgData name="Kurusanth Pararajasekaram" userId="e0e8ee52-2ea8-4d68-b3ff-9d16039ef1d4" providerId="ADAL" clId="{ACCA52E9-240B-254B-A3BB-58A974A174A9}" dt="2022-03-13T15:41:54.866" v="5179" actId="207"/>
          <ac:spMkLst>
            <pc:docMk/>
            <pc:sldMk cId="3365650311" sldId="321"/>
            <ac:spMk id="224" creationId="{A8DD2623-95AF-9347-9C3A-4BFFAC9BC6A7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5" creationId="{E416AC1B-237F-B44F-AC36-934F41A9B06B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6" creationId="{93F6956D-E81B-0348-A8F9-C45E48F2DA77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7" creationId="{9BE24908-0A6C-F44E-BBED-4D579EFFDD21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8" creationId="{EBBC368E-6BE6-694A-A96F-D6CC9F1D4BF3}"/>
          </ac:spMkLst>
        </pc:spChg>
        <pc:spChg chg="mod">
          <ac:chgData name="Kurusanth Pararajasekaram" userId="e0e8ee52-2ea8-4d68-b3ff-9d16039ef1d4" providerId="ADAL" clId="{ACCA52E9-240B-254B-A3BB-58A974A174A9}" dt="2022-03-13T14:21:52.563" v="4477" actId="208"/>
          <ac:spMkLst>
            <pc:docMk/>
            <pc:sldMk cId="3365650311" sldId="321"/>
            <ac:spMk id="229" creationId="{7FC2CFA6-7BD3-2443-9AF9-4E10F61628F1}"/>
          </ac:spMkLst>
        </pc:spChg>
        <pc:spChg chg="del mod">
          <ac:chgData name="Kurusanth Pararajasekaram" userId="e0e8ee52-2ea8-4d68-b3ff-9d16039ef1d4" providerId="ADAL" clId="{ACCA52E9-240B-254B-A3BB-58A974A174A9}" dt="2022-03-13T15:32:01.619" v="5024" actId="21"/>
          <ac:spMkLst>
            <pc:docMk/>
            <pc:sldMk cId="3365650311" sldId="321"/>
            <ac:spMk id="230" creationId="{8E9B4E31-8DFD-F944-82FD-0336B6FF63D4}"/>
          </ac:spMkLst>
        </pc:spChg>
        <pc:spChg chg="add mod">
          <ac:chgData name="Kurusanth Pararajasekaram" userId="e0e8ee52-2ea8-4d68-b3ff-9d16039ef1d4" providerId="ADAL" clId="{ACCA52E9-240B-254B-A3BB-58A974A174A9}" dt="2022-03-13T15:38:26.923" v="5120" actId="1076"/>
          <ac:spMkLst>
            <pc:docMk/>
            <pc:sldMk cId="3365650311" sldId="321"/>
            <ac:spMk id="231" creationId="{1CC176FB-937D-C546-A43E-04B4DA1BBE94}"/>
          </ac:spMkLst>
        </pc:spChg>
        <pc:spChg chg="add mod">
          <ac:chgData name="Kurusanth Pararajasekaram" userId="e0e8ee52-2ea8-4d68-b3ff-9d16039ef1d4" providerId="ADAL" clId="{ACCA52E9-240B-254B-A3BB-58A974A174A9}" dt="2022-03-13T15:41:56.396" v="5180" actId="1076"/>
          <ac:spMkLst>
            <pc:docMk/>
            <pc:sldMk cId="3365650311" sldId="321"/>
            <ac:spMk id="232" creationId="{CD7D7814-166C-D246-8C21-3615583A7849}"/>
          </ac:spMkLst>
        </pc:spChg>
        <pc:grpChg chg="del mod">
          <ac:chgData name="Kurusanth Pararajasekaram" userId="e0e8ee52-2ea8-4d68-b3ff-9d16039ef1d4" providerId="ADAL" clId="{ACCA52E9-240B-254B-A3BB-58A974A174A9}" dt="2022-03-12T09:38:06.027" v="2465" actId="478"/>
          <ac:grpSpMkLst>
            <pc:docMk/>
            <pc:sldMk cId="3365650311" sldId="321"/>
            <ac:grpSpMk id="79" creationId="{B8DD6856-E17E-0F46-8BA5-6D9B4EF66068}"/>
          </ac:grpSpMkLst>
        </pc:grpChg>
        <pc:grpChg chg="add mod">
          <ac:chgData name="Kurusanth Pararajasekaram" userId="e0e8ee52-2ea8-4d68-b3ff-9d16039ef1d4" providerId="ADAL" clId="{ACCA52E9-240B-254B-A3BB-58A974A174A9}" dt="2022-03-13T15:40:09.148" v="5137" actId="1076"/>
          <ac:grpSpMkLst>
            <pc:docMk/>
            <pc:sldMk cId="3365650311" sldId="321"/>
            <ac:grpSpMk id="96" creationId="{538BB0EC-1D02-DA49-8B26-BCB3C5B14F8C}"/>
          </ac:grpSpMkLst>
        </pc:grpChg>
        <pc:grpChg chg="del">
          <ac:chgData name="Kurusanth Pararajasekaram" userId="e0e8ee52-2ea8-4d68-b3ff-9d16039ef1d4" providerId="ADAL" clId="{ACCA52E9-240B-254B-A3BB-58A974A174A9}" dt="2022-03-12T09:38:07.477" v="2466" actId="478"/>
          <ac:grpSpMkLst>
            <pc:docMk/>
            <pc:sldMk cId="3365650311" sldId="321"/>
            <ac:grpSpMk id="105" creationId="{A275C40A-0907-5F49-881A-62E64706A122}"/>
          </ac:grpSpMkLst>
        </pc:grpChg>
        <pc:grpChg chg="add mod">
          <ac:chgData name="Kurusanth Pararajasekaram" userId="e0e8ee52-2ea8-4d68-b3ff-9d16039ef1d4" providerId="ADAL" clId="{ACCA52E9-240B-254B-A3BB-58A974A174A9}" dt="2022-03-13T12:25:12.831" v="4056" actId="1076"/>
          <ac:grpSpMkLst>
            <pc:docMk/>
            <pc:sldMk cId="3365650311" sldId="321"/>
            <ac:grpSpMk id="114" creationId="{4030EB1B-E3DB-D54E-88F8-3178E01F0162}"/>
          </ac:grpSpMkLst>
        </pc:grpChg>
        <pc:grpChg chg="del">
          <ac:chgData name="Kurusanth Pararajasekaram" userId="e0e8ee52-2ea8-4d68-b3ff-9d16039ef1d4" providerId="ADAL" clId="{ACCA52E9-240B-254B-A3BB-58A974A174A9}" dt="2022-03-12T09:38:10.031" v="2467" actId="478"/>
          <ac:grpSpMkLst>
            <pc:docMk/>
            <pc:sldMk cId="3365650311" sldId="321"/>
            <ac:grpSpMk id="124" creationId="{D6648DA7-593C-1A44-B458-9A99A37185A2}"/>
          </ac:grpSpMkLst>
        </pc:grpChg>
        <pc:grpChg chg="del">
          <ac:chgData name="Kurusanth Pararajasekaram" userId="e0e8ee52-2ea8-4d68-b3ff-9d16039ef1d4" providerId="ADAL" clId="{ACCA52E9-240B-254B-A3BB-58A974A174A9}" dt="2022-03-12T09:38:01.967" v="2462" actId="478"/>
          <ac:grpSpMkLst>
            <pc:docMk/>
            <pc:sldMk cId="3365650311" sldId="321"/>
            <ac:grpSpMk id="137" creationId="{FC5EFA66-A464-BE43-BB95-D0B734207E29}"/>
          </ac:grpSpMkLst>
        </pc:grpChg>
        <pc:grpChg chg="del">
          <ac:chgData name="Kurusanth Pararajasekaram" userId="e0e8ee52-2ea8-4d68-b3ff-9d16039ef1d4" providerId="ADAL" clId="{ACCA52E9-240B-254B-A3BB-58A974A174A9}" dt="2022-03-12T09:38:03.914" v="2463" actId="478"/>
          <ac:grpSpMkLst>
            <pc:docMk/>
            <pc:sldMk cId="3365650311" sldId="321"/>
            <ac:grpSpMk id="150" creationId="{79457F63-B0CD-F347-BB04-4D8B0929DCC3}"/>
          </ac:grpSpMkLst>
        </pc:grpChg>
        <pc:grpChg chg="mod">
          <ac:chgData name="Kurusanth Pararajasekaram" userId="e0e8ee52-2ea8-4d68-b3ff-9d16039ef1d4" providerId="ADAL" clId="{ACCA52E9-240B-254B-A3BB-58A974A174A9}" dt="2022-03-13T15:43:10.652" v="5196" actId="1076"/>
          <ac:grpSpMkLst>
            <pc:docMk/>
            <pc:sldMk cId="3365650311" sldId="321"/>
            <ac:grpSpMk id="163" creationId="{CA896A55-8AE7-1645-8C44-9D00691E8E06}"/>
          </ac:grpSpMkLst>
        </pc:grpChg>
        <pc:grpChg chg="add mod">
          <ac:chgData name="Kurusanth Pararajasekaram" userId="e0e8ee52-2ea8-4d68-b3ff-9d16039ef1d4" providerId="ADAL" clId="{ACCA52E9-240B-254B-A3BB-58A974A174A9}" dt="2022-03-13T15:39:34.681" v="5129" actId="1076"/>
          <ac:grpSpMkLst>
            <pc:docMk/>
            <pc:sldMk cId="3365650311" sldId="321"/>
            <ac:grpSpMk id="183" creationId="{8F0F39FB-38AB-D54A-9781-65AFC73C6302}"/>
          </ac:grpSpMkLst>
        </pc:grpChg>
        <pc:grpChg chg="add mod">
          <ac:chgData name="Kurusanth Pararajasekaram" userId="e0e8ee52-2ea8-4d68-b3ff-9d16039ef1d4" providerId="ADAL" clId="{ACCA52E9-240B-254B-A3BB-58A974A174A9}" dt="2022-03-13T14:52:48.263" v="4742" actId="1076"/>
          <ac:grpSpMkLst>
            <pc:docMk/>
            <pc:sldMk cId="3365650311" sldId="321"/>
            <ac:grpSpMk id="195" creationId="{3FD755F9-20D3-1B4D-AB01-9DE07EAF3D1E}"/>
          </ac:grpSpMkLst>
        </pc:grpChg>
        <pc:grpChg chg="add mod">
          <ac:chgData name="Kurusanth Pararajasekaram" userId="e0e8ee52-2ea8-4d68-b3ff-9d16039ef1d4" providerId="ADAL" clId="{ACCA52E9-240B-254B-A3BB-58A974A174A9}" dt="2022-03-13T14:21:37.702" v="4471" actId="1076"/>
          <ac:grpSpMkLst>
            <pc:docMk/>
            <pc:sldMk cId="3365650311" sldId="321"/>
            <ac:grpSpMk id="207" creationId="{CB688F78-BA33-494F-94A4-825F0EF15754}"/>
          </ac:grpSpMkLst>
        </pc:grpChg>
        <pc:grpChg chg="add mod">
          <ac:chgData name="Kurusanth Pararajasekaram" userId="e0e8ee52-2ea8-4d68-b3ff-9d16039ef1d4" providerId="ADAL" clId="{ACCA52E9-240B-254B-A3BB-58A974A174A9}" dt="2022-03-13T15:35:28.933" v="5064" actId="1076"/>
          <ac:grpSpMkLst>
            <pc:docMk/>
            <pc:sldMk cId="3365650311" sldId="321"/>
            <ac:grpSpMk id="219" creationId="{6FD296B6-134F-4A4E-AABD-19D827BEF594}"/>
          </ac:grpSpMkLst>
        </pc:grpChg>
        <pc:cxnChg chg="add mod">
          <ac:chgData name="Kurusanth Pararajasekaram" userId="e0e8ee52-2ea8-4d68-b3ff-9d16039ef1d4" providerId="ADAL" clId="{ACCA52E9-240B-254B-A3BB-58A974A174A9}" dt="2022-03-13T09:16:09.668" v="3580" actId="1076"/>
          <ac:cxnSpMkLst>
            <pc:docMk/>
            <pc:sldMk cId="3365650311" sldId="321"/>
            <ac:cxnSpMk id="5" creationId="{104A366B-CF68-7541-B4DD-165237CB9081}"/>
          </ac:cxnSpMkLst>
        </pc:cxnChg>
        <pc:cxnChg chg="add mod">
          <ac:chgData name="Kurusanth Pararajasekaram" userId="e0e8ee52-2ea8-4d68-b3ff-9d16039ef1d4" providerId="ADAL" clId="{ACCA52E9-240B-254B-A3BB-58A974A174A9}" dt="2022-03-13T09:16:16.954" v="3582" actId="208"/>
          <ac:cxnSpMkLst>
            <pc:docMk/>
            <pc:sldMk cId="3365650311" sldId="321"/>
            <ac:cxnSpMk id="92" creationId="{131FB628-475F-8E4F-AB9E-48172DFCE8BC}"/>
          </ac:cxnSpMkLst>
        </pc:cxnChg>
        <pc:cxnChg chg="add mod">
          <ac:chgData name="Kurusanth Pararajasekaram" userId="e0e8ee52-2ea8-4d68-b3ff-9d16039ef1d4" providerId="ADAL" clId="{ACCA52E9-240B-254B-A3BB-58A974A174A9}" dt="2022-03-13T09:17:01.292" v="3591" actId="208"/>
          <ac:cxnSpMkLst>
            <pc:docMk/>
            <pc:sldMk cId="3365650311" sldId="321"/>
            <ac:cxnSpMk id="93" creationId="{6EE0D814-652D-A449-816C-74CA8578C84F}"/>
          </ac:cxnSpMkLst>
        </pc:cxnChg>
      </pc:sldChg>
      <pc:sldChg chg="addSp delSp modSp new mod">
        <pc:chgData name="Kurusanth Pararajasekaram" userId="e0e8ee52-2ea8-4d68-b3ff-9d16039ef1d4" providerId="ADAL" clId="{ACCA52E9-240B-254B-A3BB-58A974A174A9}" dt="2022-03-13T18:33:31.028" v="5237" actId="1076"/>
        <pc:sldMkLst>
          <pc:docMk/>
          <pc:sldMk cId="1189524617" sldId="322"/>
        </pc:sldMkLst>
        <pc:spChg chg="mod">
          <ac:chgData name="Kurusanth Pararajasekaram" userId="e0e8ee52-2ea8-4d68-b3ff-9d16039ef1d4" providerId="ADAL" clId="{ACCA52E9-240B-254B-A3BB-58A974A174A9}" dt="2022-03-13T18:31:36.409" v="5235" actId="1076"/>
          <ac:spMkLst>
            <pc:docMk/>
            <pc:sldMk cId="1189524617" sldId="322"/>
            <ac:spMk id="2" creationId="{D195DE0D-CEA5-6844-AF78-552AC8C7B017}"/>
          </ac:spMkLst>
        </pc:spChg>
        <pc:spChg chg="del">
          <ac:chgData name="Kurusanth Pararajasekaram" userId="e0e8ee52-2ea8-4d68-b3ff-9d16039ef1d4" providerId="ADAL" clId="{ACCA52E9-240B-254B-A3BB-58A974A174A9}" dt="2022-03-12T10:06:02.693" v="2841" actId="21"/>
          <ac:spMkLst>
            <pc:docMk/>
            <pc:sldMk cId="1189524617" sldId="322"/>
            <ac:spMk id="3" creationId="{32F16CB3-3E64-6846-9CD7-B80A5E76C5C0}"/>
          </ac:spMkLst>
        </pc:spChg>
        <pc:spChg chg="add mod">
          <ac:chgData name="Kurusanth Pararajasekaram" userId="e0e8ee52-2ea8-4d68-b3ff-9d16039ef1d4" providerId="ADAL" clId="{ACCA52E9-240B-254B-A3BB-58A974A174A9}" dt="2022-03-13T18:33:31.028" v="5237" actId="1076"/>
          <ac:spMkLst>
            <pc:docMk/>
            <pc:sldMk cId="1189524617" sldId="322"/>
            <ac:spMk id="3" creationId="{D8133B9C-1574-E047-8B69-BD13B33271A2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8" creationId="{331B9484-CB97-9943-BBFC-B06C3BADCEB8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1" creationId="{3CCFE6F2-9E7C-FE43-AD04-2340AE0C0C72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2" creationId="{54F01589-615C-294C-8DDF-613C2F2FA465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3" creationId="{A797210E-740F-2A4A-B14B-FF7EC5F40673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4" creationId="{F15687F2-1AB0-4049-B522-9E64094979F6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5" creationId="{53EB360A-3AE5-3945-BB82-71C664D58CC4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6" creationId="{4E48211C-5C7C-3E44-BF79-F969B71C0306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7" creationId="{7CAB7B95-B172-2644-9948-D26AE99E4DEE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8" creationId="{DE5980BC-C8D3-DF4A-8391-6D3C9299B238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19" creationId="{42C1A4DE-5A10-144E-8156-41432F68157F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0" creationId="{216308F2-0BDE-F54A-9F0A-51A31D33E013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3" creationId="{E6A55D3F-F723-1049-8238-7F9126478770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4" creationId="{55729454-DB8A-8F40-84A1-0A62AED44438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5" creationId="{4A7854E1-9931-EF48-86D7-2237EAFD4D31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6" creationId="{5C35B7CF-4A60-D94B-8655-B28BF74B1B3A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7" creationId="{555A0DFD-0051-4C40-B93D-7485C23D45A1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8" creationId="{0B239239-2903-984B-B733-12BBD1C4EA94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29" creationId="{5EDEA06E-1F90-7945-B91E-0409FF3C038D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0" creationId="{0D0BEBB3-4B0A-674B-B0A7-717625299E5F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1" creationId="{622754AF-061E-2745-B5D0-49A386FB5F43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2" creationId="{72A19A28-EB3A-4D43-8375-002FC99B5BC5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3" creationId="{0B183C17-443D-5B4F-A356-BF4B77FBDECD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4" creationId="{29F96FA1-AAE8-BC48-A9B9-D7E463CA0EA9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5" creationId="{C3D04C23-0224-7F42-8BCB-6EC6B001D889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6" creationId="{2D63D087-C948-F442-87B9-47FA012F6694}"/>
          </ac:spMkLst>
        </pc:spChg>
        <pc:spChg chg="mod">
          <ac:chgData name="Kurusanth Pararajasekaram" userId="e0e8ee52-2ea8-4d68-b3ff-9d16039ef1d4" providerId="ADAL" clId="{ACCA52E9-240B-254B-A3BB-58A974A174A9}" dt="2022-03-12T10:07:23.755" v="2873"/>
          <ac:spMkLst>
            <pc:docMk/>
            <pc:sldMk cId="1189524617" sldId="322"/>
            <ac:spMk id="37" creationId="{5D519A49-7929-754A-A47D-5BF45F0D5563}"/>
          </ac:spMkLst>
        </pc:spChg>
        <pc:spChg chg="del mod">
          <ac:chgData name="Kurusanth Pararajasekaram" userId="e0e8ee52-2ea8-4d68-b3ff-9d16039ef1d4" providerId="ADAL" clId="{ACCA52E9-240B-254B-A3BB-58A974A174A9}" dt="2022-03-12T10:11:44.824" v="2981" actId="478"/>
          <ac:spMkLst>
            <pc:docMk/>
            <pc:sldMk cId="1189524617" sldId="322"/>
            <ac:spMk id="45" creationId="{746B4AB9-645C-2A49-9EF4-D30D016A7CA5}"/>
          </ac:spMkLst>
        </pc:spChg>
        <pc:spChg chg="del mod">
          <ac:chgData name="Kurusanth Pararajasekaram" userId="e0e8ee52-2ea8-4d68-b3ff-9d16039ef1d4" providerId="ADAL" clId="{ACCA52E9-240B-254B-A3BB-58A974A174A9}" dt="2022-03-12T10:11:47.216" v="2982" actId="478"/>
          <ac:spMkLst>
            <pc:docMk/>
            <pc:sldMk cId="1189524617" sldId="322"/>
            <ac:spMk id="46" creationId="{313A3239-C154-6349-A2A3-A613CB9D961F}"/>
          </ac:spMkLst>
        </pc:spChg>
        <pc:spChg chg="mod">
          <ac:chgData name="Kurusanth Pararajasekaram" userId="e0e8ee52-2ea8-4d68-b3ff-9d16039ef1d4" providerId="ADAL" clId="{ACCA52E9-240B-254B-A3BB-58A974A174A9}" dt="2022-03-12T10:14:05.382" v="3036" actId="1076"/>
          <ac:spMkLst>
            <pc:docMk/>
            <pc:sldMk cId="1189524617" sldId="322"/>
            <ac:spMk id="47" creationId="{63C37D5D-05A0-8F4F-8A77-44CFB4B132D5}"/>
          </ac:spMkLst>
        </pc:spChg>
        <pc:spChg chg="mod">
          <ac:chgData name="Kurusanth Pararajasekaram" userId="e0e8ee52-2ea8-4d68-b3ff-9d16039ef1d4" providerId="ADAL" clId="{ACCA52E9-240B-254B-A3BB-58A974A174A9}" dt="2022-03-12T10:14:08.236" v="3037" actId="1076"/>
          <ac:spMkLst>
            <pc:docMk/>
            <pc:sldMk cId="1189524617" sldId="322"/>
            <ac:spMk id="48" creationId="{173D6840-EC45-C040-A6CA-4AB8A3EAB572}"/>
          </ac:spMkLst>
        </pc:spChg>
        <pc:spChg chg="mod">
          <ac:chgData name="Kurusanth Pararajasekaram" userId="e0e8ee52-2ea8-4d68-b3ff-9d16039ef1d4" providerId="ADAL" clId="{ACCA52E9-240B-254B-A3BB-58A974A174A9}" dt="2022-03-12T10:12:28.120" v="2997" actId="692"/>
          <ac:spMkLst>
            <pc:docMk/>
            <pc:sldMk cId="1189524617" sldId="322"/>
            <ac:spMk id="49" creationId="{A8057E98-4A7E-DA48-8F1D-3C3DAF91DB57}"/>
          </ac:spMkLst>
        </pc:spChg>
        <pc:spChg chg="mod">
          <ac:chgData name="Kurusanth Pararajasekaram" userId="e0e8ee52-2ea8-4d68-b3ff-9d16039ef1d4" providerId="ADAL" clId="{ACCA52E9-240B-254B-A3BB-58A974A174A9}" dt="2022-03-12T10:12:17.661" v="2993" actId="692"/>
          <ac:spMkLst>
            <pc:docMk/>
            <pc:sldMk cId="1189524617" sldId="322"/>
            <ac:spMk id="50" creationId="{550D1949-013F-BB4B-B4F6-D6104C3EAC4C}"/>
          </ac:spMkLst>
        </pc:spChg>
        <pc:spChg chg="mod">
          <ac:chgData name="Kurusanth Pararajasekaram" userId="e0e8ee52-2ea8-4d68-b3ff-9d16039ef1d4" providerId="ADAL" clId="{ACCA52E9-240B-254B-A3BB-58A974A174A9}" dt="2022-03-12T10:18:41.793" v="3085" actId="1076"/>
          <ac:spMkLst>
            <pc:docMk/>
            <pc:sldMk cId="1189524617" sldId="322"/>
            <ac:spMk id="51" creationId="{0BDE9EA5-10C5-3941-80E0-5A521901C648}"/>
          </ac:spMkLst>
        </pc:spChg>
        <pc:spChg chg="add mod">
          <ac:chgData name="Kurusanth Pararajasekaram" userId="e0e8ee52-2ea8-4d68-b3ff-9d16039ef1d4" providerId="ADAL" clId="{ACCA52E9-240B-254B-A3BB-58A974A174A9}" dt="2022-03-12T10:17:20.715" v="3065" actId="1076"/>
          <ac:spMkLst>
            <pc:docMk/>
            <pc:sldMk cId="1189524617" sldId="322"/>
            <ac:spMk id="52" creationId="{303A5E11-A7A9-5644-B35A-6CBA4B507B67}"/>
          </ac:spMkLst>
        </pc:spChg>
        <pc:spChg chg="add mod">
          <ac:chgData name="Kurusanth Pararajasekaram" userId="e0e8ee52-2ea8-4d68-b3ff-9d16039ef1d4" providerId="ADAL" clId="{ACCA52E9-240B-254B-A3BB-58A974A174A9}" dt="2022-03-12T10:17:27.527" v="3066" actId="1076"/>
          <ac:spMkLst>
            <pc:docMk/>
            <pc:sldMk cId="1189524617" sldId="322"/>
            <ac:spMk id="53" creationId="{5A6090B4-FAED-E948-9655-5EB2A5625559}"/>
          </ac:spMkLst>
        </pc:spChg>
        <pc:spChg chg="add mod">
          <ac:chgData name="Kurusanth Pararajasekaram" userId="e0e8ee52-2ea8-4d68-b3ff-9d16039ef1d4" providerId="ADAL" clId="{ACCA52E9-240B-254B-A3BB-58A974A174A9}" dt="2022-03-12T10:17:30.257" v="3067" actId="1076"/>
          <ac:spMkLst>
            <pc:docMk/>
            <pc:sldMk cId="1189524617" sldId="322"/>
            <ac:spMk id="54" creationId="{007D01D6-DABA-6A4D-8D3C-ECCD52540C98}"/>
          </ac:spMkLst>
        </pc:spChg>
        <pc:spChg chg="add mod">
          <ac:chgData name="Kurusanth Pararajasekaram" userId="e0e8ee52-2ea8-4d68-b3ff-9d16039ef1d4" providerId="ADAL" clId="{ACCA52E9-240B-254B-A3BB-58A974A174A9}" dt="2022-03-12T10:17:33.695" v="3068" actId="1076"/>
          <ac:spMkLst>
            <pc:docMk/>
            <pc:sldMk cId="1189524617" sldId="322"/>
            <ac:spMk id="55" creationId="{23FA439E-5DE0-C443-91A5-0F85CD5AD7F2}"/>
          </ac:spMkLst>
        </pc:spChg>
        <pc:spChg chg="add del mod">
          <ac:chgData name="Kurusanth Pararajasekaram" userId="e0e8ee52-2ea8-4d68-b3ff-9d16039ef1d4" providerId="ADAL" clId="{ACCA52E9-240B-254B-A3BB-58A974A174A9}" dt="2022-03-12T10:18:45.461" v="3087" actId="478"/>
          <ac:spMkLst>
            <pc:docMk/>
            <pc:sldMk cId="1189524617" sldId="322"/>
            <ac:spMk id="56" creationId="{2326D944-DF1C-F244-8737-2FB45F4A1B4C}"/>
          </ac:spMkLst>
        </pc:spChg>
        <pc:spChg chg="add mod">
          <ac:chgData name="Kurusanth Pararajasekaram" userId="e0e8ee52-2ea8-4d68-b3ff-9d16039ef1d4" providerId="ADAL" clId="{ACCA52E9-240B-254B-A3BB-58A974A174A9}" dt="2022-03-13T09:04:21.692" v="3539" actId="208"/>
          <ac:spMkLst>
            <pc:docMk/>
            <pc:sldMk cId="1189524617" sldId="322"/>
            <ac:spMk id="59" creationId="{BF33C651-3910-7743-B45B-1F07E27D15EA}"/>
          </ac:spMkLst>
        </pc:spChg>
        <pc:spChg chg="add mod">
          <ac:chgData name="Kurusanth Pararajasekaram" userId="e0e8ee52-2ea8-4d68-b3ff-9d16039ef1d4" providerId="ADAL" clId="{ACCA52E9-240B-254B-A3BB-58A974A174A9}" dt="2022-03-13T18:31:40.211" v="5236" actId="14100"/>
          <ac:spMkLst>
            <pc:docMk/>
            <pc:sldMk cId="1189524617" sldId="322"/>
            <ac:spMk id="60" creationId="{9A333292-81E3-A744-989E-4E230CA45B9B}"/>
          </ac:spMkLst>
        </pc:spChg>
        <pc:spChg chg="add mod">
          <ac:chgData name="Kurusanth Pararajasekaram" userId="e0e8ee52-2ea8-4d68-b3ff-9d16039ef1d4" providerId="ADAL" clId="{ACCA52E9-240B-254B-A3BB-58A974A174A9}" dt="2022-03-13T10:30:21.663" v="3953" actId="1076"/>
          <ac:spMkLst>
            <pc:docMk/>
            <pc:sldMk cId="1189524617" sldId="322"/>
            <ac:spMk id="61" creationId="{A2A3330D-52D4-2246-8D49-7D178216EACB}"/>
          </ac:spMkLst>
        </pc:spChg>
        <pc:spChg chg="add mod">
          <ac:chgData name="Kurusanth Pararajasekaram" userId="e0e8ee52-2ea8-4d68-b3ff-9d16039ef1d4" providerId="ADAL" clId="{ACCA52E9-240B-254B-A3BB-58A974A174A9}" dt="2022-03-13T09:34:07.047" v="3723" actId="207"/>
          <ac:spMkLst>
            <pc:docMk/>
            <pc:sldMk cId="1189524617" sldId="322"/>
            <ac:spMk id="62" creationId="{B3E6D322-F097-514C-B1B7-E1E5667E30AA}"/>
          </ac:spMkLst>
        </pc:spChg>
        <pc:spChg chg="add mod">
          <ac:chgData name="Kurusanth Pararajasekaram" userId="e0e8ee52-2ea8-4d68-b3ff-9d16039ef1d4" providerId="ADAL" clId="{ACCA52E9-240B-254B-A3BB-58A974A174A9}" dt="2022-03-13T09:34:09.533" v="3724" actId="207"/>
          <ac:spMkLst>
            <pc:docMk/>
            <pc:sldMk cId="1189524617" sldId="322"/>
            <ac:spMk id="63" creationId="{867820A5-7835-BA48-8642-C575D401C08C}"/>
          </ac:spMkLst>
        </pc:spChg>
        <pc:spChg chg="add mod">
          <ac:chgData name="Kurusanth Pararajasekaram" userId="e0e8ee52-2ea8-4d68-b3ff-9d16039ef1d4" providerId="ADAL" clId="{ACCA52E9-240B-254B-A3BB-58A974A174A9}" dt="2022-03-13T09:34:11.624" v="3725" actId="207"/>
          <ac:spMkLst>
            <pc:docMk/>
            <pc:sldMk cId="1189524617" sldId="322"/>
            <ac:spMk id="64" creationId="{79A9DEEA-30BD-2841-9403-638853F74A99}"/>
          </ac:spMkLst>
        </pc:spChg>
        <pc:grpChg chg="add del mod">
          <ac:chgData name="Kurusanth Pararajasekaram" userId="e0e8ee52-2ea8-4d68-b3ff-9d16039ef1d4" providerId="ADAL" clId="{ACCA52E9-240B-254B-A3BB-58A974A174A9}" dt="2022-03-12T10:07:51.588" v="2882" actId="478"/>
          <ac:grpSpMkLst>
            <pc:docMk/>
            <pc:sldMk cId="1189524617" sldId="322"/>
            <ac:grpSpMk id="4" creationId="{EC086037-1EE3-1549-B2D7-1552412FB2BF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5" creationId="{F2ADDBC9-3F7B-A44C-A83E-0493ED1A1EE8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6" creationId="{348C4FF1-2098-DD4B-829A-21547783F00B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7" creationId="{C3766561-D4B5-3747-83CC-9F5CF3E73B62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9" creationId="{DFC96BB2-2D16-ED4C-A14C-7FD31E1CD68C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10" creationId="{38BD2626-9B1B-2049-BDAC-343E64C43702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21" creationId="{AECF003C-9FB9-4F4D-A628-9ADA764C06AF}"/>
          </ac:grpSpMkLst>
        </pc:grpChg>
        <pc:grpChg chg="mod">
          <ac:chgData name="Kurusanth Pararajasekaram" userId="e0e8ee52-2ea8-4d68-b3ff-9d16039ef1d4" providerId="ADAL" clId="{ACCA52E9-240B-254B-A3BB-58A974A174A9}" dt="2022-03-12T10:07:23.755" v="2873"/>
          <ac:grpSpMkLst>
            <pc:docMk/>
            <pc:sldMk cId="1189524617" sldId="322"/>
            <ac:grpSpMk id="22" creationId="{F68AA3F8-B52B-DF4B-8F87-3A72DB730547}"/>
          </ac:grpSpMkLst>
        </pc:grpChg>
        <pc:grpChg chg="add mod">
          <ac:chgData name="Kurusanth Pararajasekaram" userId="e0e8ee52-2ea8-4d68-b3ff-9d16039ef1d4" providerId="ADAL" clId="{ACCA52E9-240B-254B-A3BB-58A974A174A9}" dt="2022-03-12T10:17:14.018" v="3063" actId="1076"/>
          <ac:grpSpMkLst>
            <pc:docMk/>
            <pc:sldMk cId="1189524617" sldId="322"/>
            <ac:grpSpMk id="38" creationId="{A7F11C25-73B6-8641-B88C-66BFAD4466DF}"/>
          </ac:grpSpMkLst>
        </pc:grpChg>
        <pc:picChg chg="add del mod">
          <ac:chgData name="Kurusanth Pararajasekaram" userId="e0e8ee52-2ea8-4d68-b3ff-9d16039ef1d4" providerId="ADAL" clId="{ACCA52E9-240B-254B-A3BB-58A974A174A9}" dt="2022-03-13T10:30:41.465" v="3961" actId="478"/>
          <ac:picMkLst>
            <pc:docMk/>
            <pc:sldMk cId="1189524617" sldId="322"/>
            <ac:picMk id="25" creationId="{B9CF7A4B-1703-C441-8C86-A952C00489B3}"/>
          </ac:picMkLst>
        </pc:picChg>
        <pc:picChg chg="add mod">
          <ac:chgData name="Kurusanth Pararajasekaram" userId="e0e8ee52-2ea8-4d68-b3ff-9d16039ef1d4" providerId="ADAL" clId="{ACCA52E9-240B-254B-A3BB-58A974A174A9}" dt="2022-03-12T10:19:02.295" v="3089" actId="207"/>
          <ac:picMkLst>
            <pc:docMk/>
            <pc:sldMk cId="1189524617" sldId="322"/>
            <ac:picMk id="66" creationId="{A87085D9-7DCF-8C44-8EF9-84DA38911261}"/>
          </ac:picMkLst>
        </pc:picChg>
        <pc:cxnChg chg="mod">
          <ac:chgData name="Kurusanth Pararajasekaram" userId="e0e8ee52-2ea8-4d68-b3ff-9d16039ef1d4" providerId="ADAL" clId="{ACCA52E9-240B-254B-A3BB-58A974A174A9}" dt="2022-03-12T10:20:58.820" v="3094" actId="166"/>
          <ac:cxnSpMkLst>
            <pc:docMk/>
            <pc:sldMk cId="1189524617" sldId="322"/>
            <ac:cxnSpMk id="39" creationId="{1F871AE6-9602-1E4C-987D-8AE9E0ECD9FC}"/>
          </ac:cxnSpMkLst>
        </pc:cxnChg>
        <pc:cxnChg chg="mod">
          <ac:chgData name="Kurusanth Pararajasekaram" userId="e0e8ee52-2ea8-4d68-b3ff-9d16039ef1d4" providerId="ADAL" clId="{ACCA52E9-240B-254B-A3BB-58A974A174A9}" dt="2022-03-12T10:18:41.793" v="3085" actId="1076"/>
          <ac:cxnSpMkLst>
            <pc:docMk/>
            <pc:sldMk cId="1189524617" sldId="322"/>
            <ac:cxnSpMk id="40" creationId="{97937E97-185A-2B4F-A7EF-EB752CC80BB9}"/>
          </ac:cxnSpMkLst>
        </pc:cxnChg>
        <pc:cxnChg chg="del mod">
          <ac:chgData name="Kurusanth Pararajasekaram" userId="e0e8ee52-2ea8-4d68-b3ff-9d16039ef1d4" providerId="ADAL" clId="{ACCA52E9-240B-254B-A3BB-58A974A174A9}" dt="2022-03-12T10:11:39.404" v="2979" actId="478"/>
          <ac:cxnSpMkLst>
            <pc:docMk/>
            <pc:sldMk cId="1189524617" sldId="322"/>
            <ac:cxnSpMk id="41" creationId="{C0443D37-2FAE-184B-AE28-AE88D459D3D1}"/>
          </ac:cxnSpMkLst>
        </pc:cxnChg>
        <pc:cxnChg chg="del mod">
          <ac:chgData name="Kurusanth Pararajasekaram" userId="e0e8ee52-2ea8-4d68-b3ff-9d16039ef1d4" providerId="ADAL" clId="{ACCA52E9-240B-254B-A3BB-58A974A174A9}" dt="2022-03-12T10:11:42.005" v="2980" actId="478"/>
          <ac:cxnSpMkLst>
            <pc:docMk/>
            <pc:sldMk cId="1189524617" sldId="322"/>
            <ac:cxnSpMk id="42" creationId="{3BA23190-50AB-A347-BD2B-4241EEF8398B}"/>
          </ac:cxnSpMkLst>
        </pc:cxnChg>
        <pc:cxnChg chg="mod">
          <ac:chgData name="Kurusanth Pararajasekaram" userId="e0e8ee52-2ea8-4d68-b3ff-9d16039ef1d4" providerId="ADAL" clId="{ACCA52E9-240B-254B-A3BB-58A974A174A9}" dt="2022-03-12T10:14:08.236" v="3037" actId="1076"/>
          <ac:cxnSpMkLst>
            <pc:docMk/>
            <pc:sldMk cId="1189524617" sldId="322"/>
            <ac:cxnSpMk id="43" creationId="{EC0D0C82-3D8E-374D-AA67-AC18409D81FF}"/>
          </ac:cxnSpMkLst>
        </pc:cxnChg>
        <pc:cxnChg chg="mod">
          <ac:chgData name="Kurusanth Pararajasekaram" userId="e0e8ee52-2ea8-4d68-b3ff-9d16039ef1d4" providerId="ADAL" clId="{ACCA52E9-240B-254B-A3BB-58A974A174A9}" dt="2022-03-12T10:20:42.055" v="3093" actId="692"/>
          <ac:cxnSpMkLst>
            <pc:docMk/>
            <pc:sldMk cId="1189524617" sldId="322"/>
            <ac:cxnSpMk id="44" creationId="{C6A53658-A393-2948-A597-DC99AE2E23A6}"/>
          </ac:cxnSpMkLst>
        </pc:cxnChg>
      </pc:sldChg>
      <pc:sldChg chg="addSp delSp modSp add mod">
        <pc:chgData name="Kurusanth Pararajasekaram" userId="e0e8ee52-2ea8-4d68-b3ff-9d16039ef1d4" providerId="ADAL" clId="{ACCA52E9-240B-254B-A3BB-58A974A174A9}" dt="2022-03-13T10:06:25.262" v="3903" actId="1076"/>
        <pc:sldMkLst>
          <pc:docMk/>
          <pc:sldMk cId="1842049511" sldId="323"/>
        </pc:sldMkLst>
        <pc:spChg chg="mod">
          <ac:chgData name="Kurusanth Pararajasekaram" userId="e0e8ee52-2ea8-4d68-b3ff-9d16039ef1d4" providerId="ADAL" clId="{ACCA52E9-240B-254B-A3BB-58A974A174A9}" dt="2022-03-13T10:03:27.445" v="3898" actId="1076"/>
          <ac:spMkLst>
            <pc:docMk/>
            <pc:sldMk cId="1842049511" sldId="323"/>
            <ac:spMk id="2" creationId="{D195DE0D-CEA5-6844-AF78-552AC8C7B017}"/>
          </ac:spMkLst>
        </pc:spChg>
        <pc:spChg chg="del">
          <ac:chgData name="Kurusanth Pararajasekaram" userId="e0e8ee52-2ea8-4d68-b3ff-9d16039ef1d4" providerId="ADAL" clId="{ACCA52E9-240B-254B-A3BB-58A974A174A9}" dt="2022-03-12T10:22:21.995" v="3105" actId="21"/>
          <ac:spMkLst>
            <pc:docMk/>
            <pc:sldMk cId="1842049511" sldId="323"/>
            <ac:spMk id="3" creationId="{32F16CB3-3E64-6846-9CD7-B80A5E76C5C0}"/>
          </ac:spMkLst>
        </pc:spChg>
        <pc:spChg chg="add mod">
          <ac:chgData name="Kurusanth Pararajasekaram" userId="e0e8ee52-2ea8-4d68-b3ff-9d16039ef1d4" providerId="ADAL" clId="{ACCA52E9-240B-254B-A3BB-58A974A174A9}" dt="2022-03-13T10:06:25.262" v="3903" actId="1076"/>
          <ac:spMkLst>
            <pc:docMk/>
            <pc:sldMk cId="1842049511" sldId="323"/>
            <ac:spMk id="3" creationId="{5C879404-024A-BA4E-9958-5F45E1CC15D5}"/>
          </ac:spMkLst>
        </pc:spChg>
        <pc:spChg chg="mod topLvl">
          <ac:chgData name="Kurusanth Pararajasekaram" userId="e0e8ee52-2ea8-4d68-b3ff-9d16039ef1d4" providerId="ADAL" clId="{ACCA52E9-240B-254B-A3BB-58A974A174A9}" dt="2022-03-12T12:21:42.036" v="3435" actId="14100"/>
          <ac:spMkLst>
            <pc:docMk/>
            <pc:sldMk cId="1842049511" sldId="323"/>
            <ac:spMk id="5" creationId="{A8F30C0D-89FE-CE43-BD5E-B4071FFD0E7C}"/>
          </ac:spMkLst>
        </pc:spChg>
        <pc:spChg chg="mod topLvl">
          <ac:chgData name="Kurusanth Pararajasekaram" userId="e0e8ee52-2ea8-4d68-b3ff-9d16039ef1d4" providerId="ADAL" clId="{ACCA52E9-240B-254B-A3BB-58A974A174A9}" dt="2022-03-12T10:27:57.026" v="3178" actId="14100"/>
          <ac:spMkLst>
            <pc:docMk/>
            <pc:sldMk cId="1842049511" sldId="323"/>
            <ac:spMk id="6" creationId="{4AF9CD89-EF74-2245-BABE-C49821865F32}"/>
          </ac:spMkLst>
        </pc:spChg>
        <pc:spChg chg="mod topLvl">
          <ac:chgData name="Kurusanth Pararajasekaram" userId="e0e8ee52-2ea8-4d68-b3ff-9d16039ef1d4" providerId="ADAL" clId="{ACCA52E9-240B-254B-A3BB-58A974A174A9}" dt="2022-03-12T12:21:42.042" v="3437" actId="14100"/>
          <ac:spMkLst>
            <pc:docMk/>
            <pc:sldMk cId="1842049511" sldId="323"/>
            <ac:spMk id="7" creationId="{7DB9F9DB-9476-BC45-9BDC-DCC8503383FC}"/>
          </ac:spMkLst>
        </pc:spChg>
        <pc:spChg chg="mod topLvl">
          <ac:chgData name="Kurusanth Pararajasekaram" userId="e0e8ee52-2ea8-4d68-b3ff-9d16039ef1d4" providerId="ADAL" clId="{ACCA52E9-240B-254B-A3BB-58A974A174A9}" dt="2022-03-12T12:21:42.039" v="3436" actId="14100"/>
          <ac:spMkLst>
            <pc:docMk/>
            <pc:sldMk cId="1842049511" sldId="323"/>
            <ac:spMk id="8" creationId="{C7A90771-06D7-B148-A5B1-98FB9D04E240}"/>
          </ac:spMkLst>
        </pc:spChg>
        <pc:spChg chg="mod topLvl">
          <ac:chgData name="Kurusanth Pararajasekaram" userId="e0e8ee52-2ea8-4d68-b3ff-9d16039ef1d4" providerId="ADAL" clId="{ACCA52E9-240B-254B-A3BB-58A974A174A9}" dt="2022-03-12T10:27:14.730" v="3171" actId="14100"/>
          <ac:spMkLst>
            <pc:docMk/>
            <pc:sldMk cId="1842049511" sldId="323"/>
            <ac:spMk id="9" creationId="{EA8994C7-6395-934B-86CA-C6548236F15F}"/>
          </ac:spMkLst>
        </pc:spChg>
        <pc:spChg chg="mod topLvl">
          <ac:chgData name="Kurusanth Pararajasekaram" userId="e0e8ee52-2ea8-4d68-b3ff-9d16039ef1d4" providerId="ADAL" clId="{ACCA52E9-240B-254B-A3BB-58A974A174A9}" dt="2022-03-12T10:27:51.994" v="3177" actId="14100"/>
          <ac:spMkLst>
            <pc:docMk/>
            <pc:sldMk cId="1842049511" sldId="323"/>
            <ac:spMk id="10" creationId="{E3B92F56-F746-4346-832B-A82504358458}"/>
          </ac:spMkLst>
        </pc:spChg>
        <pc:spChg chg="mod topLvl">
          <ac:chgData name="Kurusanth Pararajasekaram" userId="e0e8ee52-2ea8-4d68-b3ff-9d16039ef1d4" providerId="ADAL" clId="{ACCA52E9-240B-254B-A3BB-58A974A174A9}" dt="2022-03-12T10:29:32.299" v="3207" actId="692"/>
          <ac:spMkLst>
            <pc:docMk/>
            <pc:sldMk cId="1842049511" sldId="323"/>
            <ac:spMk id="12" creationId="{F6B73D35-780B-C947-9C81-8D8FDEAE7910}"/>
          </ac:spMkLst>
        </pc:spChg>
        <pc:spChg chg="mod topLvl">
          <ac:chgData name="Kurusanth Pararajasekaram" userId="e0e8ee52-2ea8-4d68-b3ff-9d16039ef1d4" providerId="ADAL" clId="{ACCA52E9-240B-254B-A3BB-58A974A174A9}" dt="2022-03-12T10:29:15.495" v="3201" actId="692"/>
          <ac:spMkLst>
            <pc:docMk/>
            <pc:sldMk cId="1842049511" sldId="323"/>
            <ac:spMk id="13" creationId="{7A8AA78E-3927-F74D-A451-87889C824908}"/>
          </ac:spMkLst>
        </pc:spChg>
        <pc:spChg chg="mod topLvl">
          <ac:chgData name="Kurusanth Pararajasekaram" userId="e0e8ee52-2ea8-4d68-b3ff-9d16039ef1d4" providerId="ADAL" clId="{ACCA52E9-240B-254B-A3BB-58A974A174A9}" dt="2022-03-12T10:29:24.532" v="3204" actId="692"/>
          <ac:spMkLst>
            <pc:docMk/>
            <pc:sldMk cId="1842049511" sldId="323"/>
            <ac:spMk id="14" creationId="{DFDB2D7B-D597-D946-82C5-32109E7DF27C}"/>
          </ac:spMkLst>
        </pc:spChg>
        <pc:spChg chg="mod topLvl">
          <ac:chgData name="Kurusanth Pararajasekaram" userId="e0e8ee52-2ea8-4d68-b3ff-9d16039ef1d4" providerId="ADAL" clId="{ACCA52E9-240B-254B-A3BB-58A974A174A9}" dt="2022-03-12T10:29:46.181" v="3210" actId="692"/>
          <ac:spMkLst>
            <pc:docMk/>
            <pc:sldMk cId="1842049511" sldId="323"/>
            <ac:spMk id="15" creationId="{FFA227BD-8425-BD41-8E76-501E6831D7D9}"/>
          </ac:spMkLst>
        </pc:spChg>
        <pc:spChg chg="mod topLvl">
          <ac:chgData name="Kurusanth Pararajasekaram" userId="e0e8ee52-2ea8-4d68-b3ff-9d16039ef1d4" providerId="ADAL" clId="{ACCA52E9-240B-254B-A3BB-58A974A174A9}" dt="2022-03-12T10:38:42.441" v="3266" actId="207"/>
          <ac:spMkLst>
            <pc:docMk/>
            <pc:sldMk cId="1842049511" sldId="323"/>
            <ac:spMk id="16" creationId="{C1E0F87E-FDF0-784E-83B0-C70FFADB4A81}"/>
          </ac:spMkLst>
        </pc:spChg>
        <pc:spChg chg="mod topLvl">
          <ac:chgData name="Kurusanth Pararajasekaram" userId="e0e8ee52-2ea8-4d68-b3ff-9d16039ef1d4" providerId="ADAL" clId="{ACCA52E9-240B-254B-A3BB-58A974A174A9}" dt="2022-03-12T10:26:17.623" v="3135" actId="165"/>
          <ac:spMkLst>
            <pc:docMk/>
            <pc:sldMk cId="1842049511" sldId="323"/>
            <ac:spMk id="17" creationId="{B817581A-95AA-5040-8A26-6B6921AC326D}"/>
          </ac:spMkLst>
        </pc:spChg>
        <pc:spChg chg="add mod">
          <ac:chgData name="Kurusanth Pararajasekaram" userId="e0e8ee52-2ea8-4d68-b3ff-9d16039ef1d4" providerId="ADAL" clId="{ACCA52E9-240B-254B-A3BB-58A974A174A9}" dt="2022-03-13T09:44:30.070" v="3787" actId="208"/>
          <ac:spMkLst>
            <pc:docMk/>
            <pc:sldMk cId="1842049511" sldId="323"/>
            <ac:spMk id="18" creationId="{A3A0EAF2-9D6E-C546-BA31-CD0C55613B58}"/>
          </ac:spMkLst>
        </pc:spChg>
        <pc:spChg chg="add del mod">
          <ac:chgData name="Kurusanth Pararajasekaram" userId="e0e8ee52-2ea8-4d68-b3ff-9d16039ef1d4" providerId="ADAL" clId="{ACCA52E9-240B-254B-A3BB-58A974A174A9}" dt="2022-03-12T10:26:23.310" v="3139" actId="478"/>
          <ac:spMkLst>
            <pc:docMk/>
            <pc:sldMk cId="1842049511" sldId="323"/>
            <ac:spMk id="19" creationId="{223E4E4D-BD5C-8645-8823-13AB819082E8}"/>
          </ac:spMkLst>
        </pc:spChg>
        <pc:spChg chg="add mod">
          <ac:chgData name="Kurusanth Pararajasekaram" userId="e0e8ee52-2ea8-4d68-b3ff-9d16039ef1d4" providerId="ADAL" clId="{ACCA52E9-240B-254B-A3BB-58A974A174A9}" dt="2022-03-13T09:58:01.999" v="3887" actId="1076"/>
          <ac:spMkLst>
            <pc:docMk/>
            <pc:sldMk cId="1842049511" sldId="323"/>
            <ac:spMk id="19" creationId="{FBA8CD88-0342-6B46-9F01-1AF76765203E}"/>
          </ac:spMkLst>
        </pc:spChg>
        <pc:spChg chg="del mod">
          <ac:chgData name="Kurusanth Pararajasekaram" userId="e0e8ee52-2ea8-4d68-b3ff-9d16039ef1d4" providerId="ADAL" clId="{ACCA52E9-240B-254B-A3BB-58A974A174A9}" dt="2022-03-12T10:26:45.247" v="3145" actId="478"/>
          <ac:spMkLst>
            <pc:docMk/>
            <pc:sldMk cId="1842049511" sldId="323"/>
            <ac:spMk id="20" creationId="{ED99787C-E43A-8F40-92FE-F9194FED221E}"/>
          </ac:spMkLst>
        </pc:spChg>
        <pc:spChg chg="add del mod">
          <ac:chgData name="Kurusanth Pararajasekaram" userId="e0e8ee52-2ea8-4d68-b3ff-9d16039ef1d4" providerId="ADAL" clId="{ACCA52E9-240B-254B-A3BB-58A974A174A9}" dt="2022-03-12T10:26:37.025" v="3143" actId="478"/>
          <ac:spMkLst>
            <pc:docMk/>
            <pc:sldMk cId="1842049511" sldId="323"/>
            <ac:spMk id="21" creationId="{03CC3B89-525A-3B45-AF87-725DA8692D72}"/>
          </ac:spMkLst>
        </pc:spChg>
        <pc:spChg chg="add del mod">
          <ac:chgData name="Kurusanth Pararajasekaram" userId="e0e8ee52-2ea8-4d68-b3ff-9d16039ef1d4" providerId="ADAL" clId="{ACCA52E9-240B-254B-A3BB-58A974A174A9}" dt="2022-03-12T10:26:31.203" v="3142" actId="478"/>
          <ac:spMkLst>
            <pc:docMk/>
            <pc:sldMk cId="1842049511" sldId="323"/>
            <ac:spMk id="22" creationId="{56C915E9-E820-DC4D-948D-082EEEA6116D}"/>
          </ac:spMkLst>
        </pc:spChg>
        <pc:spChg chg="add del mod">
          <ac:chgData name="Kurusanth Pararajasekaram" userId="e0e8ee52-2ea8-4d68-b3ff-9d16039ef1d4" providerId="ADAL" clId="{ACCA52E9-240B-254B-A3BB-58A974A174A9}" dt="2022-03-12T10:26:28.914" v="3141" actId="478"/>
          <ac:spMkLst>
            <pc:docMk/>
            <pc:sldMk cId="1842049511" sldId="323"/>
            <ac:spMk id="23" creationId="{0A2FD682-7BB7-8F4F-B5A6-5FB9FD95D919}"/>
          </ac:spMkLst>
        </pc:spChg>
        <pc:spChg chg="add del mod">
          <ac:chgData name="Kurusanth Pararajasekaram" userId="e0e8ee52-2ea8-4d68-b3ff-9d16039ef1d4" providerId="ADAL" clId="{ACCA52E9-240B-254B-A3BB-58A974A174A9}" dt="2022-03-12T10:26:26.438" v="3140" actId="478"/>
          <ac:spMkLst>
            <pc:docMk/>
            <pc:sldMk cId="1842049511" sldId="323"/>
            <ac:spMk id="24" creationId="{74EAA55D-2D2A-884B-8D82-78363C1085F3}"/>
          </ac:spMkLst>
        </pc:spChg>
        <pc:spChg chg="mod">
          <ac:chgData name="Kurusanth Pararajasekaram" userId="e0e8ee52-2ea8-4d68-b3ff-9d16039ef1d4" providerId="ADAL" clId="{ACCA52E9-240B-254B-A3BB-58A974A174A9}" dt="2022-03-12T10:23:54.362" v="3106"/>
          <ac:spMkLst>
            <pc:docMk/>
            <pc:sldMk cId="1842049511" sldId="323"/>
            <ac:spMk id="25" creationId="{F8853138-0FA3-1A40-B069-0C9F21F673C9}"/>
          </ac:spMkLst>
        </pc:spChg>
        <pc:spChg chg="add mod">
          <ac:chgData name="Kurusanth Pararajasekaram" userId="e0e8ee52-2ea8-4d68-b3ff-9d16039ef1d4" providerId="ADAL" clId="{ACCA52E9-240B-254B-A3BB-58A974A174A9}" dt="2022-03-12T10:27:35.446" v="3174" actId="2711"/>
          <ac:spMkLst>
            <pc:docMk/>
            <pc:sldMk cId="1842049511" sldId="323"/>
            <ac:spMk id="26" creationId="{D6B945BD-7020-5445-A203-BC5E599E8D09}"/>
          </ac:spMkLst>
        </pc:spChg>
        <pc:spChg chg="add mod">
          <ac:chgData name="Kurusanth Pararajasekaram" userId="e0e8ee52-2ea8-4d68-b3ff-9d16039ef1d4" providerId="ADAL" clId="{ACCA52E9-240B-254B-A3BB-58A974A174A9}" dt="2022-03-12T10:40:37.208" v="3291" actId="20577"/>
          <ac:spMkLst>
            <pc:docMk/>
            <pc:sldMk cId="1842049511" sldId="323"/>
            <ac:spMk id="27" creationId="{20FF41BA-116A-7047-8039-E80DDF8BF95E}"/>
          </ac:spMkLst>
        </pc:spChg>
        <pc:spChg chg="add del mod">
          <ac:chgData name="Kurusanth Pararajasekaram" userId="e0e8ee52-2ea8-4d68-b3ff-9d16039ef1d4" providerId="ADAL" clId="{ACCA52E9-240B-254B-A3BB-58A974A174A9}" dt="2022-03-12T10:28:10.057" v="3184"/>
          <ac:spMkLst>
            <pc:docMk/>
            <pc:sldMk cId="1842049511" sldId="323"/>
            <ac:spMk id="28" creationId="{9EFF4915-C124-1842-B0D6-2AB27F301172}"/>
          </ac:spMkLst>
        </pc:spChg>
        <pc:spChg chg="add mod">
          <ac:chgData name="Kurusanth Pararajasekaram" userId="e0e8ee52-2ea8-4d68-b3ff-9d16039ef1d4" providerId="ADAL" clId="{ACCA52E9-240B-254B-A3BB-58A974A174A9}" dt="2022-03-12T10:40:47.424" v="3309" actId="20577"/>
          <ac:spMkLst>
            <pc:docMk/>
            <pc:sldMk cId="1842049511" sldId="323"/>
            <ac:spMk id="29" creationId="{6D9C668A-3699-BA42-BDB7-3E3769F3D5C2}"/>
          </ac:spMkLst>
        </pc:spChg>
        <pc:spChg chg="add mod">
          <ac:chgData name="Kurusanth Pararajasekaram" userId="e0e8ee52-2ea8-4d68-b3ff-9d16039ef1d4" providerId="ADAL" clId="{ACCA52E9-240B-254B-A3BB-58A974A174A9}" dt="2022-03-13T09:07:56.768" v="3549" actId="33524"/>
          <ac:spMkLst>
            <pc:docMk/>
            <pc:sldMk cId="1842049511" sldId="323"/>
            <ac:spMk id="30" creationId="{43587425-34DC-624B-9F1C-9BB5F449ED89}"/>
          </ac:spMkLst>
        </pc:spChg>
        <pc:spChg chg="add mod">
          <ac:chgData name="Kurusanth Pararajasekaram" userId="e0e8ee52-2ea8-4d68-b3ff-9d16039ef1d4" providerId="ADAL" clId="{ACCA52E9-240B-254B-A3BB-58A974A174A9}" dt="2022-03-12T12:21:42.081" v="3443" actId="20577"/>
          <ac:spMkLst>
            <pc:docMk/>
            <pc:sldMk cId="1842049511" sldId="323"/>
            <ac:spMk id="31" creationId="{26965075-D8CF-3A45-9A36-EC4DBA44FD98}"/>
          </ac:spMkLst>
        </pc:spChg>
        <pc:spChg chg="add mod">
          <ac:chgData name="Kurusanth Pararajasekaram" userId="e0e8ee52-2ea8-4d68-b3ff-9d16039ef1d4" providerId="ADAL" clId="{ACCA52E9-240B-254B-A3BB-58A974A174A9}" dt="2022-03-12T12:21:42.018" v="3434" actId="20577"/>
          <ac:spMkLst>
            <pc:docMk/>
            <pc:sldMk cId="1842049511" sldId="323"/>
            <ac:spMk id="32" creationId="{517DFC80-EAC6-2749-A6E2-4EB9028C21F7}"/>
          </ac:spMkLst>
        </pc:spChg>
        <pc:spChg chg="add del mod">
          <ac:chgData name="Kurusanth Pararajasekaram" userId="e0e8ee52-2ea8-4d68-b3ff-9d16039ef1d4" providerId="ADAL" clId="{ACCA52E9-240B-254B-A3BB-58A974A174A9}" dt="2022-03-12T10:30:57.896" v="3217" actId="478"/>
          <ac:spMkLst>
            <pc:docMk/>
            <pc:sldMk cId="1842049511" sldId="323"/>
            <ac:spMk id="34" creationId="{2A53AF25-874E-234B-9254-6590378BB7F5}"/>
          </ac:spMkLst>
        </pc:spChg>
        <pc:spChg chg="add del mod">
          <ac:chgData name="Kurusanth Pararajasekaram" userId="e0e8ee52-2ea8-4d68-b3ff-9d16039ef1d4" providerId="ADAL" clId="{ACCA52E9-240B-254B-A3BB-58A974A174A9}" dt="2022-03-12T10:31:37.346" v="3219" actId="478"/>
          <ac:spMkLst>
            <pc:docMk/>
            <pc:sldMk cId="1842049511" sldId="323"/>
            <ac:spMk id="35" creationId="{8CCD1F77-8E08-964C-9255-688970B4DA2B}"/>
          </ac:spMkLst>
        </pc:spChg>
        <pc:spChg chg="add mod">
          <ac:chgData name="Kurusanth Pararajasekaram" userId="e0e8ee52-2ea8-4d68-b3ff-9d16039ef1d4" providerId="ADAL" clId="{ACCA52E9-240B-254B-A3BB-58A974A174A9}" dt="2022-03-13T10:03:18.953" v="3896" actId="1076"/>
          <ac:spMkLst>
            <pc:docMk/>
            <pc:sldMk cId="1842049511" sldId="323"/>
            <ac:spMk id="56" creationId="{65B1EECD-64DE-1941-8AC3-F07C6550E29D}"/>
          </ac:spMkLst>
        </pc:spChg>
        <pc:spChg chg="add mod">
          <ac:chgData name="Kurusanth Pararajasekaram" userId="e0e8ee52-2ea8-4d68-b3ff-9d16039ef1d4" providerId="ADAL" clId="{ACCA52E9-240B-254B-A3BB-58A974A174A9}" dt="2022-03-12T10:40:06.710" v="3274" actId="2085"/>
          <ac:spMkLst>
            <pc:docMk/>
            <pc:sldMk cId="1842049511" sldId="323"/>
            <ac:spMk id="59" creationId="{6E896D36-88C9-1243-A704-ECFE732953B4}"/>
          </ac:spMkLst>
        </pc:spChg>
        <pc:grpChg chg="add del mod">
          <ac:chgData name="Kurusanth Pararajasekaram" userId="e0e8ee52-2ea8-4d68-b3ff-9d16039ef1d4" providerId="ADAL" clId="{ACCA52E9-240B-254B-A3BB-58A974A174A9}" dt="2022-03-12T10:30:12.741" v="3211" actId="1076"/>
          <ac:grpSpMkLst>
            <pc:docMk/>
            <pc:sldMk cId="1842049511" sldId="323"/>
            <ac:grpSpMk id="4" creationId="{75F19803-90C7-9040-BB56-51780CDE63D2}"/>
          </ac:grpSpMkLst>
        </pc:grpChg>
        <pc:grpChg chg="add del mod topLvl">
          <ac:chgData name="Kurusanth Pararajasekaram" userId="e0e8ee52-2ea8-4d68-b3ff-9d16039ef1d4" providerId="ADAL" clId="{ACCA52E9-240B-254B-A3BB-58A974A174A9}" dt="2022-03-12T10:26:17.914" v="3137" actId="165"/>
          <ac:grpSpMkLst>
            <pc:docMk/>
            <pc:sldMk cId="1842049511" sldId="323"/>
            <ac:grpSpMk id="11" creationId="{AE27BEEC-E1B1-B545-B322-051BD80F9461}"/>
          </ac:grpSpMkLst>
        </pc:grpChg>
        <pc:grpChg chg="del mod topLvl">
          <ac:chgData name="Kurusanth Pararajasekaram" userId="e0e8ee52-2ea8-4d68-b3ff-9d16039ef1d4" providerId="ADAL" clId="{ACCA52E9-240B-254B-A3BB-58A974A174A9}" dt="2022-03-12T10:26:45.247" v="3145" actId="478"/>
          <ac:grpSpMkLst>
            <pc:docMk/>
            <pc:sldMk cId="1842049511" sldId="323"/>
            <ac:grpSpMk id="18" creationId="{ABF4137C-0EFC-1B4B-9EE3-9A070A9279E2}"/>
          </ac:grpSpMkLst>
        </pc:grpChg>
        <pc:grpChg chg="add mod">
          <ac:chgData name="Kurusanth Pararajasekaram" userId="e0e8ee52-2ea8-4d68-b3ff-9d16039ef1d4" providerId="ADAL" clId="{ACCA52E9-240B-254B-A3BB-58A974A174A9}" dt="2022-03-12T10:30:41.608" v="3215" actId="1076"/>
          <ac:grpSpMkLst>
            <pc:docMk/>
            <pc:sldMk cId="1842049511" sldId="323"/>
            <ac:grpSpMk id="33" creationId="{23DE9536-251F-534F-AFE0-14A9BCC6C90F}"/>
          </ac:grpSpMkLst>
        </pc:grpChg>
        <pc:picChg chg="add mod">
          <ac:chgData name="Kurusanth Pararajasekaram" userId="e0e8ee52-2ea8-4d68-b3ff-9d16039ef1d4" providerId="ADAL" clId="{ACCA52E9-240B-254B-A3BB-58A974A174A9}" dt="2022-03-13T10:04:23.904" v="3902" actId="1076"/>
          <ac:picMkLst>
            <pc:docMk/>
            <pc:sldMk cId="1842049511" sldId="323"/>
            <ac:picMk id="58" creationId="{A917BD9B-1A43-0D4A-86C4-EF407DF2579F}"/>
          </ac:picMkLst>
        </pc:picChg>
        <pc:cxnChg chg="add mod">
          <ac:chgData name="Kurusanth Pararajasekaram" userId="e0e8ee52-2ea8-4d68-b3ff-9d16039ef1d4" providerId="ADAL" clId="{ACCA52E9-240B-254B-A3BB-58A974A174A9}" dt="2022-03-13T09:07:17.460" v="3542" actId="208"/>
          <ac:cxnSpMkLst>
            <pc:docMk/>
            <pc:sldMk cId="1842049511" sldId="323"/>
            <ac:cxnSpMk id="37" creationId="{3601D835-9B10-F04A-8785-66F5D348B5A3}"/>
          </ac:cxnSpMkLst>
        </pc:cxnChg>
        <pc:cxnChg chg="add mod">
          <ac:chgData name="Kurusanth Pararajasekaram" userId="e0e8ee52-2ea8-4d68-b3ff-9d16039ef1d4" providerId="ADAL" clId="{ACCA52E9-240B-254B-A3BB-58A974A174A9}" dt="2022-03-13T09:07:17.460" v="3542" actId="208"/>
          <ac:cxnSpMkLst>
            <pc:docMk/>
            <pc:sldMk cId="1842049511" sldId="323"/>
            <ac:cxnSpMk id="38" creationId="{BCDCA0F5-E89E-F943-A6DA-83AC950A0028}"/>
          </ac:cxnSpMkLst>
        </pc:cxnChg>
        <pc:cxnChg chg="add mod">
          <ac:chgData name="Kurusanth Pararajasekaram" userId="e0e8ee52-2ea8-4d68-b3ff-9d16039ef1d4" providerId="ADAL" clId="{ACCA52E9-240B-254B-A3BB-58A974A174A9}" dt="2022-03-13T09:07:17.460" v="3542" actId="208"/>
          <ac:cxnSpMkLst>
            <pc:docMk/>
            <pc:sldMk cId="1842049511" sldId="323"/>
            <ac:cxnSpMk id="45" creationId="{81FB1F97-F980-D14E-8E04-0BF653B1ACC9}"/>
          </ac:cxnSpMkLst>
        </pc:cxnChg>
        <pc:cxnChg chg="add mod">
          <ac:chgData name="Kurusanth Pararajasekaram" userId="e0e8ee52-2ea8-4d68-b3ff-9d16039ef1d4" providerId="ADAL" clId="{ACCA52E9-240B-254B-A3BB-58A974A174A9}" dt="2022-03-13T09:07:17.460" v="3542" actId="208"/>
          <ac:cxnSpMkLst>
            <pc:docMk/>
            <pc:sldMk cId="1842049511" sldId="323"/>
            <ac:cxnSpMk id="49" creationId="{17BA4C9E-C44B-724A-A4AE-3576E0F34E82}"/>
          </ac:cxnSpMkLst>
        </pc:cxnChg>
      </pc:sldChg>
      <pc:sldChg chg="addSp delSp modSp add mod">
        <pc:chgData name="Kurusanth Pararajasekaram" userId="e0e8ee52-2ea8-4d68-b3ff-9d16039ef1d4" providerId="ADAL" clId="{ACCA52E9-240B-254B-A3BB-58A974A174A9}" dt="2022-03-12T12:21:41.995" v="3432" actId="20577"/>
        <pc:sldMkLst>
          <pc:docMk/>
          <pc:sldMk cId="1381959566" sldId="324"/>
        </pc:sldMkLst>
        <pc:spChg chg="mod">
          <ac:chgData name="Kurusanth Pararajasekaram" userId="e0e8ee52-2ea8-4d68-b3ff-9d16039ef1d4" providerId="ADAL" clId="{ACCA52E9-240B-254B-A3BB-58A974A174A9}" dt="2022-03-12T12:21:41.995" v="3432" actId="20577"/>
          <ac:spMkLst>
            <pc:docMk/>
            <pc:sldMk cId="1381959566" sldId="324"/>
            <ac:spMk id="2" creationId="{D195DE0D-CEA5-6844-AF78-552AC8C7B017}"/>
          </ac:spMkLst>
        </pc:spChg>
        <pc:spChg chg="add del mod">
          <ac:chgData name="Kurusanth Pararajasekaram" userId="e0e8ee52-2ea8-4d68-b3ff-9d16039ef1d4" providerId="ADAL" clId="{ACCA52E9-240B-254B-A3BB-58A974A174A9}" dt="2022-03-12T12:21:41.968" v="3430"/>
          <ac:spMkLst>
            <pc:docMk/>
            <pc:sldMk cId="1381959566" sldId="324"/>
            <ac:spMk id="3" creationId="{32F16CB3-3E64-6846-9CD7-B80A5E76C5C0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09:21:35.965" v="3623" actId="1076"/>
        <pc:sldMkLst>
          <pc:docMk/>
          <pc:sldMk cId="3996648732" sldId="325"/>
        </pc:sldMkLst>
        <pc:spChg chg="mod">
          <ac:chgData name="Kurusanth Pararajasekaram" userId="e0e8ee52-2ea8-4d68-b3ff-9d16039ef1d4" providerId="ADAL" clId="{ACCA52E9-240B-254B-A3BB-58A974A174A9}" dt="2022-03-13T09:21:35.965" v="3623" actId="1076"/>
          <ac:spMkLst>
            <pc:docMk/>
            <pc:sldMk cId="3996648732" sldId="325"/>
            <ac:spMk id="6" creationId="{F3E00283-E328-2047-A86E-1DC70B28193F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7:41:15.750" v="5213" actId="478"/>
        <pc:sldMkLst>
          <pc:docMk/>
          <pc:sldMk cId="1980746722" sldId="326"/>
        </pc:sldMkLst>
        <pc:spChg chg="mod">
          <ac:chgData name="Kurusanth Pararajasekaram" userId="e0e8ee52-2ea8-4d68-b3ff-9d16039ef1d4" providerId="ADAL" clId="{ACCA52E9-240B-254B-A3BB-58A974A174A9}" dt="2022-03-13T09:23:17.508" v="3638" actId="2711"/>
          <ac:spMkLst>
            <pc:docMk/>
            <pc:sldMk cId="1980746722" sldId="326"/>
            <ac:spMk id="2" creationId="{D195DE0D-CEA5-6844-AF78-552AC8C7B017}"/>
          </ac:spMkLst>
        </pc:spChg>
        <pc:spChg chg="mod">
          <ac:chgData name="Kurusanth Pararajasekaram" userId="e0e8ee52-2ea8-4d68-b3ff-9d16039ef1d4" providerId="ADAL" clId="{ACCA52E9-240B-254B-A3BB-58A974A174A9}" dt="2022-03-13T09:23:22.101" v="3639" actId="208"/>
          <ac:spMkLst>
            <pc:docMk/>
            <pc:sldMk cId="1980746722" sldId="326"/>
            <ac:spMk id="59" creationId="{BF33C651-3910-7743-B45B-1F07E27D15EA}"/>
          </ac:spMkLst>
        </pc:spChg>
        <pc:spChg chg="del mod">
          <ac:chgData name="Kurusanth Pararajasekaram" userId="e0e8ee52-2ea8-4d68-b3ff-9d16039ef1d4" providerId="ADAL" clId="{ACCA52E9-240B-254B-A3BB-58A974A174A9}" dt="2022-03-13T17:41:12.077" v="5211" actId="478"/>
          <ac:spMkLst>
            <pc:docMk/>
            <pc:sldMk cId="1980746722" sldId="326"/>
            <ac:spMk id="62" creationId="{B3E6D322-F097-514C-B1B7-E1E5667E30AA}"/>
          </ac:spMkLst>
        </pc:spChg>
        <pc:spChg chg="del mod">
          <ac:chgData name="Kurusanth Pararajasekaram" userId="e0e8ee52-2ea8-4d68-b3ff-9d16039ef1d4" providerId="ADAL" clId="{ACCA52E9-240B-254B-A3BB-58A974A174A9}" dt="2022-03-13T17:41:14.066" v="5212" actId="478"/>
          <ac:spMkLst>
            <pc:docMk/>
            <pc:sldMk cId="1980746722" sldId="326"/>
            <ac:spMk id="63" creationId="{867820A5-7835-BA48-8642-C575D401C08C}"/>
          </ac:spMkLst>
        </pc:spChg>
        <pc:spChg chg="del mod">
          <ac:chgData name="Kurusanth Pararajasekaram" userId="e0e8ee52-2ea8-4d68-b3ff-9d16039ef1d4" providerId="ADAL" clId="{ACCA52E9-240B-254B-A3BB-58A974A174A9}" dt="2022-03-13T17:41:15.750" v="5213" actId="478"/>
          <ac:spMkLst>
            <pc:docMk/>
            <pc:sldMk cId="1980746722" sldId="326"/>
            <ac:spMk id="64" creationId="{79A9DEEA-30BD-2841-9403-638853F74A99}"/>
          </ac:spMkLst>
        </pc:spChg>
        <pc:grpChg chg="mod">
          <ac:chgData name="Kurusanth Pararajasekaram" userId="e0e8ee52-2ea8-4d68-b3ff-9d16039ef1d4" providerId="ADAL" clId="{ACCA52E9-240B-254B-A3BB-58A974A174A9}" dt="2022-03-13T09:22:59.123" v="3633" actId="1076"/>
          <ac:grpSpMkLst>
            <pc:docMk/>
            <pc:sldMk cId="1980746722" sldId="326"/>
            <ac:grpSpMk id="67" creationId="{DFFD5B0C-1ED1-4D1A-8CAE-7E5C9F109D2E}"/>
          </ac:grpSpMkLst>
        </pc:grpChg>
      </pc:sldChg>
      <pc:sldChg chg="addSp modSp mod">
        <pc:chgData name="Kurusanth Pararajasekaram" userId="e0e8ee52-2ea8-4d68-b3ff-9d16039ef1d4" providerId="ADAL" clId="{ACCA52E9-240B-254B-A3BB-58A974A174A9}" dt="2022-03-13T17:46:15.220" v="5215" actId="1076"/>
        <pc:sldMkLst>
          <pc:docMk/>
          <pc:sldMk cId="336097754" sldId="327"/>
        </pc:sldMkLst>
        <pc:spChg chg="mod">
          <ac:chgData name="Kurusanth Pararajasekaram" userId="e0e8ee52-2ea8-4d68-b3ff-9d16039ef1d4" providerId="ADAL" clId="{ACCA52E9-240B-254B-A3BB-58A974A174A9}" dt="2022-03-13T08:56:09.611" v="3463" actId="207"/>
          <ac:spMkLst>
            <pc:docMk/>
            <pc:sldMk cId="336097754" sldId="327"/>
            <ac:spMk id="2" creationId="{D195DE0D-CEA5-6844-AF78-552AC8C7B017}"/>
          </ac:spMkLst>
        </pc:spChg>
        <pc:spChg chg="add mod">
          <ac:chgData name="Kurusanth Pararajasekaram" userId="e0e8ee52-2ea8-4d68-b3ff-9d16039ef1d4" providerId="ADAL" clId="{ACCA52E9-240B-254B-A3BB-58A974A174A9}" dt="2022-03-13T09:00:15.162" v="3522" actId="14100"/>
          <ac:spMkLst>
            <pc:docMk/>
            <pc:sldMk cId="336097754" sldId="327"/>
            <ac:spMk id="3" creationId="{9DBC21FE-4ED3-F840-BCEA-6CE2ABCA2F51}"/>
          </ac:spMkLst>
        </pc:spChg>
        <pc:spChg chg="add mod">
          <ac:chgData name="Kurusanth Pararajasekaram" userId="e0e8ee52-2ea8-4d68-b3ff-9d16039ef1d4" providerId="ADAL" clId="{ACCA52E9-240B-254B-A3BB-58A974A174A9}" dt="2022-03-13T08:59:56.456" v="3519" actId="1076"/>
          <ac:spMkLst>
            <pc:docMk/>
            <pc:sldMk cId="336097754" sldId="327"/>
            <ac:spMk id="4" creationId="{8453161D-05B4-E249-83F5-DD13B63F05C5}"/>
          </ac:spMkLst>
        </pc:spChg>
        <pc:spChg chg="add mod">
          <ac:chgData name="Kurusanth Pararajasekaram" userId="e0e8ee52-2ea8-4d68-b3ff-9d16039ef1d4" providerId="ADAL" clId="{ACCA52E9-240B-254B-A3BB-58A974A174A9}" dt="2022-03-13T08:58:47.216" v="3497" actId="14100"/>
          <ac:spMkLst>
            <pc:docMk/>
            <pc:sldMk cId="336097754" sldId="327"/>
            <ac:spMk id="198" creationId="{7539CC9B-102E-8243-B3DB-F4FD96775411}"/>
          </ac:spMkLst>
        </pc:spChg>
        <pc:spChg chg="mod">
          <ac:chgData name="Kurusanth Pararajasekaram" userId="e0e8ee52-2ea8-4d68-b3ff-9d16039ef1d4" providerId="ADAL" clId="{ACCA52E9-240B-254B-A3BB-58A974A174A9}" dt="2022-03-13T17:46:15.220" v="5215" actId="1076"/>
          <ac:spMkLst>
            <pc:docMk/>
            <pc:sldMk cId="336097754" sldId="327"/>
            <ac:spMk id="199" creationId="{F67338B7-8ADD-469E-BC77-2A027872613B}"/>
          </ac:spMkLst>
        </pc:spChg>
        <pc:spChg chg="add mod">
          <ac:chgData name="Kurusanth Pararajasekaram" userId="e0e8ee52-2ea8-4d68-b3ff-9d16039ef1d4" providerId="ADAL" clId="{ACCA52E9-240B-254B-A3BB-58A974A174A9}" dt="2022-03-13T08:59:52.209" v="3518" actId="1076"/>
          <ac:spMkLst>
            <pc:docMk/>
            <pc:sldMk cId="336097754" sldId="327"/>
            <ac:spMk id="201" creationId="{99C19AD1-8F4C-4B41-87F0-1D5B7D161BBE}"/>
          </ac:spMkLst>
        </pc:spChg>
      </pc:sldChg>
      <pc:sldChg chg="addSp modSp del mod">
        <pc:chgData name="Kurusanth Pararajasekaram" userId="e0e8ee52-2ea8-4d68-b3ff-9d16039ef1d4" providerId="ADAL" clId="{ACCA52E9-240B-254B-A3BB-58A974A174A9}" dt="2022-03-13T14:44:16.049" v="4719" actId="2696"/>
        <pc:sldMkLst>
          <pc:docMk/>
          <pc:sldMk cId="45601551" sldId="328"/>
        </pc:sldMkLst>
        <pc:spChg chg="mod">
          <ac:chgData name="Kurusanth Pararajasekaram" userId="e0e8ee52-2ea8-4d68-b3ff-9d16039ef1d4" providerId="ADAL" clId="{ACCA52E9-240B-254B-A3BB-58A974A174A9}" dt="2022-03-13T09:00:34.169" v="3526" actId="2711"/>
          <ac:spMkLst>
            <pc:docMk/>
            <pc:sldMk cId="45601551" sldId="328"/>
            <ac:spMk id="2" creationId="{D195DE0D-CEA5-6844-AF78-552AC8C7B017}"/>
          </ac:spMkLst>
        </pc:spChg>
        <pc:spChg chg="add mod">
          <ac:chgData name="Kurusanth Pararajasekaram" userId="e0e8ee52-2ea8-4d68-b3ff-9d16039ef1d4" providerId="ADAL" clId="{ACCA52E9-240B-254B-A3BB-58A974A174A9}" dt="2022-03-13T12:23:11.844" v="4053" actId="1076"/>
          <ac:spMkLst>
            <pc:docMk/>
            <pc:sldMk cId="45601551" sldId="328"/>
            <ac:spMk id="198" creationId="{7FDF1A6B-45E8-614D-A354-C190B03399E4}"/>
          </ac:spMkLst>
        </pc:spChg>
        <pc:spChg chg="add mod">
          <ac:chgData name="Kurusanth Pararajasekaram" userId="e0e8ee52-2ea8-4d68-b3ff-9d16039ef1d4" providerId="ADAL" clId="{ACCA52E9-240B-254B-A3BB-58A974A174A9}" dt="2022-03-13T09:26:10.428" v="3642" actId="14100"/>
          <ac:spMkLst>
            <pc:docMk/>
            <pc:sldMk cId="45601551" sldId="328"/>
            <ac:spMk id="199" creationId="{196A94A8-7002-154C-8AB9-8B8C897227F3}"/>
          </ac:spMkLst>
        </pc:spChg>
        <pc:spChg chg="add mod">
          <ac:chgData name="Kurusanth Pararajasekaram" userId="e0e8ee52-2ea8-4d68-b3ff-9d16039ef1d4" providerId="ADAL" clId="{ACCA52E9-240B-254B-A3BB-58A974A174A9}" dt="2022-03-13T12:23:22.877" v="4054" actId="167"/>
          <ac:spMkLst>
            <pc:docMk/>
            <pc:sldMk cId="45601551" sldId="328"/>
            <ac:spMk id="200" creationId="{DA164F2C-6265-BE45-B617-0377756CE484}"/>
          </ac:spMkLst>
        </pc:spChg>
        <pc:spChg chg="mod">
          <ac:chgData name="Kurusanth Pararajasekaram" userId="e0e8ee52-2ea8-4d68-b3ff-9d16039ef1d4" providerId="ADAL" clId="{ACCA52E9-240B-254B-A3BB-58A974A174A9}" dt="2022-03-13T09:26:01.106" v="3641" actId="1076"/>
          <ac:spMkLst>
            <pc:docMk/>
            <pc:sldMk cId="45601551" sldId="328"/>
            <ac:spMk id="590" creationId="{EF379587-87C3-4157-B8F2-A05022819C70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7:50:11.302" v="5216" actId="1076"/>
        <pc:sldMkLst>
          <pc:docMk/>
          <pc:sldMk cId="2880392044" sldId="329"/>
        </pc:sldMkLst>
        <pc:spChg chg="mod">
          <ac:chgData name="Kurusanth Pararajasekaram" userId="e0e8ee52-2ea8-4d68-b3ff-9d16039ef1d4" providerId="ADAL" clId="{ACCA52E9-240B-254B-A3BB-58A974A174A9}" dt="2022-03-13T17:50:11.302" v="5216" actId="1076"/>
          <ac:spMkLst>
            <pc:docMk/>
            <pc:sldMk cId="2880392044" sldId="329"/>
            <ac:spMk id="2" creationId="{D195DE0D-CEA5-6844-AF78-552AC8C7B017}"/>
          </ac:spMkLst>
        </pc:spChg>
        <pc:spChg chg="mod">
          <ac:chgData name="Kurusanth Pararajasekaram" userId="e0e8ee52-2ea8-4d68-b3ff-9d16039ef1d4" providerId="ADAL" clId="{ACCA52E9-240B-254B-A3BB-58A974A174A9}" dt="2022-03-13T09:03:24.112" v="3538" actId="208"/>
          <ac:spMkLst>
            <pc:docMk/>
            <pc:sldMk cId="2880392044" sldId="329"/>
            <ac:spMk id="59" creationId="{BF33C651-3910-7743-B45B-1F07E27D15EA}"/>
          </ac:spMkLst>
        </pc:spChg>
        <pc:spChg chg="mod">
          <ac:chgData name="Kurusanth Pararajasekaram" userId="e0e8ee52-2ea8-4d68-b3ff-9d16039ef1d4" providerId="ADAL" clId="{ACCA52E9-240B-254B-A3BB-58A974A174A9}" dt="2022-03-13T10:07:50.367" v="3907" actId="207"/>
          <ac:spMkLst>
            <pc:docMk/>
            <pc:sldMk cId="2880392044" sldId="329"/>
            <ac:spMk id="64" creationId="{79A9DEEA-30BD-2841-9403-638853F74A99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19:40.489" v="3909" actId="207"/>
        <pc:sldMkLst>
          <pc:docMk/>
          <pc:sldMk cId="4222106011" sldId="330"/>
        </pc:sldMkLst>
        <pc:spChg chg="mod">
          <ac:chgData name="Kurusanth Pararajasekaram" userId="e0e8ee52-2ea8-4d68-b3ff-9d16039ef1d4" providerId="ADAL" clId="{ACCA52E9-240B-254B-A3BB-58A974A174A9}" dt="2022-03-13T10:19:40.489" v="3909" actId="207"/>
          <ac:spMkLst>
            <pc:docMk/>
            <pc:sldMk cId="4222106011" sldId="330"/>
            <ac:spMk id="6" creationId="{F3E00283-E328-2047-A86E-1DC70B28193F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4:15:28.652" v="4332" actId="20577"/>
        <pc:sldMkLst>
          <pc:docMk/>
          <pc:sldMk cId="2826533594" sldId="331"/>
        </pc:sldMkLst>
        <pc:spChg chg="mod">
          <ac:chgData name="Kurusanth Pararajasekaram" userId="e0e8ee52-2ea8-4d68-b3ff-9d16039ef1d4" providerId="ADAL" clId="{ACCA52E9-240B-254B-A3BB-58A974A174A9}" dt="2022-03-13T14:15:28.652" v="4332" actId="20577"/>
          <ac:spMkLst>
            <pc:docMk/>
            <pc:sldMk cId="2826533594" sldId="331"/>
            <ac:spMk id="280" creationId="{00000000-0000-0000-0000-000000000000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26.132" v="3940" actId="207"/>
        <pc:sldMkLst>
          <pc:docMk/>
          <pc:sldMk cId="4162291366" sldId="334"/>
        </pc:sldMkLst>
        <pc:spChg chg="mod">
          <ac:chgData name="Kurusanth Pararajasekaram" userId="e0e8ee52-2ea8-4d68-b3ff-9d16039ef1d4" providerId="ADAL" clId="{ACCA52E9-240B-254B-A3BB-58A974A174A9}" dt="2022-03-13T10:22:26.132" v="3940" actId="207"/>
          <ac:spMkLst>
            <pc:docMk/>
            <pc:sldMk cId="4162291366" sldId="334"/>
            <ac:spMk id="8" creationId="{EC692C4C-B556-4773-A757-E247156E040D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36.940" v="3942" actId="207"/>
        <pc:sldMkLst>
          <pc:docMk/>
          <pc:sldMk cId="194611792" sldId="335"/>
        </pc:sldMkLst>
        <pc:spChg chg="mod">
          <ac:chgData name="Kurusanth Pararajasekaram" userId="e0e8ee52-2ea8-4d68-b3ff-9d16039ef1d4" providerId="ADAL" clId="{ACCA52E9-240B-254B-A3BB-58A974A174A9}" dt="2022-03-13T10:22:36.940" v="3942" actId="207"/>
          <ac:spMkLst>
            <pc:docMk/>
            <pc:sldMk cId="194611792" sldId="335"/>
            <ac:spMk id="9" creationId="{E7736148-D40D-4D29-8511-DA4C253ADC8A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41.199" v="3943" actId="207"/>
        <pc:sldMkLst>
          <pc:docMk/>
          <pc:sldMk cId="2516203056" sldId="336"/>
        </pc:sldMkLst>
        <pc:spChg chg="mod">
          <ac:chgData name="Kurusanth Pararajasekaram" userId="e0e8ee52-2ea8-4d68-b3ff-9d16039ef1d4" providerId="ADAL" clId="{ACCA52E9-240B-254B-A3BB-58A974A174A9}" dt="2022-03-13T10:22:41.199" v="3943" actId="207"/>
          <ac:spMkLst>
            <pc:docMk/>
            <pc:sldMk cId="2516203056" sldId="336"/>
            <ac:spMk id="8" creationId="{EC692C4C-B556-4773-A757-E247156E040D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44.730" v="3944" actId="207"/>
        <pc:sldMkLst>
          <pc:docMk/>
          <pc:sldMk cId="1792867965" sldId="337"/>
        </pc:sldMkLst>
        <pc:spChg chg="mod">
          <ac:chgData name="Kurusanth Pararajasekaram" userId="e0e8ee52-2ea8-4d68-b3ff-9d16039ef1d4" providerId="ADAL" clId="{ACCA52E9-240B-254B-A3BB-58A974A174A9}" dt="2022-03-13T10:22:44.730" v="3944" actId="207"/>
          <ac:spMkLst>
            <pc:docMk/>
            <pc:sldMk cId="1792867965" sldId="337"/>
            <ac:spMk id="8" creationId="{EC692C4C-B556-4773-A757-E247156E040D}"/>
          </ac:spMkLst>
        </pc:spChg>
      </pc:sldChg>
      <pc:sldChg chg="modSp mod">
        <pc:chgData name="Kurusanth Pararajasekaram" userId="e0e8ee52-2ea8-4d68-b3ff-9d16039ef1d4" providerId="ADAL" clId="{ACCA52E9-240B-254B-A3BB-58A974A174A9}" dt="2022-03-13T10:22:51.449" v="3945" actId="207"/>
        <pc:sldMkLst>
          <pc:docMk/>
          <pc:sldMk cId="4293179552" sldId="338"/>
        </pc:sldMkLst>
        <pc:spChg chg="mod">
          <ac:chgData name="Kurusanth Pararajasekaram" userId="e0e8ee52-2ea8-4d68-b3ff-9d16039ef1d4" providerId="ADAL" clId="{ACCA52E9-240B-254B-A3BB-58A974A174A9}" dt="2022-03-13T10:22:51.449" v="3945" actId="207"/>
          <ac:spMkLst>
            <pc:docMk/>
            <pc:sldMk cId="4293179552" sldId="338"/>
            <ac:spMk id="8" creationId="{EC692C4C-B556-4773-A757-E247156E040D}"/>
          </ac:spMkLst>
        </pc:spChg>
      </pc:sldChg>
      <pc:sldChg chg="delSp modSp mod">
        <pc:chgData name="Kurusanth Pararajasekaram" userId="e0e8ee52-2ea8-4d68-b3ff-9d16039ef1d4" providerId="ADAL" clId="{ACCA52E9-240B-254B-A3BB-58A974A174A9}" dt="2022-03-13T10:22:59.643" v="3948" actId="478"/>
        <pc:sldMkLst>
          <pc:docMk/>
          <pc:sldMk cId="122223754" sldId="339"/>
        </pc:sldMkLst>
        <pc:spChg chg="del mod">
          <ac:chgData name="Kurusanth Pararajasekaram" userId="e0e8ee52-2ea8-4d68-b3ff-9d16039ef1d4" providerId="ADAL" clId="{ACCA52E9-240B-254B-A3BB-58A974A174A9}" dt="2022-03-13T10:22:59.643" v="3948" actId="478"/>
          <ac:spMkLst>
            <pc:docMk/>
            <pc:sldMk cId="122223754" sldId="339"/>
            <ac:spMk id="2" creationId="{28420C47-C4C3-4C5E-AE02-5A0DB615C99F}"/>
          </ac:spMkLst>
        </pc:spChg>
        <pc:spChg chg="mod">
          <ac:chgData name="Kurusanth Pararajasekaram" userId="e0e8ee52-2ea8-4d68-b3ff-9d16039ef1d4" providerId="ADAL" clId="{ACCA52E9-240B-254B-A3BB-58A974A174A9}" dt="2022-03-13T10:22:56.285" v="3946" actId="207"/>
          <ac:spMkLst>
            <pc:docMk/>
            <pc:sldMk cId="122223754" sldId="339"/>
            <ac:spMk id="8" creationId="{EC692C4C-B556-4773-A757-E247156E040D}"/>
          </ac:spMkLst>
        </pc:spChg>
      </pc:sldChg>
      <pc:sldChg chg="modSp mod">
        <pc:chgData name="Kurusanth Pararajasekaram" userId="e0e8ee52-2ea8-4d68-b3ff-9d16039ef1d4" providerId="ADAL" clId="{ACCA52E9-240B-254B-A3BB-58A974A174A9}" dt="2022-03-14T08:40:22.698" v="6095" actId="1076"/>
        <pc:sldMkLst>
          <pc:docMk/>
          <pc:sldMk cId="2929339850" sldId="343"/>
        </pc:sldMkLst>
        <pc:spChg chg="mod">
          <ac:chgData name="Kurusanth Pararajasekaram" userId="e0e8ee52-2ea8-4d68-b3ff-9d16039ef1d4" providerId="ADAL" clId="{ACCA52E9-240B-254B-A3BB-58A974A174A9}" dt="2022-03-13T14:17:53.275" v="4457" actId="255"/>
          <ac:spMkLst>
            <pc:docMk/>
            <pc:sldMk cId="2929339850" sldId="343"/>
            <ac:spMk id="2" creationId="{28BACC64-9AAB-DA43-BC4E-891FE01C9AF6}"/>
          </ac:spMkLst>
        </pc:spChg>
        <pc:spChg chg="mod">
          <ac:chgData name="Kurusanth Pararajasekaram" userId="e0e8ee52-2ea8-4d68-b3ff-9d16039ef1d4" providerId="ADAL" clId="{ACCA52E9-240B-254B-A3BB-58A974A174A9}" dt="2022-03-13T10:44:11.331" v="4027" actId="1076"/>
          <ac:spMkLst>
            <pc:docMk/>
            <pc:sldMk cId="2929339850" sldId="343"/>
            <ac:spMk id="62" creationId="{9FD644F4-AB42-F840-AAAC-66AA24838C6D}"/>
          </ac:spMkLst>
        </pc:spChg>
        <pc:spChg chg="mod">
          <ac:chgData name="Kurusanth Pararajasekaram" userId="e0e8ee52-2ea8-4d68-b3ff-9d16039ef1d4" providerId="ADAL" clId="{ACCA52E9-240B-254B-A3BB-58A974A174A9}" dt="2022-03-13T15:50:07.459" v="5197" actId="14100"/>
          <ac:spMkLst>
            <pc:docMk/>
            <pc:sldMk cId="2929339850" sldId="343"/>
            <ac:spMk id="108" creationId="{8FFF43A3-B791-DA46-BD14-ADB2D874B5C5}"/>
          </ac:spMkLst>
        </pc:spChg>
        <pc:picChg chg="mod">
          <ac:chgData name="Kurusanth Pararajasekaram" userId="e0e8ee52-2ea8-4d68-b3ff-9d16039ef1d4" providerId="ADAL" clId="{ACCA52E9-240B-254B-A3BB-58A974A174A9}" dt="2022-03-13T14:16:47.469" v="4397" actId="207"/>
          <ac:picMkLst>
            <pc:docMk/>
            <pc:sldMk cId="2929339850" sldId="343"/>
            <ac:picMk id="5" creationId="{A21C437B-1999-4F56-9CD9-262795D0D745}"/>
          </ac:picMkLst>
        </pc:picChg>
        <pc:picChg chg="mod">
          <ac:chgData name="Kurusanth Pararajasekaram" userId="e0e8ee52-2ea8-4d68-b3ff-9d16039ef1d4" providerId="ADAL" clId="{ACCA52E9-240B-254B-A3BB-58A974A174A9}" dt="2022-03-14T08:40:22.698" v="6095" actId="1076"/>
          <ac:picMkLst>
            <pc:docMk/>
            <pc:sldMk cId="2929339850" sldId="343"/>
            <ac:picMk id="31" creationId="{1988B6A7-9334-4F50-BD2B-C631F9DF8389}"/>
          </ac:picMkLst>
        </pc:picChg>
        <pc:picChg chg="mod">
          <ac:chgData name="Kurusanth Pararajasekaram" userId="e0e8ee52-2ea8-4d68-b3ff-9d16039ef1d4" providerId="ADAL" clId="{ACCA52E9-240B-254B-A3BB-58A974A174A9}" dt="2022-03-13T14:16:53.049" v="4403" actId="207"/>
          <ac:picMkLst>
            <pc:docMk/>
            <pc:sldMk cId="2929339850" sldId="343"/>
            <ac:picMk id="32" creationId="{F9914F96-DD18-4B3D-9C82-23C9B519B6C6}"/>
          </ac:picMkLst>
        </pc:picChg>
        <pc:picChg chg="mod">
          <ac:chgData name="Kurusanth Pararajasekaram" userId="e0e8ee52-2ea8-4d68-b3ff-9d16039ef1d4" providerId="ADAL" clId="{ACCA52E9-240B-254B-A3BB-58A974A174A9}" dt="2022-03-13T14:17:25.357" v="4456" actId="207"/>
          <ac:picMkLst>
            <pc:docMk/>
            <pc:sldMk cId="2929339850" sldId="343"/>
            <ac:picMk id="33" creationId="{52830508-DDA0-45BB-AAD3-ED914AE86B4D}"/>
          </ac:picMkLst>
        </pc:picChg>
      </pc:sldChg>
      <pc:sldChg chg="modSp mod modShow">
        <pc:chgData name="Kurusanth Pararajasekaram" userId="e0e8ee52-2ea8-4d68-b3ff-9d16039ef1d4" providerId="ADAL" clId="{ACCA52E9-240B-254B-A3BB-58A974A174A9}" dt="2022-03-14T09:30:59.905" v="6345" actId="1076"/>
        <pc:sldMkLst>
          <pc:docMk/>
          <pc:sldMk cId="2725332667" sldId="345"/>
        </pc:sldMkLst>
        <pc:spChg chg="mod">
          <ac:chgData name="Kurusanth Pararajasekaram" userId="e0e8ee52-2ea8-4d68-b3ff-9d16039ef1d4" providerId="ADAL" clId="{ACCA52E9-240B-254B-A3BB-58A974A174A9}" dt="2022-03-13T14:24:57.893" v="4537" actId="255"/>
          <ac:spMkLst>
            <pc:docMk/>
            <pc:sldMk cId="2725332667" sldId="345"/>
            <ac:spMk id="2" creationId="{28BACC64-9AAB-DA43-BC4E-891FE01C9AF6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30" creationId="{9AF7359C-7E0C-484E-919E-4383BB9C579B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34" creationId="{14976224-3E74-4345-B1C6-BF1D86FE33E4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37" creationId="{22A89568-83D7-4EC5-AB5D-77FC2E57FC12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43" creationId="{68F9A82D-C1CF-4ACE-A832-B981CB4EE38A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44" creationId="{494C4329-C3D5-4D59-A91A-7D6FB5730EE0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45" creationId="{34003765-9E12-4C0B-9A4F-C325B552C71D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57" creationId="{8577748B-5CDA-F249-A3FF-A302AA6AE772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58" creationId="{B864644A-282D-6945-BFDC-93D507111B39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59" creationId="{C1FD5699-64C8-9143-981A-3898BF11F00B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60" creationId="{C8DCB792-B735-D140-A8B8-429611D21F54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61" creationId="{5B4EBF4C-DDAB-CD4B-AA2E-7FCCCC30AD39}"/>
          </ac:spMkLst>
        </pc:spChg>
        <pc:spChg chg="mod">
          <ac:chgData name="Kurusanth Pararajasekaram" userId="e0e8ee52-2ea8-4d68-b3ff-9d16039ef1d4" providerId="ADAL" clId="{ACCA52E9-240B-254B-A3BB-58A974A174A9}" dt="2022-03-14T09:30:59.905" v="6345" actId="1076"/>
          <ac:spMkLst>
            <pc:docMk/>
            <pc:sldMk cId="2725332667" sldId="345"/>
            <ac:spMk id="62" creationId="{9FD644F4-AB42-F840-AAAC-66AA24838C6D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63" creationId="{C6AE7B54-29E0-5542-8EBA-C522B4E41AAD}"/>
          </ac:spMkLst>
        </pc:spChg>
        <pc:spChg chg="mod">
          <ac:chgData name="Kurusanth Pararajasekaram" userId="e0e8ee52-2ea8-4d68-b3ff-9d16039ef1d4" providerId="ADAL" clId="{ACCA52E9-240B-254B-A3BB-58A974A174A9}" dt="2022-03-14T09:30:49.620" v="6344" actId="1076"/>
          <ac:spMkLst>
            <pc:docMk/>
            <pc:sldMk cId="2725332667" sldId="345"/>
            <ac:spMk id="64" creationId="{528C03C5-C1F2-5E48-91B5-EC30CBC2C6AD}"/>
          </ac:spMkLst>
        </pc:spChg>
      </pc:sldChg>
      <pc:sldChg chg="modSp mod modShow">
        <pc:chgData name="Kurusanth Pararajasekaram" userId="e0e8ee52-2ea8-4d68-b3ff-9d16039ef1d4" providerId="ADAL" clId="{ACCA52E9-240B-254B-A3BB-58A974A174A9}" dt="2022-03-13T12:37:01.987" v="4120" actId="729"/>
        <pc:sldMkLst>
          <pc:docMk/>
          <pc:sldMk cId="3179528253" sldId="346"/>
        </pc:sldMkLst>
        <pc:spChg chg="mod">
          <ac:chgData name="Kurusanth Pararajasekaram" userId="e0e8ee52-2ea8-4d68-b3ff-9d16039ef1d4" providerId="ADAL" clId="{ACCA52E9-240B-254B-A3BB-58A974A174A9}" dt="2022-03-13T12:29:05.984" v="4089" actId="2711"/>
          <ac:spMkLst>
            <pc:docMk/>
            <pc:sldMk cId="3179528253" sldId="346"/>
            <ac:spMk id="2" creationId="{CCE06C70-3045-4CE6-873C-9A9E3CE90160}"/>
          </ac:spMkLst>
        </pc:spChg>
        <pc:spChg chg="mod">
          <ac:chgData name="Kurusanth Pararajasekaram" userId="e0e8ee52-2ea8-4d68-b3ff-9d16039ef1d4" providerId="ADAL" clId="{ACCA52E9-240B-254B-A3BB-58A974A174A9}" dt="2022-03-13T12:33:53.459" v="4094" actId="1076"/>
          <ac:spMkLst>
            <pc:docMk/>
            <pc:sldMk cId="3179528253" sldId="346"/>
            <ac:spMk id="3" creationId="{58FB2D65-106C-4865-8349-1CFC814C6AFA}"/>
          </ac:spMkLst>
        </pc:spChg>
      </pc:sldChg>
      <pc:sldChg chg="addSp delSp modSp add mod delAnim">
        <pc:chgData name="Kurusanth Pararajasekaram" userId="e0e8ee52-2ea8-4d68-b3ff-9d16039ef1d4" providerId="ADAL" clId="{ACCA52E9-240B-254B-A3BB-58A974A174A9}" dt="2022-03-13T12:19:09.421" v="4043" actId="14100"/>
        <pc:sldMkLst>
          <pc:docMk/>
          <pc:sldMk cId="3059234900" sldId="347"/>
        </pc:sldMkLst>
        <pc:spChg chg="add mod">
          <ac:chgData name="Kurusanth Pararajasekaram" userId="e0e8ee52-2ea8-4d68-b3ff-9d16039ef1d4" providerId="ADAL" clId="{ACCA52E9-240B-254B-A3BB-58A974A174A9}" dt="2022-03-13T12:19:05.249" v="4042" actId="1076"/>
          <ac:spMkLst>
            <pc:docMk/>
            <pc:sldMk cId="3059234900" sldId="347"/>
            <ac:spMk id="2" creationId="{3ED66490-CC2B-8349-8C7B-3CFCBA5EC966}"/>
          </ac:spMkLst>
        </pc:spChg>
        <pc:spChg chg="topLvl">
          <ac:chgData name="Kurusanth Pararajasekaram" userId="e0e8ee52-2ea8-4d68-b3ff-9d16039ef1d4" providerId="ADAL" clId="{ACCA52E9-240B-254B-A3BB-58A974A174A9}" dt="2022-03-13T12:17:36.479" v="4036" actId="478"/>
          <ac:spMkLst>
            <pc:docMk/>
            <pc:sldMk cId="3059234900" sldId="347"/>
            <ac:spMk id="9" creationId="{3A457A9B-BFDB-47D9-8350-1E67B1706126}"/>
          </ac:spMkLst>
        </pc:spChg>
        <pc:spChg chg="del">
          <ac:chgData name="Kurusanth Pararajasekaram" userId="e0e8ee52-2ea8-4d68-b3ff-9d16039ef1d4" providerId="ADAL" clId="{ACCA52E9-240B-254B-A3BB-58A974A174A9}" dt="2022-03-13T12:17:03.342" v="4030" actId="478"/>
          <ac:spMkLst>
            <pc:docMk/>
            <pc:sldMk cId="3059234900" sldId="347"/>
            <ac:spMk id="11" creationId="{0A3BD454-E4F8-4294-B4C1-B0C8527E28B0}"/>
          </ac:spMkLst>
        </pc:spChg>
        <pc:grpChg chg="del">
          <ac:chgData name="Kurusanth Pararajasekaram" userId="e0e8ee52-2ea8-4d68-b3ff-9d16039ef1d4" providerId="ADAL" clId="{ACCA52E9-240B-254B-A3BB-58A974A174A9}" dt="2022-03-13T12:17:36.479" v="4036" actId="478"/>
          <ac:grpSpMkLst>
            <pc:docMk/>
            <pc:sldMk cId="3059234900" sldId="347"/>
            <ac:grpSpMk id="7" creationId="{34F913B0-CF79-4B8A-BDC6-84524540ECFE}"/>
          </ac:grpSpMkLst>
        </pc:grpChg>
        <pc:grpChg chg="del">
          <ac:chgData name="Kurusanth Pararajasekaram" userId="e0e8ee52-2ea8-4d68-b3ff-9d16039ef1d4" providerId="ADAL" clId="{ACCA52E9-240B-254B-A3BB-58A974A174A9}" dt="2022-03-13T12:17:03.342" v="4030" actId="478"/>
          <ac:grpSpMkLst>
            <pc:docMk/>
            <pc:sldMk cId="3059234900" sldId="347"/>
            <ac:grpSpMk id="8" creationId="{CF5F88CF-FBF7-462D-B7EF-8A7DA841DC60}"/>
          </ac:grpSpMkLst>
        </pc:grpChg>
        <pc:cxnChg chg="add mod">
          <ac:chgData name="Kurusanth Pararajasekaram" userId="e0e8ee52-2ea8-4d68-b3ff-9d16039ef1d4" providerId="ADAL" clId="{ACCA52E9-240B-254B-A3BB-58A974A174A9}" dt="2022-03-13T12:19:09.421" v="4043" actId="14100"/>
          <ac:cxnSpMkLst>
            <pc:docMk/>
            <pc:sldMk cId="3059234900" sldId="347"/>
            <ac:cxnSpMk id="4" creationId="{3C26822D-ED84-A149-97BB-FFF7093D1D9C}"/>
          </ac:cxnSpMkLst>
        </pc:cxnChg>
        <pc:cxnChg chg="del mod topLvl">
          <ac:chgData name="Kurusanth Pararajasekaram" userId="e0e8ee52-2ea8-4d68-b3ff-9d16039ef1d4" providerId="ADAL" clId="{ACCA52E9-240B-254B-A3BB-58A974A174A9}" dt="2022-03-13T12:17:36.479" v="4036" actId="478"/>
          <ac:cxnSpMkLst>
            <pc:docMk/>
            <pc:sldMk cId="3059234900" sldId="347"/>
            <ac:cxnSpMk id="12" creationId="{E1575C42-4F22-4FF3-BF18-95D186CFEDC2}"/>
          </ac:cxnSpMkLst>
        </pc:cxnChg>
      </pc:sldChg>
      <pc:sldChg chg="addSp delSp modSp mod">
        <pc:chgData name="Kurusanth Pararajasekaram" userId="e0e8ee52-2ea8-4d68-b3ff-9d16039ef1d4" providerId="ADAL" clId="{ACCA52E9-240B-254B-A3BB-58A974A174A9}" dt="2022-03-13T18:08:50.532" v="5217" actId="14100"/>
        <pc:sldMkLst>
          <pc:docMk/>
          <pc:sldMk cId="4224080450" sldId="348"/>
        </pc:sldMkLst>
        <pc:spChg chg="mod">
          <ac:chgData name="Kurusanth Pararajasekaram" userId="e0e8ee52-2ea8-4d68-b3ff-9d16039ef1d4" providerId="ADAL" clId="{ACCA52E9-240B-254B-A3BB-58A974A174A9}" dt="2022-03-13T15:26:23.539" v="5005" actId="207"/>
          <ac:spMkLst>
            <pc:docMk/>
            <pc:sldMk cId="4224080450" sldId="348"/>
            <ac:spMk id="2" creationId="{CCE06C70-3045-4CE6-873C-9A9E3CE90160}"/>
          </ac:spMkLst>
        </pc:spChg>
        <pc:spChg chg="mod">
          <ac:chgData name="Kurusanth Pararajasekaram" userId="e0e8ee52-2ea8-4d68-b3ff-9d16039ef1d4" providerId="ADAL" clId="{ACCA52E9-240B-254B-A3BB-58A974A174A9}" dt="2022-03-13T15:26:47.969" v="5012" actId="1076"/>
          <ac:spMkLst>
            <pc:docMk/>
            <pc:sldMk cId="4224080450" sldId="348"/>
            <ac:spMk id="3" creationId="{58FB2D65-106C-4865-8349-1CFC814C6AFA}"/>
          </ac:spMkLst>
        </pc:spChg>
        <pc:spChg chg="add del mod">
          <ac:chgData name="Kurusanth Pararajasekaram" userId="e0e8ee52-2ea8-4d68-b3ff-9d16039ef1d4" providerId="ADAL" clId="{ACCA52E9-240B-254B-A3BB-58A974A174A9}" dt="2022-03-13T15:26:25.069" v="5006" actId="478"/>
          <ac:spMkLst>
            <pc:docMk/>
            <pc:sldMk cId="4224080450" sldId="348"/>
            <ac:spMk id="5" creationId="{15D9F180-F848-B642-B65D-9D32F44D62DC}"/>
          </ac:spMkLst>
        </pc:spChg>
        <pc:spChg chg="add del mod">
          <ac:chgData name="Kurusanth Pararajasekaram" userId="e0e8ee52-2ea8-4d68-b3ff-9d16039ef1d4" providerId="ADAL" clId="{ACCA52E9-240B-254B-A3BB-58A974A174A9}" dt="2022-03-13T15:26:34.207" v="5009" actId="478"/>
          <ac:spMkLst>
            <pc:docMk/>
            <pc:sldMk cId="4224080450" sldId="348"/>
            <ac:spMk id="6" creationId="{34C4A4D7-8C99-D14D-A9C9-EC9BEB0B2B96}"/>
          </ac:spMkLst>
        </pc:spChg>
        <pc:spChg chg="add mod">
          <ac:chgData name="Kurusanth Pararajasekaram" userId="e0e8ee52-2ea8-4d68-b3ff-9d16039ef1d4" providerId="ADAL" clId="{ACCA52E9-240B-254B-A3BB-58A974A174A9}" dt="2022-03-13T18:08:50.532" v="5217" actId="14100"/>
          <ac:spMkLst>
            <pc:docMk/>
            <pc:sldMk cId="4224080450" sldId="348"/>
            <ac:spMk id="7" creationId="{09910D58-FF09-5F4A-AC9B-0C148011F281}"/>
          </ac:spMkLst>
        </pc:spChg>
        <pc:spChg chg="add del mod">
          <ac:chgData name="Kurusanth Pararajasekaram" userId="e0e8ee52-2ea8-4d68-b3ff-9d16039ef1d4" providerId="ADAL" clId="{ACCA52E9-240B-254B-A3BB-58A974A174A9}" dt="2022-03-13T15:26:20" v="5004" actId="478"/>
          <ac:spMkLst>
            <pc:docMk/>
            <pc:sldMk cId="4224080450" sldId="348"/>
            <ac:spMk id="8" creationId="{AC0ABA25-7FAD-6046-9877-318302FAF6D3}"/>
          </ac:spMkLst>
        </pc:spChg>
        <pc:picChg chg="mod">
          <ac:chgData name="Kurusanth Pararajasekaram" userId="e0e8ee52-2ea8-4d68-b3ff-9d16039ef1d4" providerId="ADAL" clId="{ACCA52E9-240B-254B-A3BB-58A974A174A9}" dt="2022-03-13T15:27:03.347" v="5016" actId="1076"/>
          <ac:picMkLst>
            <pc:docMk/>
            <pc:sldMk cId="4224080450" sldId="348"/>
            <ac:picMk id="4" creationId="{8ED81349-E1EA-4408-A2C7-5CE3206B1DEF}"/>
          </ac:picMkLst>
        </pc:picChg>
      </pc:sldChg>
      <pc:sldChg chg="addSp delSp modSp mod">
        <pc:chgData name="Kurusanth Pararajasekaram" userId="e0e8ee52-2ea8-4d68-b3ff-9d16039ef1d4" providerId="ADAL" clId="{ACCA52E9-240B-254B-A3BB-58A974A174A9}" dt="2022-03-13T15:09:16.285" v="4820" actId="208"/>
        <pc:sldMkLst>
          <pc:docMk/>
          <pc:sldMk cId="3501717468" sldId="349"/>
        </pc:sldMkLst>
        <pc:spChg chg="mod">
          <ac:chgData name="Kurusanth Pararajasekaram" userId="e0e8ee52-2ea8-4d68-b3ff-9d16039ef1d4" providerId="ADAL" clId="{ACCA52E9-240B-254B-A3BB-58A974A174A9}" dt="2022-03-13T15:04:10.152" v="4785" actId="207"/>
          <ac:spMkLst>
            <pc:docMk/>
            <pc:sldMk cId="3501717468" sldId="349"/>
            <ac:spMk id="2" creationId="{CCE06C70-3045-4CE6-873C-9A9E3CE90160}"/>
          </ac:spMkLst>
        </pc:spChg>
        <pc:spChg chg="del mod">
          <ac:chgData name="Kurusanth Pararajasekaram" userId="e0e8ee52-2ea8-4d68-b3ff-9d16039ef1d4" providerId="ADAL" clId="{ACCA52E9-240B-254B-A3BB-58A974A174A9}" dt="2022-03-13T15:03:27.466" v="4775" actId="478"/>
          <ac:spMkLst>
            <pc:docMk/>
            <pc:sldMk cId="3501717468" sldId="349"/>
            <ac:spMk id="3" creationId="{58FB2D65-106C-4865-8349-1CFC814C6AFA}"/>
          </ac:spMkLst>
        </pc:spChg>
        <pc:spChg chg="add del mod">
          <ac:chgData name="Kurusanth Pararajasekaram" userId="e0e8ee52-2ea8-4d68-b3ff-9d16039ef1d4" providerId="ADAL" clId="{ACCA52E9-240B-254B-A3BB-58A974A174A9}" dt="2022-03-13T12:45:22.850" v="4297" actId="478"/>
          <ac:spMkLst>
            <pc:docMk/>
            <pc:sldMk cId="3501717468" sldId="349"/>
            <ac:spMk id="4" creationId="{8B261173-BF76-1444-A431-82AF65A61D2D}"/>
          </ac:spMkLst>
        </pc:spChg>
        <pc:spChg chg="add mod">
          <ac:chgData name="Kurusanth Pararajasekaram" userId="e0e8ee52-2ea8-4d68-b3ff-9d16039ef1d4" providerId="ADAL" clId="{ACCA52E9-240B-254B-A3BB-58A974A174A9}" dt="2022-03-13T15:05:58.353" v="4812" actId="208"/>
          <ac:spMkLst>
            <pc:docMk/>
            <pc:sldMk cId="3501717468" sldId="349"/>
            <ac:spMk id="6" creationId="{13CE559C-2413-C64D-A764-8F42CFF922A8}"/>
          </ac:spMkLst>
        </pc:spChg>
        <pc:spChg chg="add del mod">
          <ac:chgData name="Kurusanth Pararajasekaram" userId="e0e8ee52-2ea8-4d68-b3ff-9d16039ef1d4" providerId="ADAL" clId="{ACCA52E9-240B-254B-A3BB-58A974A174A9}" dt="2022-03-13T12:46:30.365" v="4314" actId="478"/>
          <ac:spMkLst>
            <pc:docMk/>
            <pc:sldMk cId="3501717468" sldId="349"/>
            <ac:spMk id="7" creationId="{F494113F-E7B5-E540-BED7-DDD686FD34E3}"/>
          </ac:spMkLst>
        </pc:spChg>
        <pc:spChg chg="add del mod">
          <ac:chgData name="Kurusanth Pararajasekaram" userId="e0e8ee52-2ea8-4d68-b3ff-9d16039ef1d4" providerId="ADAL" clId="{ACCA52E9-240B-254B-A3BB-58A974A174A9}" dt="2022-03-13T15:03:31.875" v="4777" actId="478"/>
          <ac:spMkLst>
            <pc:docMk/>
            <pc:sldMk cId="3501717468" sldId="349"/>
            <ac:spMk id="8" creationId="{A014D6F1-6BFF-C948-81F4-C6B8F3FBD088}"/>
          </ac:spMkLst>
        </pc:spChg>
        <pc:spChg chg="add del">
          <ac:chgData name="Kurusanth Pararajasekaram" userId="e0e8ee52-2ea8-4d68-b3ff-9d16039ef1d4" providerId="ADAL" clId="{ACCA52E9-240B-254B-A3BB-58A974A174A9}" dt="2022-03-13T15:03:38.626" v="4779" actId="478"/>
          <ac:spMkLst>
            <pc:docMk/>
            <pc:sldMk cId="3501717468" sldId="349"/>
            <ac:spMk id="9" creationId="{863D6D4D-63B5-844B-B637-2268D039A00D}"/>
          </ac:spMkLst>
        </pc:spChg>
        <pc:spChg chg="add mod">
          <ac:chgData name="Kurusanth Pararajasekaram" userId="e0e8ee52-2ea8-4d68-b3ff-9d16039ef1d4" providerId="ADAL" clId="{ACCA52E9-240B-254B-A3BB-58A974A174A9}" dt="2022-03-13T15:09:16.285" v="4820" actId="208"/>
          <ac:spMkLst>
            <pc:docMk/>
            <pc:sldMk cId="3501717468" sldId="349"/>
            <ac:spMk id="10" creationId="{D49B042D-C68A-2346-B208-3C1F18B17279}"/>
          </ac:spMkLst>
        </pc:spChg>
        <pc:spChg chg="add mod">
          <ac:chgData name="Kurusanth Pararajasekaram" userId="e0e8ee52-2ea8-4d68-b3ff-9d16039ef1d4" providerId="ADAL" clId="{ACCA52E9-240B-254B-A3BB-58A974A174A9}" dt="2022-03-13T15:05:23.307" v="4805" actId="14100"/>
          <ac:spMkLst>
            <pc:docMk/>
            <pc:sldMk cId="3501717468" sldId="349"/>
            <ac:spMk id="11" creationId="{744EA7F5-8899-FD4A-AF8D-1F355C7098C1}"/>
          </ac:spMkLst>
        </pc:spChg>
        <pc:picChg chg="mod">
          <ac:chgData name="Kurusanth Pararajasekaram" userId="e0e8ee52-2ea8-4d68-b3ff-9d16039ef1d4" providerId="ADAL" clId="{ACCA52E9-240B-254B-A3BB-58A974A174A9}" dt="2022-03-13T15:05:39.091" v="4808" actId="1076"/>
          <ac:picMkLst>
            <pc:docMk/>
            <pc:sldMk cId="3501717468" sldId="349"/>
            <ac:picMk id="5" creationId="{5986B880-DF56-4ACF-9185-632B4758029C}"/>
          </ac:picMkLst>
        </pc:picChg>
      </pc:sldChg>
      <pc:sldChg chg="addSp modSp mod">
        <pc:chgData name="Kurusanth Pararajasekaram" userId="e0e8ee52-2ea8-4d68-b3ff-9d16039ef1d4" providerId="ADAL" clId="{ACCA52E9-240B-254B-A3BB-58A974A174A9}" dt="2022-03-13T15:25:26.742" v="4987" actId="14100"/>
        <pc:sldMkLst>
          <pc:docMk/>
          <pc:sldMk cId="3342713687" sldId="350"/>
        </pc:sldMkLst>
        <pc:spChg chg="mod">
          <ac:chgData name="Kurusanth Pararajasekaram" userId="e0e8ee52-2ea8-4d68-b3ff-9d16039ef1d4" providerId="ADAL" clId="{ACCA52E9-240B-254B-A3BB-58A974A174A9}" dt="2022-03-13T15:12:44.969" v="4903" actId="1076"/>
          <ac:spMkLst>
            <pc:docMk/>
            <pc:sldMk cId="3342713687" sldId="350"/>
            <ac:spMk id="2" creationId="{CCE06C70-3045-4CE6-873C-9A9E3CE90160}"/>
          </ac:spMkLst>
        </pc:spChg>
        <pc:spChg chg="mod">
          <ac:chgData name="Kurusanth Pararajasekaram" userId="e0e8ee52-2ea8-4d68-b3ff-9d16039ef1d4" providerId="ADAL" clId="{ACCA52E9-240B-254B-A3BB-58A974A174A9}" dt="2022-03-13T15:11:02.090" v="4836" actId="1076"/>
          <ac:spMkLst>
            <pc:docMk/>
            <pc:sldMk cId="3342713687" sldId="350"/>
            <ac:spMk id="3" creationId="{58FB2D65-106C-4865-8349-1CFC814C6AFA}"/>
          </ac:spMkLst>
        </pc:spChg>
        <pc:spChg chg="add mod">
          <ac:chgData name="Kurusanth Pararajasekaram" userId="e0e8ee52-2ea8-4d68-b3ff-9d16039ef1d4" providerId="ADAL" clId="{ACCA52E9-240B-254B-A3BB-58A974A174A9}" dt="2022-03-13T15:25:26.742" v="4987" actId="14100"/>
          <ac:spMkLst>
            <pc:docMk/>
            <pc:sldMk cId="3342713687" sldId="350"/>
            <ac:spMk id="6" creationId="{E0A89F22-A983-9C49-9499-3E4FA6E6F42B}"/>
          </ac:spMkLst>
        </pc:spChg>
        <pc:spChg chg="add mod">
          <ac:chgData name="Kurusanth Pararajasekaram" userId="e0e8ee52-2ea8-4d68-b3ff-9d16039ef1d4" providerId="ADAL" clId="{ACCA52E9-240B-254B-A3BB-58A974A174A9}" dt="2022-03-13T15:11:57.918" v="4899" actId="207"/>
          <ac:spMkLst>
            <pc:docMk/>
            <pc:sldMk cId="3342713687" sldId="350"/>
            <ac:spMk id="7" creationId="{9486A183-75D1-5640-A203-8C8B289B4F40}"/>
          </ac:spMkLst>
        </pc:spChg>
        <pc:picChg chg="mod">
          <ac:chgData name="Kurusanth Pararajasekaram" userId="e0e8ee52-2ea8-4d68-b3ff-9d16039ef1d4" providerId="ADAL" clId="{ACCA52E9-240B-254B-A3BB-58A974A174A9}" dt="2022-03-13T15:09:59.600" v="4827" actId="1076"/>
          <ac:picMkLst>
            <pc:docMk/>
            <pc:sldMk cId="3342713687" sldId="350"/>
            <ac:picMk id="4" creationId="{729CEFFF-96BE-4ADD-A379-91C5A9E68740}"/>
          </ac:picMkLst>
        </pc:picChg>
      </pc:sldChg>
      <pc:sldChg chg="del">
        <pc:chgData name="Kurusanth Pararajasekaram" userId="e0e8ee52-2ea8-4d68-b3ff-9d16039ef1d4" providerId="ADAL" clId="{ACCA52E9-240B-254B-A3BB-58A974A174A9}" dt="2022-03-13T15:14:55.606" v="4926" actId="2696"/>
        <pc:sldMkLst>
          <pc:docMk/>
          <pc:sldMk cId="1157422570" sldId="351"/>
        </pc:sldMkLst>
      </pc:sldChg>
      <pc:sldChg chg="add">
        <pc:chgData name="Kurusanth Pararajasekaram" userId="e0e8ee52-2ea8-4d68-b3ff-9d16039ef1d4" providerId="ADAL" clId="{ACCA52E9-240B-254B-A3BB-58A974A174A9}" dt="2022-03-13T12:24:21.556" v="4055" actId="2890"/>
        <pc:sldMkLst>
          <pc:docMk/>
          <pc:sldMk cId="775088324" sldId="352"/>
        </pc:sldMkLst>
      </pc:sldChg>
      <pc:sldChg chg="addSp modSp mod">
        <pc:chgData name="Kurusanth Pararajasekaram" userId="e0e8ee52-2ea8-4d68-b3ff-9d16039ef1d4" providerId="ADAL" clId="{ACCA52E9-240B-254B-A3BB-58A974A174A9}" dt="2022-03-13T15:20:43.405" v="4952" actId="1076"/>
        <pc:sldMkLst>
          <pc:docMk/>
          <pc:sldMk cId="1732223823" sldId="352"/>
        </pc:sldMkLst>
        <pc:spChg chg="mod">
          <ac:chgData name="Kurusanth Pararajasekaram" userId="e0e8ee52-2ea8-4d68-b3ff-9d16039ef1d4" providerId="ADAL" clId="{ACCA52E9-240B-254B-A3BB-58A974A174A9}" dt="2022-03-13T15:17:39.137" v="4941" actId="207"/>
          <ac:spMkLst>
            <pc:docMk/>
            <pc:sldMk cId="1732223823" sldId="352"/>
            <ac:spMk id="2" creationId="{CCE06C70-3045-4CE6-873C-9A9E3CE90160}"/>
          </ac:spMkLst>
        </pc:spChg>
        <pc:spChg chg="mod">
          <ac:chgData name="Kurusanth Pararajasekaram" userId="e0e8ee52-2ea8-4d68-b3ff-9d16039ef1d4" providerId="ADAL" clId="{ACCA52E9-240B-254B-A3BB-58A974A174A9}" dt="2022-03-13T15:20:43.405" v="4952" actId="1076"/>
          <ac:spMkLst>
            <pc:docMk/>
            <pc:sldMk cId="1732223823" sldId="352"/>
            <ac:spMk id="3" creationId="{58FB2D65-106C-4865-8349-1CFC814C6AFA}"/>
          </ac:spMkLst>
        </pc:spChg>
        <pc:spChg chg="add mod">
          <ac:chgData name="Kurusanth Pararajasekaram" userId="e0e8ee52-2ea8-4d68-b3ff-9d16039ef1d4" providerId="ADAL" clId="{ACCA52E9-240B-254B-A3BB-58A974A174A9}" dt="2022-03-13T15:17:47.943" v="4943" actId="208"/>
          <ac:spMkLst>
            <pc:docMk/>
            <pc:sldMk cId="1732223823" sldId="352"/>
            <ac:spMk id="6" creationId="{305D2FF8-7AFC-0649-8D28-CF9E7A3A8B70}"/>
          </ac:spMkLst>
        </pc:spChg>
        <pc:picChg chg="mod">
          <ac:chgData name="Kurusanth Pararajasekaram" userId="e0e8ee52-2ea8-4d68-b3ff-9d16039ef1d4" providerId="ADAL" clId="{ACCA52E9-240B-254B-A3BB-58A974A174A9}" dt="2022-03-13T15:20:00.054" v="4951" actId="1076"/>
          <ac:picMkLst>
            <pc:docMk/>
            <pc:sldMk cId="1732223823" sldId="352"/>
            <ac:picMk id="4" creationId="{1434189A-EB0F-4924-B25E-C379560D9993}"/>
          </ac:picMkLst>
        </pc:picChg>
      </pc:sldChg>
      <pc:sldChg chg="del">
        <pc:chgData name="Kurusanth Pararajasekaram" userId="e0e8ee52-2ea8-4d68-b3ff-9d16039ef1d4" providerId="ADAL" clId="{ACCA52E9-240B-254B-A3BB-58A974A174A9}" dt="2022-03-13T14:18:54.308" v="4460" actId="2696"/>
        <pc:sldMkLst>
          <pc:docMk/>
          <pc:sldMk cId="775088324" sldId="353"/>
        </pc:sldMkLst>
      </pc:sldChg>
      <pc:sldChg chg="modSp mod">
        <pc:chgData name="Kurusanth Pararajasekaram" userId="e0e8ee52-2ea8-4d68-b3ff-9d16039ef1d4" providerId="ADAL" clId="{ACCA52E9-240B-254B-A3BB-58A974A174A9}" dt="2022-03-13T12:48:20.116" v="4325" actId="1076"/>
        <pc:sldMkLst>
          <pc:docMk/>
          <pc:sldMk cId="3568759748" sldId="354"/>
        </pc:sldMkLst>
        <pc:spChg chg="mod">
          <ac:chgData name="Kurusanth Pararajasekaram" userId="e0e8ee52-2ea8-4d68-b3ff-9d16039ef1d4" providerId="ADAL" clId="{ACCA52E9-240B-254B-A3BB-58A974A174A9}" dt="2022-03-13T12:48:20.116" v="4325" actId="1076"/>
          <ac:spMkLst>
            <pc:docMk/>
            <pc:sldMk cId="3568759748" sldId="354"/>
            <ac:spMk id="2" creationId="{CCE06C70-3045-4CE6-873C-9A9E3CE90160}"/>
          </ac:spMkLst>
        </pc:spChg>
      </pc:sldChg>
      <pc:sldChg chg="addSp delSp modSp mod">
        <pc:chgData name="Kurusanth Pararajasekaram" userId="e0e8ee52-2ea8-4d68-b3ff-9d16039ef1d4" providerId="ADAL" clId="{ACCA52E9-240B-254B-A3BB-58A974A174A9}" dt="2022-03-14T07:48:01.228" v="5376" actId="1076"/>
        <pc:sldMkLst>
          <pc:docMk/>
          <pc:sldMk cId="3648339341" sldId="356"/>
        </pc:sldMkLst>
        <pc:spChg chg="mod">
          <ac:chgData name="Kurusanth Pararajasekaram" userId="e0e8ee52-2ea8-4d68-b3ff-9d16039ef1d4" providerId="ADAL" clId="{ACCA52E9-240B-254B-A3BB-58A974A174A9}" dt="2022-03-14T07:47:45.778" v="5372" actId="1076"/>
          <ac:spMkLst>
            <pc:docMk/>
            <pc:sldMk cId="3648339341" sldId="356"/>
            <ac:spMk id="2" creationId="{28BACC64-9AAB-DA43-BC4E-891FE01C9AF6}"/>
          </ac:spMkLst>
        </pc:spChg>
        <pc:spChg chg="add mod">
          <ac:chgData name="Kurusanth Pararajasekaram" userId="e0e8ee52-2ea8-4d68-b3ff-9d16039ef1d4" providerId="ADAL" clId="{ACCA52E9-240B-254B-A3BB-58A974A174A9}" dt="2022-03-13T15:25:06.182" v="4986" actId="1076"/>
          <ac:spMkLst>
            <pc:docMk/>
            <pc:sldMk cId="3648339341" sldId="356"/>
            <ac:spMk id="3" creationId="{7A8C5878-02CE-6349-AF85-06A5A0C4EF7F}"/>
          </ac:spMkLst>
        </pc:spChg>
        <pc:spChg chg="add del mod">
          <ac:chgData name="Kurusanth Pararajasekaram" userId="e0e8ee52-2ea8-4d68-b3ff-9d16039ef1d4" providerId="ADAL" clId="{ACCA52E9-240B-254B-A3BB-58A974A174A9}" dt="2022-03-14T07:47:13.060" v="5364" actId="478"/>
          <ac:spMkLst>
            <pc:docMk/>
            <pc:sldMk cId="3648339341" sldId="356"/>
            <ac:spMk id="5" creationId="{A93A7F1C-E4AC-0049-8935-EACC4BD523A6}"/>
          </ac:spMkLst>
        </pc:spChg>
        <pc:spChg chg="add mod">
          <ac:chgData name="Kurusanth Pararajasekaram" userId="e0e8ee52-2ea8-4d68-b3ff-9d16039ef1d4" providerId="ADAL" clId="{ACCA52E9-240B-254B-A3BB-58A974A174A9}" dt="2022-03-14T07:47:20.103" v="5366" actId="167"/>
          <ac:spMkLst>
            <pc:docMk/>
            <pc:sldMk cId="3648339341" sldId="356"/>
            <ac:spMk id="6" creationId="{D2236B83-0C40-594A-A477-108481C33AD2}"/>
          </ac:spMkLst>
        </pc:spChg>
        <pc:spChg chg="add mod">
          <ac:chgData name="Kurusanth Pararajasekaram" userId="e0e8ee52-2ea8-4d68-b3ff-9d16039ef1d4" providerId="ADAL" clId="{ACCA52E9-240B-254B-A3BB-58A974A174A9}" dt="2022-03-14T07:48:01.228" v="5376" actId="1076"/>
          <ac:spMkLst>
            <pc:docMk/>
            <pc:sldMk cId="3648339341" sldId="356"/>
            <ac:spMk id="7" creationId="{4ED363AF-7769-AC40-ACA6-A6BA2AA72906}"/>
          </ac:spMkLst>
        </pc:spChg>
        <pc:picChg chg="mod">
          <ac:chgData name="Kurusanth Pararajasekaram" userId="e0e8ee52-2ea8-4d68-b3ff-9d16039ef1d4" providerId="ADAL" clId="{ACCA52E9-240B-254B-A3BB-58A974A174A9}" dt="2022-03-13T15:24:59.513" v="4985" actId="1076"/>
          <ac:picMkLst>
            <pc:docMk/>
            <pc:sldMk cId="3648339341" sldId="356"/>
            <ac:picMk id="4" creationId="{1B4BC125-9532-4BB7-8DF1-8331A6B8DD37}"/>
          </ac:picMkLst>
        </pc:picChg>
      </pc:sldChg>
      <pc:sldChg chg="addSp modSp mod">
        <pc:chgData name="Kurusanth Pararajasekaram" userId="e0e8ee52-2ea8-4d68-b3ff-9d16039ef1d4" providerId="ADAL" clId="{ACCA52E9-240B-254B-A3BB-58A974A174A9}" dt="2022-03-14T11:25:16.383" v="6370" actId="208"/>
        <pc:sldMkLst>
          <pc:docMk/>
          <pc:sldMk cId="3499526349" sldId="357"/>
        </pc:sldMkLst>
        <pc:spChg chg="mod">
          <ac:chgData name="Kurusanth Pararajasekaram" userId="e0e8ee52-2ea8-4d68-b3ff-9d16039ef1d4" providerId="ADAL" clId="{ACCA52E9-240B-254B-A3BB-58A974A174A9}" dt="2022-03-14T11:24:59.379" v="6366" actId="207"/>
          <ac:spMkLst>
            <pc:docMk/>
            <pc:sldMk cId="3499526349" sldId="357"/>
            <ac:spMk id="2" creationId="{28BACC64-9AAB-DA43-BC4E-891FE01C9AF6}"/>
          </ac:spMkLst>
        </pc:spChg>
        <pc:spChg chg="add mod">
          <ac:chgData name="Kurusanth Pararajasekaram" userId="e0e8ee52-2ea8-4d68-b3ff-9d16039ef1d4" providerId="ADAL" clId="{ACCA52E9-240B-254B-A3BB-58A974A174A9}" dt="2022-03-14T11:25:16.383" v="6370" actId="208"/>
          <ac:spMkLst>
            <pc:docMk/>
            <pc:sldMk cId="3499526349" sldId="357"/>
            <ac:spMk id="3" creationId="{E9251ABF-CD58-264A-B633-F2FDD1818D39}"/>
          </ac:spMkLst>
        </pc:spChg>
        <pc:spChg chg="add mod">
          <ac:chgData name="Kurusanth Pararajasekaram" userId="e0e8ee52-2ea8-4d68-b3ff-9d16039ef1d4" providerId="ADAL" clId="{ACCA52E9-240B-254B-A3BB-58A974A174A9}" dt="2022-03-13T15:22:56.289" v="4969" actId="20577"/>
          <ac:spMkLst>
            <pc:docMk/>
            <pc:sldMk cId="3499526349" sldId="357"/>
            <ac:spMk id="4" creationId="{2DD806F6-B772-0E45-A660-CE0BD4456E2A}"/>
          </ac:spMkLst>
        </pc:spChg>
        <pc:picChg chg="mod">
          <ac:chgData name="Kurusanth Pararajasekaram" userId="e0e8ee52-2ea8-4d68-b3ff-9d16039ef1d4" providerId="ADAL" clId="{ACCA52E9-240B-254B-A3BB-58A974A174A9}" dt="2022-03-13T15:21:49.139" v="4954" actId="1076"/>
          <ac:picMkLst>
            <pc:docMk/>
            <pc:sldMk cId="3499526349" sldId="357"/>
            <ac:picMk id="5" creationId="{C64E7A48-FD8F-481A-AB2C-71D873ABDC95}"/>
          </ac:picMkLst>
        </pc:picChg>
      </pc:sldChg>
      <pc:sldChg chg="addSp delSp modSp add mod">
        <pc:chgData name="Kurusanth Pararajasekaram" userId="e0e8ee52-2ea8-4d68-b3ff-9d16039ef1d4" providerId="ADAL" clId="{ACCA52E9-240B-254B-A3BB-58A974A174A9}" dt="2022-03-13T18:36:22.019" v="5240" actId="1076"/>
        <pc:sldMkLst>
          <pc:docMk/>
          <pc:sldMk cId="1511797178" sldId="359"/>
        </pc:sldMkLst>
        <pc:spChg chg="mod">
          <ac:chgData name="Kurusanth Pararajasekaram" userId="e0e8ee52-2ea8-4d68-b3ff-9d16039ef1d4" providerId="ADAL" clId="{ACCA52E9-240B-254B-A3BB-58A974A174A9}" dt="2022-03-13T18:36:22.019" v="5240" actId="1076"/>
          <ac:spMkLst>
            <pc:docMk/>
            <pc:sldMk cId="1511797178" sldId="359"/>
            <ac:spMk id="2" creationId="{28BACC64-9AAB-DA43-BC4E-891FE01C9AF6}"/>
          </ac:spMkLst>
        </pc:spChg>
        <pc:spChg chg="add del mod">
          <ac:chgData name="Kurusanth Pararajasekaram" userId="e0e8ee52-2ea8-4d68-b3ff-9d16039ef1d4" providerId="ADAL" clId="{ACCA52E9-240B-254B-A3BB-58A974A174A9}" dt="2022-03-13T14:35:30.914" v="4679"/>
          <ac:spMkLst>
            <pc:docMk/>
            <pc:sldMk cId="1511797178" sldId="359"/>
            <ac:spMk id="5" creationId="{682003A0-5029-A944-A225-48D32C0519C1}"/>
          </ac:spMkLst>
        </pc:spChg>
        <pc:spChg chg="add del mod">
          <ac:chgData name="Kurusanth Pararajasekaram" userId="e0e8ee52-2ea8-4d68-b3ff-9d16039ef1d4" providerId="ADAL" clId="{ACCA52E9-240B-254B-A3BB-58A974A174A9}" dt="2022-03-13T14:35:00.587" v="4669"/>
          <ac:spMkLst>
            <pc:docMk/>
            <pc:sldMk cId="1511797178" sldId="359"/>
            <ac:spMk id="6" creationId="{EA43CFDD-0FD4-9846-9B91-490C67ECCEA5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19" creationId="{01AF5256-94A9-0D44-B117-0CE29769D11C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0" creationId="{076A1EF0-139F-3F49-9C68-6AD626EC2E6B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1" creationId="{63ED3100-A586-E544-B0E2-3C0D50681D08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2" creationId="{39EB8545-97EA-2F4A-8F82-9BA987EADA21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3" creationId="{900D6C59-5F03-3442-9FAE-434ABD3E7934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4" creationId="{A2EA013B-9F34-6B41-BFD9-BD357EE14DE0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5" creationId="{C2726E62-B744-E14D-9E2C-81C14F397DA3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6" creationId="{6EF32899-A8FB-4A4C-86DA-814FF637F73E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7" creationId="{09A64F26-559B-214A-8E8A-9B587836F91E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8" creationId="{37681296-A690-F240-9191-947617C0EE45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29" creationId="{3904E0D3-633B-5D4A-ADC7-AF9DF40777A1}"/>
          </ac:spMkLst>
        </pc:spChg>
        <pc:spChg chg="mod">
          <ac:chgData name="Kurusanth Pararajasekaram" userId="e0e8ee52-2ea8-4d68-b3ff-9d16039ef1d4" providerId="ADAL" clId="{ACCA52E9-240B-254B-A3BB-58A974A174A9}" dt="2022-03-13T14:33:47.472" v="4646" actId="1076"/>
          <ac:spMkLst>
            <pc:docMk/>
            <pc:sldMk cId="1511797178" sldId="359"/>
            <ac:spMk id="30" creationId="{9AF7359C-7E0C-484E-919E-4383BB9C579B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31" creationId="{BC8BBF16-4A6F-6F40-816B-BA20242C4E8E}"/>
          </ac:spMkLst>
        </pc:spChg>
        <pc:spChg chg="mod">
          <ac:chgData name="Kurusanth Pararajasekaram" userId="e0e8ee52-2ea8-4d68-b3ff-9d16039ef1d4" providerId="ADAL" clId="{ACCA52E9-240B-254B-A3BB-58A974A174A9}" dt="2022-03-13T14:25:56.108" v="4539"/>
          <ac:spMkLst>
            <pc:docMk/>
            <pc:sldMk cId="1511797178" sldId="359"/>
            <ac:spMk id="32" creationId="{C8333761-0F06-D544-AA7A-C393F79FDC0D}"/>
          </ac:spMkLst>
        </pc:spChg>
        <pc:spChg chg="mod">
          <ac:chgData name="Kurusanth Pararajasekaram" userId="e0e8ee52-2ea8-4d68-b3ff-9d16039ef1d4" providerId="ADAL" clId="{ACCA52E9-240B-254B-A3BB-58A974A174A9}" dt="2022-03-13T14:31:34.958" v="4616" actId="1076"/>
          <ac:spMkLst>
            <pc:docMk/>
            <pc:sldMk cId="1511797178" sldId="359"/>
            <ac:spMk id="34" creationId="{14976224-3E74-4345-B1C6-BF1D86FE33E4}"/>
          </ac:spMkLst>
        </pc:spChg>
        <pc:spChg chg="del mod">
          <ac:chgData name="Kurusanth Pararajasekaram" userId="e0e8ee52-2ea8-4d68-b3ff-9d16039ef1d4" providerId="ADAL" clId="{ACCA52E9-240B-254B-A3BB-58A974A174A9}" dt="2022-03-13T14:32:27.162" v="4623" actId="478"/>
          <ac:spMkLst>
            <pc:docMk/>
            <pc:sldMk cId="1511797178" sldId="359"/>
            <ac:spMk id="37" creationId="{22A89568-83D7-4EC5-AB5D-77FC2E57FC12}"/>
          </ac:spMkLst>
        </pc:spChg>
        <pc:spChg chg="mod">
          <ac:chgData name="Kurusanth Pararajasekaram" userId="e0e8ee52-2ea8-4d68-b3ff-9d16039ef1d4" providerId="ADAL" clId="{ACCA52E9-240B-254B-A3BB-58A974A174A9}" dt="2022-03-13T14:32:22.161" v="4622" actId="113"/>
          <ac:spMkLst>
            <pc:docMk/>
            <pc:sldMk cId="1511797178" sldId="359"/>
            <ac:spMk id="43" creationId="{68F9A82D-C1CF-4ACE-A832-B981CB4EE38A}"/>
          </ac:spMkLst>
        </pc:spChg>
        <pc:spChg chg="del">
          <ac:chgData name="Kurusanth Pararajasekaram" userId="e0e8ee52-2ea8-4d68-b3ff-9d16039ef1d4" providerId="ADAL" clId="{ACCA52E9-240B-254B-A3BB-58A974A174A9}" dt="2022-03-13T14:27:15.503" v="4558" actId="478"/>
          <ac:spMkLst>
            <pc:docMk/>
            <pc:sldMk cId="1511797178" sldId="359"/>
            <ac:spMk id="44" creationId="{494C4329-C3D5-4D59-A91A-7D6FB5730EE0}"/>
          </ac:spMkLst>
        </pc:spChg>
        <pc:spChg chg="mod">
          <ac:chgData name="Kurusanth Pararajasekaram" userId="e0e8ee52-2ea8-4d68-b3ff-9d16039ef1d4" providerId="ADAL" clId="{ACCA52E9-240B-254B-A3BB-58A974A174A9}" dt="2022-03-13T14:35:29.695" v="4677" actId="1076"/>
          <ac:spMkLst>
            <pc:docMk/>
            <pc:sldMk cId="1511797178" sldId="359"/>
            <ac:spMk id="45" creationId="{34003765-9E12-4C0B-9A4F-C325B552C71D}"/>
          </ac:spMkLst>
        </pc:spChg>
        <pc:spChg chg="del mod">
          <ac:chgData name="Kurusanth Pararajasekaram" userId="e0e8ee52-2ea8-4d68-b3ff-9d16039ef1d4" providerId="ADAL" clId="{ACCA52E9-240B-254B-A3BB-58A974A174A9}" dt="2022-03-13T14:34:17.313" v="4655" actId="478"/>
          <ac:spMkLst>
            <pc:docMk/>
            <pc:sldMk cId="1511797178" sldId="359"/>
            <ac:spMk id="47" creationId="{2F7E89CE-7938-B443-8999-972AD5BDAA80}"/>
          </ac:spMkLst>
        </pc:spChg>
        <pc:spChg chg="mod">
          <ac:chgData name="Kurusanth Pararajasekaram" userId="e0e8ee52-2ea8-4d68-b3ff-9d16039ef1d4" providerId="ADAL" clId="{ACCA52E9-240B-254B-A3BB-58A974A174A9}" dt="2022-03-13T14:26:53.029" v="4549" actId="208"/>
          <ac:spMkLst>
            <pc:docMk/>
            <pc:sldMk cId="1511797178" sldId="359"/>
            <ac:spMk id="48" creationId="{51E79EFB-36EA-3449-A5F2-D582A3EC495B}"/>
          </ac:spMkLst>
        </pc:spChg>
        <pc:spChg chg="mod">
          <ac:chgData name="Kurusanth Pararajasekaram" userId="e0e8ee52-2ea8-4d68-b3ff-9d16039ef1d4" providerId="ADAL" clId="{ACCA52E9-240B-254B-A3BB-58A974A174A9}" dt="2022-03-13T14:49:20.339" v="4726" actId="207"/>
          <ac:spMkLst>
            <pc:docMk/>
            <pc:sldMk cId="1511797178" sldId="359"/>
            <ac:spMk id="49" creationId="{727C37EA-EE4D-254D-8936-B18608EF76AA}"/>
          </ac:spMkLst>
        </pc:spChg>
        <pc:spChg chg="mod">
          <ac:chgData name="Kurusanth Pararajasekaram" userId="e0e8ee52-2ea8-4d68-b3ff-9d16039ef1d4" providerId="ADAL" clId="{ACCA52E9-240B-254B-A3BB-58A974A174A9}" dt="2022-03-13T14:49:23.591" v="4727" actId="207"/>
          <ac:spMkLst>
            <pc:docMk/>
            <pc:sldMk cId="1511797178" sldId="359"/>
            <ac:spMk id="50" creationId="{AB44B9A6-8B75-1A4A-84FC-2AD0CFC8D4A7}"/>
          </ac:spMkLst>
        </pc:spChg>
        <pc:spChg chg="mod">
          <ac:chgData name="Kurusanth Pararajasekaram" userId="e0e8ee52-2ea8-4d68-b3ff-9d16039ef1d4" providerId="ADAL" clId="{ACCA52E9-240B-254B-A3BB-58A974A174A9}" dt="2022-03-13T14:49:15.254" v="4725" actId="207"/>
          <ac:spMkLst>
            <pc:docMk/>
            <pc:sldMk cId="1511797178" sldId="359"/>
            <ac:spMk id="51" creationId="{D59CB753-0D9A-E246-9FC8-5682015C2EC6}"/>
          </ac:spMkLst>
        </pc:spChg>
        <pc:spChg chg="del mod">
          <ac:chgData name="Kurusanth Pararajasekaram" userId="e0e8ee52-2ea8-4d68-b3ff-9d16039ef1d4" providerId="ADAL" clId="{ACCA52E9-240B-254B-A3BB-58A974A174A9}" dt="2022-03-13T14:33:14.676" v="4636" actId="478"/>
          <ac:spMkLst>
            <pc:docMk/>
            <pc:sldMk cId="1511797178" sldId="359"/>
            <ac:spMk id="54" creationId="{5EE04C35-4334-B549-B505-0006DC564EEA}"/>
          </ac:spMkLst>
        </pc:spChg>
        <pc:spChg chg="del mod">
          <ac:chgData name="Kurusanth Pararajasekaram" userId="e0e8ee52-2ea8-4d68-b3ff-9d16039ef1d4" providerId="ADAL" clId="{ACCA52E9-240B-254B-A3BB-58A974A174A9}" dt="2022-03-13T14:28:59.810" v="4581" actId="478"/>
          <ac:spMkLst>
            <pc:docMk/>
            <pc:sldMk cId="1511797178" sldId="359"/>
            <ac:spMk id="55" creationId="{8B6E6B74-479A-5B4B-AB87-B817411CF4BB}"/>
          </ac:spMkLst>
        </pc:spChg>
        <pc:spChg chg="add del mod">
          <ac:chgData name="Kurusanth Pararajasekaram" userId="e0e8ee52-2ea8-4d68-b3ff-9d16039ef1d4" providerId="ADAL" clId="{ACCA52E9-240B-254B-A3BB-58A974A174A9}" dt="2022-03-13T14:49:28.535" v="4728" actId="207"/>
          <ac:spMkLst>
            <pc:docMk/>
            <pc:sldMk cId="1511797178" sldId="359"/>
            <ac:spMk id="56" creationId="{BEB3CCF2-8CBD-9443-BAD5-FB70A9DBD4F5}"/>
          </ac:spMkLst>
        </pc:spChg>
        <pc:spChg chg="del">
          <ac:chgData name="Kurusanth Pararajasekaram" userId="e0e8ee52-2ea8-4d68-b3ff-9d16039ef1d4" providerId="ADAL" clId="{ACCA52E9-240B-254B-A3BB-58A974A174A9}" dt="2022-03-13T14:27:00.399" v="4551" actId="478"/>
          <ac:spMkLst>
            <pc:docMk/>
            <pc:sldMk cId="1511797178" sldId="359"/>
            <ac:spMk id="57" creationId="{8577748B-5CDA-F249-A3FF-A302AA6AE772}"/>
          </ac:spMkLst>
        </pc:spChg>
        <pc:spChg chg="del">
          <ac:chgData name="Kurusanth Pararajasekaram" userId="e0e8ee52-2ea8-4d68-b3ff-9d16039ef1d4" providerId="ADAL" clId="{ACCA52E9-240B-254B-A3BB-58A974A174A9}" dt="2022-03-13T14:27:11.574" v="4556" actId="478"/>
          <ac:spMkLst>
            <pc:docMk/>
            <pc:sldMk cId="1511797178" sldId="359"/>
            <ac:spMk id="58" creationId="{B864644A-282D-6945-BFDC-93D507111B39}"/>
          </ac:spMkLst>
        </pc:spChg>
        <pc:spChg chg="del">
          <ac:chgData name="Kurusanth Pararajasekaram" userId="e0e8ee52-2ea8-4d68-b3ff-9d16039ef1d4" providerId="ADAL" clId="{ACCA52E9-240B-254B-A3BB-58A974A174A9}" dt="2022-03-13T14:27:13.650" v="4557" actId="478"/>
          <ac:spMkLst>
            <pc:docMk/>
            <pc:sldMk cId="1511797178" sldId="359"/>
            <ac:spMk id="59" creationId="{C1FD5699-64C8-9143-981A-3898BF11F00B}"/>
          </ac:spMkLst>
        </pc:spChg>
        <pc:spChg chg="mod">
          <ac:chgData name="Kurusanth Pararajasekaram" userId="e0e8ee52-2ea8-4d68-b3ff-9d16039ef1d4" providerId="ADAL" clId="{ACCA52E9-240B-254B-A3BB-58A974A174A9}" dt="2022-03-13T14:38:35.644" v="4717" actId="2711"/>
          <ac:spMkLst>
            <pc:docMk/>
            <pc:sldMk cId="1511797178" sldId="359"/>
            <ac:spMk id="60" creationId="{C8DCB792-B735-D140-A8B8-429611D21F54}"/>
          </ac:spMkLst>
        </pc:spChg>
        <pc:spChg chg="mod">
          <ac:chgData name="Kurusanth Pararajasekaram" userId="e0e8ee52-2ea8-4d68-b3ff-9d16039ef1d4" providerId="ADAL" clId="{ACCA52E9-240B-254B-A3BB-58A974A174A9}" dt="2022-03-13T14:34:02.053" v="4651" actId="1076"/>
          <ac:spMkLst>
            <pc:docMk/>
            <pc:sldMk cId="1511797178" sldId="359"/>
            <ac:spMk id="61" creationId="{5B4EBF4C-DDAB-CD4B-AA2E-7FCCCC30AD39}"/>
          </ac:spMkLst>
        </pc:spChg>
        <pc:spChg chg="mod">
          <ac:chgData name="Kurusanth Pararajasekaram" userId="e0e8ee52-2ea8-4d68-b3ff-9d16039ef1d4" providerId="ADAL" clId="{ACCA52E9-240B-254B-A3BB-58A974A174A9}" dt="2022-03-13T14:34:05.330" v="4652" actId="1076"/>
          <ac:spMkLst>
            <pc:docMk/>
            <pc:sldMk cId="1511797178" sldId="359"/>
            <ac:spMk id="62" creationId="{9FD644F4-AB42-F840-AAAC-66AA24838C6D}"/>
          </ac:spMkLst>
        </pc:spChg>
        <pc:spChg chg="del">
          <ac:chgData name="Kurusanth Pararajasekaram" userId="e0e8ee52-2ea8-4d68-b3ff-9d16039ef1d4" providerId="ADAL" clId="{ACCA52E9-240B-254B-A3BB-58A974A174A9}" dt="2022-03-13T14:27:08.630" v="4555" actId="478"/>
          <ac:spMkLst>
            <pc:docMk/>
            <pc:sldMk cId="1511797178" sldId="359"/>
            <ac:spMk id="63" creationId="{C6AE7B54-29E0-5542-8EBA-C522B4E41AAD}"/>
          </ac:spMkLst>
        </pc:spChg>
        <pc:spChg chg="add del mod">
          <ac:chgData name="Kurusanth Pararajasekaram" userId="e0e8ee52-2ea8-4d68-b3ff-9d16039ef1d4" providerId="ADAL" clId="{ACCA52E9-240B-254B-A3BB-58A974A174A9}" dt="2022-03-13T14:50:16.810" v="4741" actId="1076"/>
          <ac:spMkLst>
            <pc:docMk/>
            <pc:sldMk cId="1511797178" sldId="359"/>
            <ac:spMk id="64" creationId="{528C03C5-C1F2-5E48-91B5-EC30CBC2C6AD}"/>
          </ac:spMkLst>
        </pc:spChg>
        <pc:spChg chg="mod">
          <ac:chgData name="Kurusanth Pararajasekaram" userId="e0e8ee52-2ea8-4d68-b3ff-9d16039ef1d4" providerId="ADAL" clId="{ACCA52E9-240B-254B-A3BB-58A974A174A9}" dt="2022-03-13T14:36:32.783" v="4690" actId="207"/>
          <ac:spMkLst>
            <pc:docMk/>
            <pc:sldMk cId="1511797178" sldId="359"/>
            <ac:spMk id="65" creationId="{0577EA83-C15A-0043-89E1-EF31AFC08C47}"/>
          </ac:spMkLst>
        </pc:spChg>
        <pc:spChg chg="mod">
          <ac:chgData name="Kurusanth Pararajasekaram" userId="e0e8ee52-2ea8-4d68-b3ff-9d16039ef1d4" providerId="ADAL" clId="{ACCA52E9-240B-254B-A3BB-58A974A174A9}" dt="2022-03-13T14:36:27.903" v="4689" actId="207"/>
          <ac:spMkLst>
            <pc:docMk/>
            <pc:sldMk cId="1511797178" sldId="359"/>
            <ac:spMk id="66" creationId="{CEEB158D-2A34-E040-903B-8E53505A286D}"/>
          </ac:spMkLst>
        </pc:spChg>
        <pc:spChg chg="del mod">
          <ac:chgData name="Kurusanth Pararajasekaram" userId="e0e8ee52-2ea8-4d68-b3ff-9d16039ef1d4" providerId="ADAL" clId="{ACCA52E9-240B-254B-A3BB-58A974A174A9}" dt="2022-03-13T14:34:46.841" v="4662" actId="478"/>
          <ac:spMkLst>
            <pc:docMk/>
            <pc:sldMk cId="1511797178" sldId="359"/>
            <ac:spMk id="69" creationId="{B03190C6-5FC6-6442-A8DE-949240BB3FEF}"/>
          </ac:spMkLst>
        </pc:spChg>
        <pc:spChg chg="del mod">
          <ac:chgData name="Kurusanth Pararajasekaram" userId="e0e8ee52-2ea8-4d68-b3ff-9d16039ef1d4" providerId="ADAL" clId="{ACCA52E9-240B-254B-A3BB-58A974A174A9}" dt="2022-03-13T14:28:56.704" v="4580" actId="478"/>
          <ac:spMkLst>
            <pc:docMk/>
            <pc:sldMk cId="1511797178" sldId="359"/>
            <ac:spMk id="70" creationId="{DFC1F9F7-F331-3341-B73A-F191CD1D33E8}"/>
          </ac:spMkLst>
        </pc:spChg>
        <pc:spChg chg="del mod">
          <ac:chgData name="Kurusanth Pararajasekaram" userId="e0e8ee52-2ea8-4d68-b3ff-9d16039ef1d4" providerId="ADAL" clId="{ACCA52E9-240B-254B-A3BB-58A974A174A9}" dt="2022-03-13T14:35:35.433" v="4681" actId="478"/>
          <ac:spMkLst>
            <pc:docMk/>
            <pc:sldMk cId="1511797178" sldId="359"/>
            <ac:spMk id="71" creationId="{AE2EFFF6-3700-6944-9C3A-2FE680EAF04D}"/>
          </ac:spMkLst>
        </pc:spChg>
        <pc:spChg chg="del mod">
          <ac:chgData name="Kurusanth Pararajasekaram" userId="e0e8ee52-2ea8-4d68-b3ff-9d16039ef1d4" providerId="ADAL" clId="{ACCA52E9-240B-254B-A3BB-58A974A174A9}" dt="2022-03-13T14:35:59.212" v="4685" actId="478"/>
          <ac:spMkLst>
            <pc:docMk/>
            <pc:sldMk cId="1511797178" sldId="359"/>
            <ac:spMk id="72" creationId="{44403090-6DF1-D445-9DDF-F3B37E4E88BF}"/>
          </ac:spMkLst>
        </pc:spChg>
        <pc:spChg chg="del mod">
          <ac:chgData name="Kurusanth Pararajasekaram" userId="e0e8ee52-2ea8-4d68-b3ff-9d16039ef1d4" providerId="ADAL" clId="{ACCA52E9-240B-254B-A3BB-58A974A174A9}" dt="2022-03-13T14:35:37.939" v="4682" actId="478"/>
          <ac:spMkLst>
            <pc:docMk/>
            <pc:sldMk cId="1511797178" sldId="359"/>
            <ac:spMk id="73" creationId="{4D6CE567-288D-CE4E-A0F8-1461950F8AEA}"/>
          </ac:spMkLst>
        </pc:spChg>
        <pc:spChg chg="del mod">
          <ac:chgData name="Kurusanth Pararajasekaram" userId="e0e8ee52-2ea8-4d68-b3ff-9d16039ef1d4" providerId="ADAL" clId="{ACCA52E9-240B-254B-A3BB-58A974A174A9}" dt="2022-03-13T14:33:35.302" v="4643" actId="478"/>
          <ac:spMkLst>
            <pc:docMk/>
            <pc:sldMk cId="1511797178" sldId="359"/>
            <ac:spMk id="79" creationId="{7C05C948-DDE6-E84B-AFFC-78B05260C491}"/>
          </ac:spMkLst>
        </pc:spChg>
        <pc:spChg chg="del mod">
          <ac:chgData name="Kurusanth Pararajasekaram" userId="e0e8ee52-2ea8-4d68-b3ff-9d16039ef1d4" providerId="ADAL" clId="{ACCA52E9-240B-254B-A3BB-58A974A174A9}" dt="2022-03-13T14:29:45.448" v="4591" actId="478"/>
          <ac:spMkLst>
            <pc:docMk/>
            <pc:sldMk cId="1511797178" sldId="359"/>
            <ac:spMk id="80" creationId="{D01D5461-C35C-DA4A-B4F4-5186DBBE4172}"/>
          </ac:spMkLst>
        </pc:spChg>
        <pc:spChg chg="mod">
          <ac:chgData name="Kurusanth Pararajasekaram" userId="e0e8ee52-2ea8-4d68-b3ff-9d16039ef1d4" providerId="ADAL" clId="{ACCA52E9-240B-254B-A3BB-58A974A174A9}" dt="2022-03-13T14:49:59.714" v="4738" actId="208"/>
          <ac:spMkLst>
            <pc:docMk/>
            <pc:sldMk cId="1511797178" sldId="359"/>
            <ac:spMk id="81" creationId="{C5A45F9A-E316-0A44-9A36-056D48814624}"/>
          </ac:spMkLst>
        </pc:spChg>
        <pc:spChg chg="mod">
          <ac:chgData name="Kurusanth Pararajasekaram" userId="e0e8ee52-2ea8-4d68-b3ff-9d16039ef1d4" providerId="ADAL" clId="{ACCA52E9-240B-254B-A3BB-58A974A174A9}" dt="2022-03-13T14:50:03.052" v="4739" actId="207"/>
          <ac:spMkLst>
            <pc:docMk/>
            <pc:sldMk cId="1511797178" sldId="359"/>
            <ac:spMk id="82" creationId="{808C3144-DE1A-8E4E-ADF3-B75B7AE192A4}"/>
          </ac:spMkLst>
        </pc:spChg>
        <pc:spChg chg="mod">
          <ac:chgData name="Kurusanth Pararajasekaram" userId="e0e8ee52-2ea8-4d68-b3ff-9d16039ef1d4" providerId="ADAL" clId="{ACCA52E9-240B-254B-A3BB-58A974A174A9}" dt="2022-03-13T14:50:08.137" v="4740" actId="207"/>
          <ac:spMkLst>
            <pc:docMk/>
            <pc:sldMk cId="1511797178" sldId="359"/>
            <ac:spMk id="83" creationId="{C991B893-DC63-6A4B-A749-278A3AD755E5}"/>
          </ac:spMkLst>
        </pc:spChg>
        <pc:spChg chg="del mod">
          <ac:chgData name="Kurusanth Pararajasekaram" userId="e0e8ee52-2ea8-4d68-b3ff-9d16039ef1d4" providerId="ADAL" clId="{ACCA52E9-240B-254B-A3BB-58A974A174A9}" dt="2022-03-13T14:33:28.107" v="4640" actId="478"/>
          <ac:spMkLst>
            <pc:docMk/>
            <pc:sldMk cId="1511797178" sldId="359"/>
            <ac:spMk id="86" creationId="{E0BFD4A8-2249-1542-B18F-6C9A01526BE0}"/>
          </ac:spMkLst>
        </pc:spChg>
        <pc:spChg chg="del mod">
          <ac:chgData name="Kurusanth Pararajasekaram" userId="e0e8ee52-2ea8-4d68-b3ff-9d16039ef1d4" providerId="ADAL" clId="{ACCA52E9-240B-254B-A3BB-58A974A174A9}" dt="2022-03-13T14:27:57.849" v="4570" actId="478"/>
          <ac:spMkLst>
            <pc:docMk/>
            <pc:sldMk cId="1511797178" sldId="359"/>
            <ac:spMk id="87" creationId="{84086E9A-5519-FD4F-B728-D08A06538603}"/>
          </ac:spMkLst>
        </pc:spChg>
        <pc:spChg chg="mod">
          <ac:chgData name="Kurusanth Pararajasekaram" userId="e0e8ee52-2ea8-4d68-b3ff-9d16039ef1d4" providerId="ADAL" clId="{ACCA52E9-240B-254B-A3BB-58A974A174A9}" dt="2022-03-13T14:49:53.514" v="4736" actId="207"/>
          <ac:spMkLst>
            <pc:docMk/>
            <pc:sldMk cId="1511797178" sldId="359"/>
            <ac:spMk id="88" creationId="{EB63AD34-9629-214A-9850-E316B8DAD558}"/>
          </ac:spMkLst>
        </pc:spChg>
        <pc:spChg chg="mod">
          <ac:chgData name="Kurusanth Pararajasekaram" userId="e0e8ee52-2ea8-4d68-b3ff-9d16039ef1d4" providerId="ADAL" clId="{ACCA52E9-240B-254B-A3BB-58A974A174A9}" dt="2022-03-13T14:49:46.072" v="4733" actId="207"/>
          <ac:spMkLst>
            <pc:docMk/>
            <pc:sldMk cId="1511797178" sldId="359"/>
            <ac:spMk id="89" creationId="{95044A47-E2AF-884B-85CE-1C397E8FAFCD}"/>
          </ac:spMkLst>
        </pc:spChg>
        <pc:spChg chg="mod">
          <ac:chgData name="Kurusanth Pararajasekaram" userId="e0e8ee52-2ea8-4d68-b3ff-9d16039ef1d4" providerId="ADAL" clId="{ACCA52E9-240B-254B-A3BB-58A974A174A9}" dt="2022-03-13T14:49:49.220" v="4735" actId="207"/>
          <ac:spMkLst>
            <pc:docMk/>
            <pc:sldMk cId="1511797178" sldId="359"/>
            <ac:spMk id="90" creationId="{AD9A502C-F79B-4542-8C92-FB10C0AEA9AC}"/>
          </ac:spMkLst>
        </pc:spChg>
        <pc:spChg chg="del mod">
          <ac:chgData name="Kurusanth Pararajasekaram" userId="e0e8ee52-2ea8-4d68-b3ff-9d16039ef1d4" providerId="ADAL" clId="{ACCA52E9-240B-254B-A3BB-58A974A174A9}" dt="2022-03-13T14:32:34.690" v="4626" actId="478"/>
          <ac:spMkLst>
            <pc:docMk/>
            <pc:sldMk cId="1511797178" sldId="359"/>
            <ac:spMk id="93" creationId="{AB4C3C44-1AFF-5449-BF17-A4ABFC774917}"/>
          </ac:spMkLst>
        </pc:spChg>
        <pc:spChg chg="del mod">
          <ac:chgData name="Kurusanth Pararajasekaram" userId="e0e8ee52-2ea8-4d68-b3ff-9d16039ef1d4" providerId="ADAL" clId="{ACCA52E9-240B-254B-A3BB-58A974A174A9}" dt="2022-03-13T14:27:33.125" v="4562" actId="478"/>
          <ac:spMkLst>
            <pc:docMk/>
            <pc:sldMk cId="1511797178" sldId="359"/>
            <ac:spMk id="94" creationId="{188BE57A-424A-B64D-BF13-36ECB15D8099}"/>
          </ac:spMkLst>
        </pc:spChg>
        <pc:spChg chg="mod">
          <ac:chgData name="Kurusanth Pararajasekaram" userId="e0e8ee52-2ea8-4d68-b3ff-9d16039ef1d4" providerId="ADAL" clId="{ACCA52E9-240B-254B-A3BB-58A974A174A9}" dt="2022-03-13T14:49:37.258" v="4730" actId="208"/>
          <ac:spMkLst>
            <pc:docMk/>
            <pc:sldMk cId="1511797178" sldId="359"/>
            <ac:spMk id="95" creationId="{99A813F9-7941-DC48-B2DA-919544A01A30}"/>
          </ac:spMkLst>
        </pc:spChg>
        <pc:spChg chg="mod">
          <ac:chgData name="Kurusanth Pararajasekaram" userId="e0e8ee52-2ea8-4d68-b3ff-9d16039ef1d4" providerId="ADAL" clId="{ACCA52E9-240B-254B-A3BB-58A974A174A9}" dt="2022-03-13T14:49:40.926" v="4731" actId="207"/>
          <ac:spMkLst>
            <pc:docMk/>
            <pc:sldMk cId="1511797178" sldId="359"/>
            <ac:spMk id="96" creationId="{DBAECBA9-FACC-344A-9D10-5A92A32354DE}"/>
          </ac:spMkLst>
        </pc:spChg>
        <pc:spChg chg="mod">
          <ac:chgData name="Kurusanth Pararajasekaram" userId="e0e8ee52-2ea8-4d68-b3ff-9d16039ef1d4" providerId="ADAL" clId="{ACCA52E9-240B-254B-A3BB-58A974A174A9}" dt="2022-03-13T14:49:43.670" v="4732" actId="207"/>
          <ac:spMkLst>
            <pc:docMk/>
            <pc:sldMk cId="1511797178" sldId="359"/>
            <ac:spMk id="97" creationId="{876ED4DF-0FA0-3648-91B8-4C5CD2AB0E96}"/>
          </ac:spMkLst>
        </pc:spChg>
        <pc:spChg chg="mod">
          <ac:chgData name="Kurusanth Pararajasekaram" userId="e0e8ee52-2ea8-4d68-b3ff-9d16039ef1d4" providerId="ADAL" clId="{ACCA52E9-240B-254B-A3BB-58A974A174A9}" dt="2022-03-13T14:26:53.029" v="4549" actId="208"/>
          <ac:spMkLst>
            <pc:docMk/>
            <pc:sldMk cId="1511797178" sldId="359"/>
            <ac:spMk id="98" creationId="{DD62619B-485C-5544-ACFE-01574EFD09D9}"/>
          </ac:spMkLst>
        </pc:spChg>
        <pc:spChg chg="del mod">
          <ac:chgData name="Kurusanth Pararajasekaram" userId="e0e8ee52-2ea8-4d68-b3ff-9d16039ef1d4" providerId="ADAL" clId="{ACCA52E9-240B-254B-A3BB-58A974A174A9}" dt="2022-03-13T14:32:10.605" v="4621" actId="478"/>
          <ac:spMkLst>
            <pc:docMk/>
            <pc:sldMk cId="1511797178" sldId="359"/>
            <ac:spMk id="99" creationId="{6FC4F344-7652-AF4B-847E-802784D313DC}"/>
          </ac:spMkLst>
        </pc:spChg>
        <pc:spChg chg="del mod">
          <ac:chgData name="Kurusanth Pararajasekaram" userId="e0e8ee52-2ea8-4d68-b3ff-9d16039ef1d4" providerId="ADAL" clId="{ACCA52E9-240B-254B-A3BB-58A974A174A9}" dt="2022-03-13T14:32:07.550" v="4620" actId="478"/>
          <ac:spMkLst>
            <pc:docMk/>
            <pc:sldMk cId="1511797178" sldId="359"/>
            <ac:spMk id="100" creationId="{13D63188-1898-C249-B8F0-E4DC3175BF2D}"/>
          </ac:spMkLst>
        </pc:spChg>
        <pc:spChg chg="add mod">
          <ac:chgData name="Kurusanth Pararajasekaram" userId="e0e8ee52-2ea8-4d68-b3ff-9d16039ef1d4" providerId="ADAL" clId="{ACCA52E9-240B-254B-A3BB-58A974A174A9}" dt="2022-03-13T14:33:55.930" v="4649" actId="1076"/>
          <ac:spMkLst>
            <pc:docMk/>
            <pc:sldMk cId="1511797178" sldId="359"/>
            <ac:spMk id="101" creationId="{B15ACDE9-B5F3-1445-BC3E-A5180FB9899D}"/>
          </ac:spMkLst>
        </pc:spChg>
        <pc:spChg chg="add mod">
          <ac:chgData name="Kurusanth Pararajasekaram" userId="e0e8ee52-2ea8-4d68-b3ff-9d16039ef1d4" providerId="ADAL" clId="{ACCA52E9-240B-254B-A3BB-58A974A174A9}" dt="2022-03-13T14:35:25.990" v="4676" actId="1076"/>
          <ac:spMkLst>
            <pc:docMk/>
            <pc:sldMk cId="1511797178" sldId="359"/>
            <ac:spMk id="102" creationId="{29B462A6-79B0-8345-9D8D-0BEB884F100F}"/>
          </ac:spMkLst>
        </pc:spChg>
        <pc:spChg chg="add mod">
          <ac:chgData name="Kurusanth Pararajasekaram" userId="e0e8ee52-2ea8-4d68-b3ff-9d16039ef1d4" providerId="ADAL" clId="{ACCA52E9-240B-254B-A3BB-58A974A174A9}" dt="2022-03-13T14:33:58.303" v="4650" actId="1076"/>
          <ac:spMkLst>
            <pc:docMk/>
            <pc:sldMk cId="1511797178" sldId="359"/>
            <ac:spMk id="103" creationId="{D9F778A1-80B4-9F48-BE8E-ADD2F1709A4C}"/>
          </ac:spMkLst>
        </pc:spChg>
        <pc:spChg chg="add del mod">
          <ac:chgData name="Kurusanth Pararajasekaram" userId="e0e8ee52-2ea8-4d68-b3ff-9d16039ef1d4" providerId="ADAL" clId="{ACCA52E9-240B-254B-A3BB-58A974A174A9}" dt="2022-03-13T14:35:32.399" v="4680" actId="478"/>
          <ac:spMkLst>
            <pc:docMk/>
            <pc:sldMk cId="1511797178" sldId="359"/>
            <ac:spMk id="104" creationId="{BE87F3F8-153D-724B-89FD-C4F2CA6EFF31}"/>
          </ac:spMkLst>
        </pc:spChg>
        <pc:spChg chg="add mod">
          <ac:chgData name="Kurusanth Pararajasekaram" userId="e0e8ee52-2ea8-4d68-b3ff-9d16039ef1d4" providerId="ADAL" clId="{ACCA52E9-240B-254B-A3BB-58A974A174A9}" dt="2022-03-13T14:35:10.074" v="4672" actId="207"/>
          <ac:spMkLst>
            <pc:docMk/>
            <pc:sldMk cId="1511797178" sldId="359"/>
            <ac:spMk id="105" creationId="{51873D4F-D7E2-4A43-94DB-4866FB5F4728}"/>
          </ac:spMkLst>
        </pc:spChg>
        <pc:spChg chg="mod">
          <ac:chgData name="Kurusanth Pararajasekaram" userId="e0e8ee52-2ea8-4d68-b3ff-9d16039ef1d4" providerId="ADAL" clId="{ACCA52E9-240B-254B-A3BB-58A974A174A9}" dt="2022-03-13T18:36:06.473" v="5238" actId="14100"/>
          <ac:spMkLst>
            <pc:docMk/>
            <pc:sldMk cId="1511797178" sldId="359"/>
            <ac:spMk id="107" creationId="{F97DDBE0-E0B8-BA4D-812D-D07F21180CEB}"/>
          </ac:spMkLst>
        </pc:spChg>
        <pc:grpChg chg="add del mod">
          <ac:chgData name="Kurusanth Pararajasekaram" userId="e0e8ee52-2ea8-4d68-b3ff-9d16039ef1d4" providerId="ADAL" clId="{ACCA52E9-240B-254B-A3BB-58A974A174A9}" dt="2022-03-13T14:26:19.263" v="4545" actId="21"/>
          <ac:grpSpMkLst>
            <pc:docMk/>
            <pc:sldMk cId="1511797178" sldId="359"/>
            <ac:grpSpMk id="18" creationId="{9E2F9EC2-61C0-AA47-9FC3-3126AB22DA3C}"/>
          </ac:grpSpMkLst>
        </pc:grpChg>
        <pc:grpChg chg="add mod">
          <ac:chgData name="Kurusanth Pararajasekaram" userId="e0e8ee52-2ea8-4d68-b3ff-9d16039ef1d4" providerId="ADAL" clId="{ACCA52E9-240B-254B-A3BB-58A974A174A9}" dt="2022-03-13T14:29:12.147" v="4583" actId="14100"/>
          <ac:grpSpMkLst>
            <pc:docMk/>
            <pc:sldMk cId="1511797178" sldId="359"/>
            <ac:grpSpMk id="33" creationId="{B5A0E893-0CE5-2B45-9B40-ED30721D3D29}"/>
          </ac:grpSpMkLst>
        </pc:grpChg>
        <pc:grpChg chg="del mod">
          <ac:chgData name="Kurusanth Pararajasekaram" userId="e0e8ee52-2ea8-4d68-b3ff-9d16039ef1d4" providerId="ADAL" clId="{ACCA52E9-240B-254B-A3BB-58A974A174A9}" dt="2022-03-13T14:32:10.605" v="4621" actId="478"/>
          <ac:grpSpMkLst>
            <pc:docMk/>
            <pc:sldMk cId="1511797178" sldId="359"/>
            <ac:grpSpMk id="35" creationId="{446A770E-56BD-CF41-A95D-7602F7BA00C6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36" creationId="{DA7B9DCD-7021-FA4F-8B6A-B0B9E49E958D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38" creationId="{C8B4BCBC-7193-9747-97DE-5DF61BABA129}"/>
          </ac:grpSpMkLst>
        </pc:grpChg>
        <pc:grpChg chg="del mod">
          <ac:chgData name="Kurusanth Pararajasekaram" userId="e0e8ee52-2ea8-4d68-b3ff-9d16039ef1d4" providerId="ADAL" clId="{ACCA52E9-240B-254B-A3BB-58A974A174A9}" dt="2022-03-13T14:34:46.841" v="4662" actId="478"/>
          <ac:grpSpMkLst>
            <pc:docMk/>
            <pc:sldMk cId="1511797178" sldId="359"/>
            <ac:grpSpMk id="39" creationId="{72808685-2061-494A-9464-66034572DE84}"/>
          </ac:grpSpMkLst>
        </pc:grpChg>
        <pc:grpChg chg="del mod">
          <ac:chgData name="Kurusanth Pararajasekaram" userId="e0e8ee52-2ea8-4d68-b3ff-9d16039ef1d4" providerId="ADAL" clId="{ACCA52E9-240B-254B-A3BB-58A974A174A9}" dt="2022-03-13T14:33:14.676" v="4636" actId="478"/>
          <ac:grpSpMkLst>
            <pc:docMk/>
            <pc:sldMk cId="1511797178" sldId="359"/>
            <ac:grpSpMk id="40" creationId="{7E6DB081-6ABB-154B-ABAF-1290A6DBEB02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41" creationId="{D9F97D58-B312-0E44-BC72-47FE46795258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42" creationId="{76AC4368-DC3B-F148-85FE-A5F997026303}"/>
          </ac:grpSpMkLst>
        </pc:grpChg>
        <pc:grpChg chg="del mod">
          <ac:chgData name="Kurusanth Pararajasekaram" userId="e0e8ee52-2ea8-4d68-b3ff-9d16039ef1d4" providerId="ADAL" clId="{ACCA52E9-240B-254B-A3BB-58A974A174A9}" dt="2022-03-13T14:34:17.313" v="4655" actId="478"/>
          <ac:grpSpMkLst>
            <pc:docMk/>
            <pc:sldMk cId="1511797178" sldId="359"/>
            <ac:grpSpMk id="46" creationId="{E09DD0D6-CF8A-CA49-9D4B-64AC440ADF1C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52" creationId="{C7A7B1B2-BB70-7049-ACFF-F0F6ABE2EF06}"/>
          </ac:grpSpMkLst>
        </pc:grpChg>
        <pc:grpChg chg="del mod">
          <ac:chgData name="Kurusanth Pararajasekaram" userId="e0e8ee52-2ea8-4d68-b3ff-9d16039ef1d4" providerId="ADAL" clId="{ACCA52E9-240B-254B-A3BB-58A974A174A9}" dt="2022-03-13T14:28:59.810" v="4581" actId="478"/>
          <ac:grpSpMkLst>
            <pc:docMk/>
            <pc:sldMk cId="1511797178" sldId="359"/>
            <ac:grpSpMk id="53" creationId="{F2C65291-32B5-A045-B0AE-C20B4D7E2102}"/>
          </ac:grpSpMkLst>
        </pc:grpChg>
        <pc:grpChg chg="del mod">
          <ac:chgData name="Kurusanth Pararajasekaram" userId="e0e8ee52-2ea8-4d68-b3ff-9d16039ef1d4" providerId="ADAL" clId="{ACCA52E9-240B-254B-A3BB-58A974A174A9}" dt="2022-03-13T14:35:37.939" v="4682" actId="478"/>
          <ac:grpSpMkLst>
            <pc:docMk/>
            <pc:sldMk cId="1511797178" sldId="359"/>
            <ac:grpSpMk id="67" creationId="{44F3E056-8503-DA44-8A1B-B17F8DAF0362}"/>
          </ac:grpSpMkLst>
        </pc:grpChg>
        <pc:grpChg chg="del mod">
          <ac:chgData name="Kurusanth Pararajasekaram" userId="e0e8ee52-2ea8-4d68-b3ff-9d16039ef1d4" providerId="ADAL" clId="{ACCA52E9-240B-254B-A3BB-58A974A174A9}" dt="2022-03-13T14:28:56.704" v="4580" actId="478"/>
          <ac:grpSpMkLst>
            <pc:docMk/>
            <pc:sldMk cId="1511797178" sldId="359"/>
            <ac:grpSpMk id="68" creationId="{7DF82AC5-D7A0-254F-8CC3-B3BA16C54EDA}"/>
          </ac:grpSpMkLst>
        </pc:grpChg>
        <pc:grpChg chg="del mod">
          <ac:chgData name="Kurusanth Pararajasekaram" userId="e0e8ee52-2ea8-4d68-b3ff-9d16039ef1d4" providerId="ADAL" clId="{ACCA52E9-240B-254B-A3BB-58A974A174A9}" dt="2022-03-13T14:32:34.690" v="4626" actId="478"/>
          <ac:grpSpMkLst>
            <pc:docMk/>
            <pc:sldMk cId="1511797178" sldId="359"/>
            <ac:grpSpMk id="74" creationId="{07A312F1-60E5-9A47-9F7C-A999AF264C52}"/>
          </ac:grpSpMkLst>
        </pc:grpChg>
        <pc:grpChg chg="del mod">
          <ac:chgData name="Kurusanth Pararajasekaram" userId="e0e8ee52-2ea8-4d68-b3ff-9d16039ef1d4" providerId="ADAL" clId="{ACCA52E9-240B-254B-A3BB-58A974A174A9}" dt="2022-03-13T14:33:28.107" v="4640" actId="478"/>
          <ac:grpSpMkLst>
            <pc:docMk/>
            <pc:sldMk cId="1511797178" sldId="359"/>
            <ac:grpSpMk id="75" creationId="{F8C6EF27-F2E8-B74F-BA0F-05DD806E5562}"/>
          </ac:grpSpMkLst>
        </pc:grpChg>
        <pc:grpChg chg="del mod">
          <ac:chgData name="Kurusanth Pararajasekaram" userId="e0e8ee52-2ea8-4d68-b3ff-9d16039ef1d4" providerId="ADAL" clId="{ACCA52E9-240B-254B-A3BB-58A974A174A9}" dt="2022-03-13T14:33:35.302" v="4643" actId="478"/>
          <ac:grpSpMkLst>
            <pc:docMk/>
            <pc:sldMk cId="1511797178" sldId="359"/>
            <ac:grpSpMk id="76" creationId="{33C6F4DD-AE67-214C-8AF6-5347282CAF8D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77" creationId="{8BEE891B-A77E-0743-9850-BEC2EF886024}"/>
          </ac:grpSpMkLst>
        </pc:grpChg>
        <pc:grpChg chg="del mod">
          <ac:chgData name="Kurusanth Pararajasekaram" userId="e0e8ee52-2ea8-4d68-b3ff-9d16039ef1d4" providerId="ADAL" clId="{ACCA52E9-240B-254B-A3BB-58A974A174A9}" dt="2022-03-13T14:29:45.448" v="4591" actId="478"/>
          <ac:grpSpMkLst>
            <pc:docMk/>
            <pc:sldMk cId="1511797178" sldId="359"/>
            <ac:grpSpMk id="78" creationId="{95FDE776-D1EA-FF4A-867A-65C46F79BE7D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84" creationId="{4A4C39C5-F553-7B4E-96D0-965DA779AAB2}"/>
          </ac:grpSpMkLst>
        </pc:grpChg>
        <pc:grpChg chg="del mod">
          <ac:chgData name="Kurusanth Pararajasekaram" userId="e0e8ee52-2ea8-4d68-b3ff-9d16039ef1d4" providerId="ADAL" clId="{ACCA52E9-240B-254B-A3BB-58A974A174A9}" dt="2022-03-13T14:27:57.849" v="4570" actId="478"/>
          <ac:grpSpMkLst>
            <pc:docMk/>
            <pc:sldMk cId="1511797178" sldId="359"/>
            <ac:grpSpMk id="85" creationId="{DA10D9C0-CC44-504C-B780-6287912D1BB9}"/>
          </ac:grpSpMkLst>
        </pc:grpChg>
        <pc:grpChg chg="mod">
          <ac:chgData name="Kurusanth Pararajasekaram" userId="e0e8ee52-2ea8-4d68-b3ff-9d16039ef1d4" providerId="ADAL" clId="{ACCA52E9-240B-254B-A3BB-58A974A174A9}" dt="2022-03-13T14:26:42.212" v="4546"/>
          <ac:grpSpMkLst>
            <pc:docMk/>
            <pc:sldMk cId="1511797178" sldId="359"/>
            <ac:grpSpMk id="91" creationId="{49A29823-6DF7-C84A-B2B0-0F26B9DDA4CF}"/>
          </ac:grpSpMkLst>
        </pc:grpChg>
        <pc:grpChg chg="del mod">
          <ac:chgData name="Kurusanth Pararajasekaram" userId="e0e8ee52-2ea8-4d68-b3ff-9d16039ef1d4" providerId="ADAL" clId="{ACCA52E9-240B-254B-A3BB-58A974A174A9}" dt="2022-03-13T14:27:33.125" v="4562" actId="478"/>
          <ac:grpSpMkLst>
            <pc:docMk/>
            <pc:sldMk cId="1511797178" sldId="359"/>
            <ac:grpSpMk id="92" creationId="{701E7F90-E734-8844-B9B6-B2A96EF3550A}"/>
          </ac:grpSpMkLst>
        </pc:grpChg>
        <pc:cxnChg chg="add mod">
          <ac:chgData name="Kurusanth Pararajasekaram" userId="e0e8ee52-2ea8-4d68-b3ff-9d16039ef1d4" providerId="ADAL" clId="{ACCA52E9-240B-254B-A3BB-58A974A174A9}" dt="2022-03-13T14:31:17.452" v="4612" actId="13822"/>
          <ac:cxnSpMkLst>
            <pc:docMk/>
            <pc:sldMk cId="1511797178" sldId="359"/>
            <ac:cxnSpMk id="4" creationId="{E329541A-BF6D-7546-A2C4-A053DEB1C71A}"/>
          </ac:cxnSpMkLst>
        </pc:cxnChg>
        <pc:cxnChg chg="add del mod">
          <ac:chgData name="Kurusanth Pararajasekaram" userId="e0e8ee52-2ea8-4d68-b3ff-9d16039ef1d4" providerId="ADAL" clId="{ACCA52E9-240B-254B-A3BB-58A974A174A9}" dt="2022-03-13T14:38:19.621" v="4714" actId="11529"/>
          <ac:cxnSpMkLst>
            <pc:docMk/>
            <pc:sldMk cId="1511797178" sldId="359"/>
            <ac:cxnSpMk id="8" creationId="{E2A92358-43F4-E444-94CE-1B5C2702E135}"/>
          </ac:cxnSpMkLst>
        </pc:cxnChg>
        <pc:cxnChg chg="add del mod">
          <ac:chgData name="Kurusanth Pararajasekaram" userId="e0e8ee52-2ea8-4d68-b3ff-9d16039ef1d4" providerId="ADAL" clId="{ACCA52E9-240B-254B-A3BB-58A974A174A9}" dt="2022-03-13T14:38:17.345" v="4711" actId="11529"/>
          <ac:cxnSpMkLst>
            <pc:docMk/>
            <pc:sldMk cId="1511797178" sldId="359"/>
            <ac:cxnSpMk id="11" creationId="{E4508291-365D-E746-A858-AF70E99B6567}"/>
          </ac:cxnSpMkLst>
        </pc:cxnChg>
      </pc:sldChg>
      <pc:sldChg chg="addSp delSp modSp add mod">
        <pc:chgData name="Kurusanth Pararajasekaram" userId="e0e8ee52-2ea8-4d68-b3ff-9d16039ef1d4" providerId="ADAL" clId="{ACCA52E9-240B-254B-A3BB-58A974A174A9}" dt="2022-03-13T15:21:28.286" v="4953" actId="1076"/>
        <pc:sldMkLst>
          <pc:docMk/>
          <pc:sldMk cId="970933207" sldId="361"/>
        </pc:sldMkLst>
        <pc:spChg chg="del mod">
          <ac:chgData name="Kurusanth Pararajasekaram" userId="e0e8ee52-2ea8-4d68-b3ff-9d16039ef1d4" providerId="ADAL" clId="{ACCA52E9-240B-254B-A3BB-58A974A174A9}" dt="2022-03-13T15:13:33.981" v="4909" actId="21"/>
          <ac:spMkLst>
            <pc:docMk/>
            <pc:sldMk cId="970933207" sldId="361"/>
            <ac:spMk id="3" creationId="{58FB2D65-106C-4865-8349-1CFC814C6AFA}"/>
          </ac:spMkLst>
        </pc:spChg>
        <pc:spChg chg="add mod">
          <ac:chgData name="Kurusanth Pararajasekaram" userId="e0e8ee52-2ea8-4d68-b3ff-9d16039ef1d4" providerId="ADAL" clId="{ACCA52E9-240B-254B-A3BB-58A974A174A9}" dt="2022-03-13T15:13:50.638" v="4916" actId="2711"/>
          <ac:spMkLst>
            <pc:docMk/>
            <pc:sldMk cId="970933207" sldId="361"/>
            <ac:spMk id="8" creationId="{E1A26D52-74F3-7048-BDB5-1EE49EBE514E}"/>
          </ac:spMkLst>
        </pc:spChg>
        <pc:spChg chg="add del mod">
          <ac:chgData name="Kurusanth Pararajasekaram" userId="e0e8ee52-2ea8-4d68-b3ff-9d16039ef1d4" providerId="ADAL" clId="{ACCA52E9-240B-254B-A3BB-58A974A174A9}" dt="2022-03-13T15:13:39.057" v="4911" actId="21"/>
          <ac:spMkLst>
            <pc:docMk/>
            <pc:sldMk cId="970933207" sldId="361"/>
            <ac:spMk id="9" creationId="{1B90CA05-6234-A949-83C6-5F317064E0DD}"/>
          </ac:spMkLst>
        </pc:spChg>
        <pc:picChg chg="del">
          <ac:chgData name="Kurusanth Pararajasekaram" userId="e0e8ee52-2ea8-4d68-b3ff-9d16039ef1d4" providerId="ADAL" clId="{ACCA52E9-240B-254B-A3BB-58A974A174A9}" dt="2022-03-13T15:13:57.739" v="4917" actId="478"/>
          <ac:picMkLst>
            <pc:docMk/>
            <pc:sldMk cId="970933207" sldId="361"/>
            <ac:picMk id="4" creationId="{729CEFFF-96BE-4ADD-A379-91C5A9E68740}"/>
          </ac:picMkLst>
        </pc:picChg>
        <pc:picChg chg="add mod">
          <ac:chgData name="Kurusanth Pararajasekaram" userId="e0e8ee52-2ea8-4d68-b3ff-9d16039ef1d4" providerId="ADAL" clId="{ACCA52E9-240B-254B-A3BB-58A974A174A9}" dt="2022-03-13T15:21:28.286" v="4953" actId="1076"/>
          <ac:picMkLst>
            <pc:docMk/>
            <pc:sldMk cId="970933207" sldId="361"/>
            <ac:picMk id="10" creationId="{101727A6-07FA-4940-8B72-C3B9815D3C71}"/>
          </ac:picMkLst>
        </pc:picChg>
      </pc:sldChg>
      <pc:sldChg chg="modSp mod setBg">
        <pc:chgData name="Kurusanth Pararajasekaram" userId="e0e8ee52-2ea8-4d68-b3ff-9d16039ef1d4" providerId="ADAL" clId="{ACCA52E9-240B-254B-A3BB-58A974A174A9}" dt="2022-03-13T18:39:10.410" v="5245" actId="207"/>
        <pc:sldMkLst>
          <pc:docMk/>
          <pc:sldMk cId="3152558706" sldId="364"/>
        </pc:sldMkLst>
        <pc:spChg chg="mod">
          <ac:chgData name="Kurusanth Pararajasekaram" userId="e0e8ee52-2ea8-4d68-b3ff-9d16039ef1d4" providerId="ADAL" clId="{ACCA52E9-240B-254B-A3BB-58A974A174A9}" dt="2022-03-13T18:39:10.410" v="5245" actId="207"/>
          <ac:spMkLst>
            <pc:docMk/>
            <pc:sldMk cId="3152558706" sldId="364"/>
            <ac:spMk id="2" creationId="{F272FFB6-E9AA-4702-8AC4-E15768E33513}"/>
          </ac:spMkLst>
        </pc:spChg>
      </pc:sldChg>
      <pc:sldChg chg="addSp delSp modSp mod">
        <pc:chgData name="Kurusanth Pararajasekaram" userId="e0e8ee52-2ea8-4d68-b3ff-9d16039ef1d4" providerId="ADAL" clId="{ACCA52E9-240B-254B-A3BB-58A974A174A9}" dt="2022-03-14T11:29:50.696" v="6373" actId="1076"/>
        <pc:sldMkLst>
          <pc:docMk/>
          <pc:sldMk cId="4192486720" sldId="368"/>
        </pc:sldMkLst>
        <pc:spChg chg="mod">
          <ac:chgData name="Kurusanth Pararajasekaram" userId="e0e8ee52-2ea8-4d68-b3ff-9d16039ef1d4" providerId="ADAL" clId="{ACCA52E9-240B-254B-A3BB-58A974A174A9}" dt="2022-03-14T11:29:50.696" v="6373" actId="1076"/>
          <ac:spMkLst>
            <pc:docMk/>
            <pc:sldMk cId="4192486720" sldId="368"/>
            <ac:spMk id="2" creationId="{28BACC64-9AAB-DA43-BC4E-891FE01C9AF6}"/>
          </ac:spMkLst>
        </pc:spChg>
        <pc:spChg chg="add mod">
          <ac:chgData name="Kurusanth Pararajasekaram" userId="e0e8ee52-2ea8-4d68-b3ff-9d16039ef1d4" providerId="ADAL" clId="{ACCA52E9-240B-254B-A3BB-58A974A174A9}" dt="2022-03-14T08:46:17.906" v="6176" actId="1076"/>
          <ac:spMkLst>
            <pc:docMk/>
            <pc:sldMk cId="4192486720" sldId="368"/>
            <ac:spMk id="3" creationId="{89D39DEA-663F-8B45-859D-FACFCD9B3466}"/>
          </ac:spMkLst>
        </pc:spChg>
        <pc:spChg chg="add mod">
          <ac:chgData name="Kurusanth Pararajasekaram" userId="e0e8ee52-2ea8-4d68-b3ff-9d16039ef1d4" providerId="ADAL" clId="{ACCA52E9-240B-254B-A3BB-58A974A174A9}" dt="2022-03-14T08:46:24.016" v="6178" actId="1076"/>
          <ac:spMkLst>
            <pc:docMk/>
            <pc:sldMk cId="4192486720" sldId="368"/>
            <ac:spMk id="4" creationId="{61E2CB16-DB43-A84C-9037-469C9A616E6B}"/>
          </ac:spMkLst>
        </pc:spChg>
        <pc:spChg chg="add mod">
          <ac:chgData name="Kurusanth Pararajasekaram" userId="e0e8ee52-2ea8-4d68-b3ff-9d16039ef1d4" providerId="ADAL" clId="{ACCA52E9-240B-254B-A3BB-58A974A174A9}" dt="2022-03-14T08:49:04.602" v="6203" actId="1076"/>
          <ac:spMkLst>
            <pc:docMk/>
            <pc:sldMk cId="4192486720" sldId="368"/>
            <ac:spMk id="5" creationId="{AC2226B0-D4DA-8142-A55D-A59772913EF6}"/>
          </ac:spMkLst>
        </pc:spChg>
        <pc:spChg chg="add mod">
          <ac:chgData name="Kurusanth Pararajasekaram" userId="e0e8ee52-2ea8-4d68-b3ff-9d16039ef1d4" providerId="ADAL" clId="{ACCA52E9-240B-254B-A3BB-58A974A174A9}" dt="2022-03-14T08:47:05.066" v="6183" actId="1076"/>
          <ac:spMkLst>
            <pc:docMk/>
            <pc:sldMk cId="4192486720" sldId="368"/>
            <ac:spMk id="17" creationId="{4AE8DF4D-AB96-1844-B2FE-7441B8B64EA6}"/>
          </ac:spMkLst>
        </pc:spChg>
        <pc:spChg chg="add mod">
          <ac:chgData name="Kurusanth Pararajasekaram" userId="e0e8ee52-2ea8-4d68-b3ff-9d16039ef1d4" providerId="ADAL" clId="{ACCA52E9-240B-254B-A3BB-58A974A174A9}" dt="2022-03-14T08:47:05.066" v="6183" actId="1076"/>
          <ac:spMkLst>
            <pc:docMk/>
            <pc:sldMk cId="4192486720" sldId="368"/>
            <ac:spMk id="18" creationId="{ED64FDE9-267A-7B44-90F5-B7CFEAA4C79A}"/>
          </ac:spMkLst>
        </pc:spChg>
        <pc:spChg chg="add del mod">
          <ac:chgData name="Kurusanth Pararajasekaram" userId="e0e8ee52-2ea8-4d68-b3ff-9d16039ef1d4" providerId="ADAL" clId="{ACCA52E9-240B-254B-A3BB-58A974A174A9}" dt="2022-03-14T08:43:55.890" v="6138" actId="21"/>
          <ac:spMkLst>
            <pc:docMk/>
            <pc:sldMk cId="4192486720" sldId="368"/>
            <ac:spMk id="22" creationId="{CB58A2B8-B1B3-AC4F-BA7B-60FF3A63EE75}"/>
          </ac:spMkLst>
        </pc:spChg>
        <pc:spChg chg="add mod">
          <ac:chgData name="Kurusanth Pararajasekaram" userId="e0e8ee52-2ea8-4d68-b3ff-9d16039ef1d4" providerId="ADAL" clId="{ACCA52E9-240B-254B-A3BB-58A974A174A9}" dt="2022-03-14T08:49:08.428" v="6204" actId="14100"/>
          <ac:spMkLst>
            <pc:docMk/>
            <pc:sldMk cId="4192486720" sldId="368"/>
            <ac:spMk id="24" creationId="{FA3CF72B-848D-1F40-8EBA-1A62247C023A}"/>
          </ac:spMkLst>
        </pc:spChg>
        <pc:spChg chg="add del mod">
          <ac:chgData name="Kurusanth Pararajasekaram" userId="e0e8ee52-2ea8-4d68-b3ff-9d16039ef1d4" providerId="ADAL" clId="{ACCA52E9-240B-254B-A3BB-58A974A174A9}" dt="2022-03-14T08:48:50.720" v="6200" actId="21"/>
          <ac:spMkLst>
            <pc:docMk/>
            <pc:sldMk cId="4192486720" sldId="368"/>
            <ac:spMk id="25" creationId="{A90D55C0-4D94-9C4F-AA5A-0FEC24C0E288}"/>
          </ac:spMkLst>
        </pc:spChg>
        <pc:spChg chg="add mod">
          <ac:chgData name="Kurusanth Pararajasekaram" userId="e0e8ee52-2ea8-4d68-b3ff-9d16039ef1d4" providerId="ADAL" clId="{ACCA52E9-240B-254B-A3BB-58A974A174A9}" dt="2022-03-14T08:49:01" v="6202" actId="1076"/>
          <ac:spMkLst>
            <pc:docMk/>
            <pc:sldMk cId="4192486720" sldId="368"/>
            <ac:spMk id="26" creationId="{740AC730-9861-E14F-A046-F9791279611C}"/>
          </ac:spMkLst>
        </pc:spChg>
        <pc:spChg chg="del mod">
          <ac:chgData name="Kurusanth Pararajasekaram" userId="e0e8ee52-2ea8-4d68-b3ff-9d16039ef1d4" providerId="ADAL" clId="{ACCA52E9-240B-254B-A3BB-58A974A174A9}" dt="2022-03-14T08:47:38.855" v="6188" actId="21"/>
          <ac:spMkLst>
            <pc:docMk/>
            <pc:sldMk cId="4192486720" sldId="368"/>
            <ac:spMk id="30" creationId="{24E6DC40-4CBA-4CAF-A033-E0BBE8688833}"/>
          </ac:spMkLst>
        </pc:spChg>
        <pc:spChg chg="mod">
          <ac:chgData name="Kurusanth Pararajasekaram" userId="e0e8ee52-2ea8-4d68-b3ff-9d16039ef1d4" providerId="ADAL" clId="{ACCA52E9-240B-254B-A3BB-58A974A174A9}" dt="2022-03-14T08:45:22.156" v="6155" actId="1076"/>
          <ac:spMkLst>
            <pc:docMk/>
            <pc:sldMk cId="4192486720" sldId="368"/>
            <ac:spMk id="34" creationId="{A163B0ED-37A2-45B3-8624-EA2F2976C74B}"/>
          </ac:spMkLst>
        </pc:spChg>
        <pc:spChg chg="add del mod">
          <ac:chgData name="Kurusanth Pararajasekaram" userId="e0e8ee52-2ea8-4d68-b3ff-9d16039ef1d4" providerId="ADAL" clId="{ACCA52E9-240B-254B-A3BB-58A974A174A9}" dt="2022-03-14T08:51:57.894" v="6244"/>
          <ac:spMkLst>
            <pc:docMk/>
            <pc:sldMk cId="4192486720" sldId="368"/>
            <ac:spMk id="36" creationId="{C07F8DC8-5EF4-8343-B00A-86C13EFA8FC6}"/>
          </ac:spMkLst>
        </pc:spChg>
        <pc:spChg chg="del mod">
          <ac:chgData name="Kurusanth Pararajasekaram" userId="e0e8ee52-2ea8-4d68-b3ff-9d16039ef1d4" providerId="ADAL" clId="{ACCA52E9-240B-254B-A3BB-58A974A174A9}" dt="2022-03-14T08:44:19.752" v="6149" actId="21"/>
          <ac:spMkLst>
            <pc:docMk/>
            <pc:sldMk cId="4192486720" sldId="368"/>
            <ac:spMk id="37" creationId="{694488E6-6E39-4D1D-9F99-06C6977DBABD}"/>
          </ac:spMkLst>
        </pc:spChg>
        <pc:spChg chg="del">
          <ac:chgData name="Kurusanth Pararajasekaram" userId="e0e8ee52-2ea8-4d68-b3ff-9d16039ef1d4" providerId="ADAL" clId="{ACCA52E9-240B-254B-A3BB-58A974A174A9}" dt="2022-03-14T08:44:25.786" v="6151" actId="21"/>
          <ac:spMkLst>
            <pc:docMk/>
            <pc:sldMk cId="4192486720" sldId="368"/>
            <ac:spMk id="38" creationId="{3BE32A99-BF06-4488-BEAD-CA6CDD789A3B}"/>
          </ac:spMkLst>
        </pc:spChg>
        <pc:spChg chg="add del mod">
          <ac:chgData name="Kurusanth Pararajasekaram" userId="e0e8ee52-2ea8-4d68-b3ff-9d16039ef1d4" providerId="ADAL" clId="{ACCA52E9-240B-254B-A3BB-58A974A174A9}" dt="2022-03-14T08:51:57.151" v="6243"/>
          <ac:spMkLst>
            <pc:docMk/>
            <pc:sldMk cId="4192486720" sldId="368"/>
            <ac:spMk id="39" creationId="{03A98D18-62F4-F84B-8167-C91E619EECC0}"/>
          </ac:spMkLst>
        </pc:spChg>
        <pc:spChg chg="mod">
          <ac:chgData name="Kurusanth Pararajasekaram" userId="e0e8ee52-2ea8-4d68-b3ff-9d16039ef1d4" providerId="ADAL" clId="{ACCA52E9-240B-254B-A3BB-58A974A174A9}" dt="2022-03-14T09:31:26.574" v="6346" actId="207"/>
          <ac:spMkLst>
            <pc:docMk/>
            <pc:sldMk cId="4192486720" sldId="368"/>
            <ac:spMk id="41" creationId="{F4BDA570-3131-024A-8221-CFC7CCAB469A}"/>
          </ac:spMkLst>
        </pc:spChg>
        <pc:spChg chg="mod">
          <ac:chgData name="Kurusanth Pararajasekaram" userId="e0e8ee52-2ea8-4d68-b3ff-9d16039ef1d4" providerId="ADAL" clId="{ACCA52E9-240B-254B-A3BB-58A974A174A9}" dt="2022-03-14T09:31:26.574" v="6346" actId="207"/>
          <ac:spMkLst>
            <pc:docMk/>
            <pc:sldMk cId="4192486720" sldId="368"/>
            <ac:spMk id="48" creationId="{D65AA345-04C1-A54D-88E2-5AC121D4CEDE}"/>
          </ac:spMkLst>
        </pc:spChg>
        <pc:spChg chg="mod">
          <ac:chgData name="Kurusanth Pararajasekaram" userId="e0e8ee52-2ea8-4d68-b3ff-9d16039ef1d4" providerId="ADAL" clId="{ACCA52E9-240B-254B-A3BB-58A974A174A9}" dt="2022-03-14T09:31:30.636" v="6347" actId="207"/>
          <ac:spMkLst>
            <pc:docMk/>
            <pc:sldMk cId="4192486720" sldId="368"/>
            <ac:spMk id="50" creationId="{4E0B6632-E118-464F-B09B-491EC2E8658E}"/>
          </ac:spMkLst>
        </pc:spChg>
        <pc:spChg chg="mod">
          <ac:chgData name="Kurusanth Pararajasekaram" userId="e0e8ee52-2ea8-4d68-b3ff-9d16039ef1d4" providerId="ADAL" clId="{ACCA52E9-240B-254B-A3BB-58A974A174A9}" dt="2022-03-14T09:31:30.636" v="6347" actId="207"/>
          <ac:spMkLst>
            <pc:docMk/>
            <pc:sldMk cId="4192486720" sldId="368"/>
            <ac:spMk id="51" creationId="{29FCCDB4-F735-F44B-9199-A39B54466812}"/>
          </ac:spMkLst>
        </pc:spChg>
        <pc:spChg chg="mod">
          <ac:chgData name="Kurusanth Pararajasekaram" userId="e0e8ee52-2ea8-4d68-b3ff-9d16039ef1d4" providerId="ADAL" clId="{ACCA52E9-240B-254B-A3BB-58A974A174A9}" dt="2022-03-14T09:31:36.530" v="6348" actId="207"/>
          <ac:spMkLst>
            <pc:docMk/>
            <pc:sldMk cId="4192486720" sldId="368"/>
            <ac:spMk id="53" creationId="{5EE729D5-413E-4E4A-9B19-5D15B5E6EE98}"/>
          </ac:spMkLst>
        </pc:spChg>
        <pc:spChg chg="mod">
          <ac:chgData name="Kurusanth Pararajasekaram" userId="e0e8ee52-2ea8-4d68-b3ff-9d16039ef1d4" providerId="ADAL" clId="{ACCA52E9-240B-254B-A3BB-58A974A174A9}" dt="2022-03-14T09:31:36.530" v="6348" actId="207"/>
          <ac:spMkLst>
            <pc:docMk/>
            <pc:sldMk cId="4192486720" sldId="368"/>
            <ac:spMk id="54" creationId="{EB32004C-D588-8443-8007-993CC8DCE67E}"/>
          </ac:spMkLst>
        </pc:spChg>
        <pc:spChg chg="mod">
          <ac:chgData name="Kurusanth Pararajasekaram" userId="e0e8ee52-2ea8-4d68-b3ff-9d16039ef1d4" providerId="ADAL" clId="{ACCA52E9-240B-254B-A3BB-58A974A174A9}" dt="2022-03-14T09:31:45.684" v="6349" actId="207"/>
          <ac:spMkLst>
            <pc:docMk/>
            <pc:sldMk cId="4192486720" sldId="368"/>
            <ac:spMk id="56" creationId="{D0D5C937-7296-994F-B47D-0054E2039DE1}"/>
          </ac:spMkLst>
        </pc:spChg>
        <pc:spChg chg="mod">
          <ac:chgData name="Kurusanth Pararajasekaram" userId="e0e8ee52-2ea8-4d68-b3ff-9d16039ef1d4" providerId="ADAL" clId="{ACCA52E9-240B-254B-A3BB-58A974A174A9}" dt="2022-03-14T09:31:45.684" v="6349" actId="207"/>
          <ac:spMkLst>
            <pc:docMk/>
            <pc:sldMk cId="4192486720" sldId="368"/>
            <ac:spMk id="57" creationId="{988CFA88-B45E-7544-9E43-B59752C1F1BD}"/>
          </ac:spMkLst>
        </pc:spChg>
        <pc:spChg chg="mod">
          <ac:chgData name="Kurusanth Pararajasekaram" userId="e0e8ee52-2ea8-4d68-b3ff-9d16039ef1d4" providerId="ADAL" clId="{ACCA52E9-240B-254B-A3BB-58A974A174A9}" dt="2022-03-14T09:32:03.839" v="6351" actId="207"/>
          <ac:spMkLst>
            <pc:docMk/>
            <pc:sldMk cId="4192486720" sldId="368"/>
            <ac:spMk id="59" creationId="{B8B84B0F-1D51-9C44-966A-65A3E44B9997}"/>
          </ac:spMkLst>
        </pc:spChg>
        <pc:spChg chg="mod">
          <ac:chgData name="Kurusanth Pararajasekaram" userId="e0e8ee52-2ea8-4d68-b3ff-9d16039ef1d4" providerId="ADAL" clId="{ACCA52E9-240B-254B-A3BB-58A974A174A9}" dt="2022-03-14T09:32:03.839" v="6351" actId="207"/>
          <ac:spMkLst>
            <pc:docMk/>
            <pc:sldMk cId="4192486720" sldId="368"/>
            <ac:spMk id="60" creationId="{DA7E5BE8-04FE-7A45-BD9B-A049C2AE87D1}"/>
          </ac:spMkLst>
        </pc:spChg>
        <pc:spChg chg="mod">
          <ac:chgData name="Kurusanth Pararajasekaram" userId="e0e8ee52-2ea8-4d68-b3ff-9d16039ef1d4" providerId="ADAL" clId="{ACCA52E9-240B-254B-A3BB-58A974A174A9}" dt="2022-03-14T09:31:59.585" v="6350" actId="207"/>
          <ac:spMkLst>
            <pc:docMk/>
            <pc:sldMk cId="4192486720" sldId="368"/>
            <ac:spMk id="62" creationId="{91AA337E-2E57-3543-8597-40270FE53500}"/>
          </ac:spMkLst>
        </pc:spChg>
        <pc:spChg chg="mod">
          <ac:chgData name="Kurusanth Pararajasekaram" userId="e0e8ee52-2ea8-4d68-b3ff-9d16039ef1d4" providerId="ADAL" clId="{ACCA52E9-240B-254B-A3BB-58A974A174A9}" dt="2022-03-14T09:31:59.585" v="6350" actId="207"/>
          <ac:spMkLst>
            <pc:docMk/>
            <pc:sldMk cId="4192486720" sldId="368"/>
            <ac:spMk id="63" creationId="{027AFC4D-80DD-474C-92AA-7BEF3357630F}"/>
          </ac:spMkLst>
        </pc:spChg>
        <pc:spChg chg="mod">
          <ac:chgData name="Kurusanth Pararajasekaram" userId="e0e8ee52-2ea8-4d68-b3ff-9d16039ef1d4" providerId="ADAL" clId="{ACCA52E9-240B-254B-A3BB-58A974A174A9}" dt="2022-03-14T11:29:42.794" v="6371" actId="14100"/>
          <ac:spMkLst>
            <pc:docMk/>
            <pc:sldMk cId="4192486720" sldId="368"/>
            <ac:spMk id="107" creationId="{F97DDBE0-E0B8-BA4D-812D-D07F21180CEB}"/>
          </ac:spMkLst>
        </pc:spChg>
        <pc:spChg chg="del">
          <ac:chgData name="Kurusanth Pararajasekaram" userId="e0e8ee52-2ea8-4d68-b3ff-9d16039ef1d4" providerId="ADAL" clId="{ACCA52E9-240B-254B-A3BB-58A974A174A9}" dt="2022-03-14T08:43:13.398" v="6130" actId="478"/>
          <ac:spMkLst>
            <pc:docMk/>
            <pc:sldMk cId="4192486720" sldId="368"/>
            <ac:spMk id="108" creationId="{8FFF43A3-B791-DA46-BD14-ADB2D874B5C5}"/>
          </ac:spMkLst>
        </pc:spChg>
        <pc:grpChg chg="add mod">
          <ac:chgData name="Kurusanth Pararajasekaram" userId="e0e8ee52-2ea8-4d68-b3ff-9d16039ef1d4" providerId="ADAL" clId="{ACCA52E9-240B-254B-A3BB-58A974A174A9}" dt="2022-03-14T08:51:46.510" v="6239" actId="1076"/>
          <ac:grpSpMkLst>
            <pc:docMk/>
            <pc:sldMk cId="4192486720" sldId="368"/>
            <ac:grpSpMk id="6" creationId="{46E8BAE8-4E3F-F840-A1DC-B88D74E1CAD2}"/>
          </ac:grpSpMkLst>
        </pc:grpChg>
        <pc:grpChg chg="add mod">
          <ac:chgData name="Kurusanth Pararajasekaram" userId="e0e8ee52-2ea8-4d68-b3ff-9d16039ef1d4" providerId="ADAL" clId="{ACCA52E9-240B-254B-A3BB-58A974A174A9}" dt="2022-03-14T09:31:26.574" v="6346" actId="207"/>
          <ac:grpSpMkLst>
            <pc:docMk/>
            <pc:sldMk cId="4192486720" sldId="368"/>
            <ac:grpSpMk id="40" creationId="{7796B931-4290-4840-98BB-7860C6E97E05}"/>
          </ac:grpSpMkLst>
        </pc:grpChg>
        <pc:grpChg chg="add mod">
          <ac:chgData name="Kurusanth Pararajasekaram" userId="e0e8ee52-2ea8-4d68-b3ff-9d16039ef1d4" providerId="ADAL" clId="{ACCA52E9-240B-254B-A3BB-58A974A174A9}" dt="2022-03-14T09:31:30.636" v="6347" actId="207"/>
          <ac:grpSpMkLst>
            <pc:docMk/>
            <pc:sldMk cId="4192486720" sldId="368"/>
            <ac:grpSpMk id="49" creationId="{838E8FA5-6918-AE49-80EB-FBCA3345EC09}"/>
          </ac:grpSpMkLst>
        </pc:grpChg>
        <pc:grpChg chg="add mod">
          <ac:chgData name="Kurusanth Pararajasekaram" userId="e0e8ee52-2ea8-4d68-b3ff-9d16039ef1d4" providerId="ADAL" clId="{ACCA52E9-240B-254B-A3BB-58A974A174A9}" dt="2022-03-14T09:31:36.530" v="6348" actId="207"/>
          <ac:grpSpMkLst>
            <pc:docMk/>
            <pc:sldMk cId="4192486720" sldId="368"/>
            <ac:grpSpMk id="52" creationId="{193D0EAC-5BC8-2341-B632-3A35FBA309BC}"/>
          </ac:grpSpMkLst>
        </pc:grpChg>
        <pc:grpChg chg="add mod">
          <ac:chgData name="Kurusanth Pararajasekaram" userId="e0e8ee52-2ea8-4d68-b3ff-9d16039ef1d4" providerId="ADAL" clId="{ACCA52E9-240B-254B-A3BB-58A974A174A9}" dt="2022-03-14T09:31:45.684" v="6349" actId="207"/>
          <ac:grpSpMkLst>
            <pc:docMk/>
            <pc:sldMk cId="4192486720" sldId="368"/>
            <ac:grpSpMk id="55" creationId="{AA84A6CF-64B8-B14E-A4A4-59D092B52FD9}"/>
          </ac:grpSpMkLst>
        </pc:grpChg>
        <pc:grpChg chg="add mod">
          <ac:chgData name="Kurusanth Pararajasekaram" userId="e0e8ee52-2ea8-4d68-b3ff-9d16039ef1d4" providerId="ADAL" clId="{ACCA52E9-240B-254B-A3BB-58A974A174A9}" dt="2022-03-14T09:32:03.839" v="6351" actId="207"/>
          <ac:grpSpMkLst>
            <pc:docMk/>
            <pc:sldMk cId="4192486720" sldId="368"/>
            <ac:grpSpMk id="58" creationId="{AE7F0628-669A-4441-A375-63318FB6CEFF}"/>
          </ac:grpSpMkLst>
        </pc:grpChg>
        <pc:grpChg chg="add mod">
          <ac:chgData name="Kurusanth Pararajasekaram" userId="e0e8ee52-2ea8-4d68-b3ff-9d16039ef1d4" providerId="ADAL" clId="{ACCA52E9-240B-254B-A3BB-58A974A174A9}" dt="2022-03-14T09:31:59.585" v="6350" actId="207"/>
          <ac:grpSpMkLst>
            <pc:docMk/>
            <pc:sldMk cId="4192486720" sldId="368"/>
            <ac:grpSpMk id="61" creationId="{BFBE9649-7BF6-9D4E-8F83-93AB69BC90F9}"/>
          </ac:grpSpMkLst>
        </pc:grpChg>
        <pc:picChg chg="add del mod">
          <ac:chgData name="Kurusanth Pararajasekaram" userId="e0e8ee52-2ea8-4d68-b3ff-9d16039ef1d4" providerId="ADAL" clId="{ACCA52E9-240B-254B-A3BB-58A974A174A9}" dt="2022-03-14T08:49:40.051" v="6213" actId="478"/>
          <ac:picMkLst>
            <pc:docMk/>
            <pc:sldMk cId="4192486720" sldId="368"/>
            <ac:picMk id="8" creationId="{2DADD8AF-A198-9B42-834E-54473729FE69}"/>
          </ac:picMkLst>
        </pc:picChg>
        <pc:picChg chg="add mod">
          <ac:chgData name="Kurusanth Pararajasekaram" userId="e0e8ee52-2ea8-4d68-b3ff-9d16039ef1d4" providerId="ADAL" clId="{ACCA52E9-240B-254B-A3BB-58A974A174A9}" dt="2022-03-14T08:49:57.974" v="6219" actId="207"/>
          <ac:picMkLst>
            <pc:docMk/>
            <pc:sldMk cId="4192486720" sldId="368"/>
            <ac:picMk id="10" creationId="{69A88D75-F819-E54C-83AC-C6753DD9A00F}"/>
          </ac:picMkLst>
        </pc:picChg>
        <pc:picChg chg="add mod">
          <ac:chgData name="Kurusanth Pararajasekaram" userId="e0e8ee52-2ea8-4d68-b3ff-9d16039ef1d4" providerId="ADAL" clId="{ACCA52E9-240B-254B-A3BB-58A974A174A9}" dt="2022-03-14T08:50:22.369" v="6226" actId="207"/>
          <ac:picMkLst>
            <pc:docMk/>
            <pc:sldMk cId="4192486720" sldId="368"/>
            <ac:picMk id="12" creationId="{80132F8D-FE17-2943-BDDF-D91F147C69B4}"/>
          </ac:picMkLst>
        </pc:picChg>
        <pc:picChg chg="add mod">
          <ac:chgData name="Kurusanth Pararajasekaram" userId="e0e8ee52-2ea8-4d68-b3ff-9d16039ef1d4" providerId="ADAL" clId="{ACCA52E9-240B-254B-A3BB-58A974A174A9}" dt="2022-03-14T08:50:59.549" v="6236" actId="207"/>
          <ac:picMkLst>
            <pc:docMk/>
            <pc:sldMk cId="4192486720" sldId="368"/>
            <ac:picMk id="14" creationId="{560399A5-550A-2842-805B-28B876AA2A0E}"/>
          </ac:picMkLst>
        </pc:picChg>
        <pc:picChg chg="add del mod">
          <ac:chgData name="Kurusanth Pararajasekaram" userId="e0e8ee52-2ea8-4d68-b3ff-9d16039ef1d4" providerId="ADAL" clId="{ACCA52E9-240B-254B-A3BB-58A974A174A9}" dt="2022-03-14T08:45:46.395" v="6165" actId="478"/>
          <ac:picMkLst>
            <pc:docMk/>
            <pc:sldMk cId="4192486720" sldId="368"/>
            <ac:picMk id="19" creationId="{752C407B-59D2-F748-B40C-C7841331F37B}"/>
          </ac:picMkLst>
        </pc:picChg>
        <pc:picChg chg="add del mod">
          <ac:chgData name="Kurusanth Pararajasekaram" userId="e0e8ee52-2ea8-4d68-b3ff-9d16039ef1d4" providerId="ADAL" clId="{ACCA52E9-240B-254B-A3BB-58A974A174A9}" dt="2022-03-14T08:45:44.982" v="6164" actId="478"/>
          <ac:picMkLst>
            <pc:docMk/>
            <pc:sldMk cId="4192486720" sldId="368"/>
            <ac:picMk id="20" creationId="{7B4A5351-0586-2D46-8215-8B6E2FF1C9F1}"/>
          </ac:picMkLst>
        </pc:picChg>
        <pc:picChg chg="add del mod">
          <ac:chgData name="Kurusanth Pararajasekaram" userId="e0e8ee52-2ea8-4d68-b3ff-9d16039ef1d4" providerId="ADAL" clId="{ACCA52E9-240B-254B-A3BB-58A974A174A9}" dt="2022-03-14T08:45:51.727" v="6166" actId="478"/>
          <ac:picMkLst>
            <pc:docMk/>
            <pc:sldMk cId="4192486720" sldId="368"/>
            <ac:picMk id="21" creationId="{BC18D47F-5647-7640-9ADD-7CC30A2BC958}"/>
          </ac:picMkLst>
        </pc:picChg>
        <pc:picChg chg="del">
          <ac:chgData name="Kurusanth Pararajasekaram" userId="e0e8ee52-2ea8-4d68-b3ff-9d16039ef1d4" providerId="ADAL" clId="{ACCA52E9-240B-254B-A3BB-58A974A174A9}" dt="2022-03-14T08:45:41.823" v="6162" actId="478"/>
          <ac:picMkLst>
            <pc:docMk/>
            <pc:sldMk cId="4192486720" sldId="368"/>
            <ac:picMk id="42" creationId="{5B31373E-18BB-460F-9492-CB92B76AF733}"/>
          </ac:picMkLst>
        </pc:picChg>
        <pc:picChg chg="del mod">
          <ac:chgData name="Kurusanth Pararajasekaram" userId="e0e8ee52-2ea8-4d68-b3ff-9d16039ef1d4" providerId="ADAL" clId="{ACCA52E9-240B-254B-A3BB-58A974A174A9}" dt="2022-03-14T08:45:40.314" v="6161" actId="478"/>
          <ac:picMkLst>
            <pc:docMk/>
            <pc:sldMk cId="4192486720" sldId="368"/>
            <ac:picMk id="43" creationId="{216EF3B0-E5F3-459D-A52F-10D43ECE7879}"/>
          </ac:picMkLst>
        </pc:picChg>
        <pc:picChg chg="del">
          <ac:chgData name="Kurusanth Pararajasekaram" userId="e0e8ee52-2ea8-4d68-b3ff-9d16039ef1d4" providerId="ADAL" clId="{ACCA52E9-240B-254B-A3BB-58A974A174A9}" dt="2022-03-14T08:45:43.281" v="6163" actId="478"/>
          <ac:picMkLst>
            <pc:docMk/>
            <pc:sldMk cId="4192486720" sldId="368"/>
            <ac:picMk id="44" creationId="{1226BB57-7844-4BED-B535-DED2134A1778}"/>
          </ac:picMkLst>
        </pc:picChg>
        <pc:picChg chg="del">
          <ac:chgData name="Kurusanth Pararajasekaram" userId="e0e8ee52-2ea8-4d68-b3ff-9d16039ef1d4" providerId="ADAL" clId="{ACCA52E9-240B-254B-A3BB-58A974A174A9}" dt="2022-03-14T08:45:54.764" v="6168" actId="478"/>
          <ac:picMkLst>
            <pc:docMk/>
            <pc:sldMk cId="4192486720" sldId="368"/>
            <ac:picMk id="45" creationId="{8E457211-346F-4E81-98AF-9B11DC50E5E4}"/>
          </ac:picMkLst>
        </pc:picChg>
        <pc:picChg chg="del">
          <ac:chgData name="Kurusanth Pararajasekaram" userId="e0e8ee52-2ea8-4d68-b3ff-9d16039ef1d4" providerId="ADAL" clId="{ACCA52E9-240B-254B-A3BB-58A974A174A9}" dt="2022-03-14T08:45:56.119" v="6169" actId="478"/>
          <ac:picMkLst>
            <pc:docMk/>
            <pc:sldMk cId="4192486720" sldId="368"/>
            <ac:picMk id="46" creationId="{BB852256-EFA8-4BC2-84E4-98461E9B2B99}"/>
          </ac:picMkLst>
        </pc:picChg>
        <pc:picChg chg="del">
          <ac:chgData name="Kurusanth Pararajasekaram" userId="e0e8ee52-2ea8-4d68-b3ff-9d16039ef1d4" providerId="ADAL" clId="{ACCA52E9-240B-254B-A3BB-58A974A174A9}" dt="2022-03-14T08:45:57.586" v="6170" actId="478"/>
          <ac:picMkLst>
            <pc:docMk/>
            <pc:sldMk cId="4192486720" sldId="368"/>
            <ac:picMk id="47" creationId="{677B8B50-5E72-49FB-9009-B48727777DCC}"/>
          </ac:picMkLst>
        </pc:picChg>
      </pc:sldChg>
      <pc:sldChg chg="delSp mod">
        <pc:chgData name="Kurusanth Pararajasekaram" userId="e0e8ee52-2ea8-4d68-b3ff-9d16039ef1d4" providerId="ADAL" clId="{ACCA52E9-240B-254B-A3BB-58A974A174A9}" dt="2022-03-13T18:30:31.598" v="5229" actId="478"/>
        <pc:sldMkLst>
          <pc:docMk/>
          <pc:sldMk cId="418105204" sldId="370"/>
        </pc:sldMkLst>
        <pc:spChg chg="del">
          <ac:chgData name="Kurusanth Pararajasekaram" userId="e0e8ee52-2ea8-4d68-b3ff-9d16039ef1d4" providerId="ADAL" clId="{ACCA52E9-240B-254B-A3BB-58A974A174A9}" dt="2022-03-13T18:30:31.598" v="5229" actId="478"/>
          <ac:spMkLst>
            <pc:docMk/>
            <pc:sldMk cId="418105204" sldId="370"/>
            <ac:spMk id="59" creationId="{BF33C651-3910-7743-B45B-1F07E27D15EA}"/>
          </ac:spMkLst>
        </pc:spChg>
      </pc:sldChg>
      <pc:sldChg chg="addSp delSp modSp new mod setBg modShow">
        <pc:chgData name="Kurusanth Pararajasekaram" userId="e0e8ee52-2ea8-4d68-b3ff-9d16039ef1d4" providerId="ADAL" clId="{ACCA52E9-240B-254B-A3BB-58A974A174A9}" dt="2022-03-14T11:33:06.115" v="6398" actId="1076"/>
        <pc:sldMkLst>
          <pc:docMk/>
          <pc:sldMk cId="2464885692" sldId="379"/>
        </pc:sldMkLst>
        <pc:spChg chg="mod">
          <ac:chgData name="Kurusanth Pararajasekaram" userId="e0e8ee52-2ea8-4d68-b3ff-9d16039ef1d4" providerId="ADAL" clId="{ACCA52E9-240B-254B-A3BB-58A974A174A9}" dt="2022-03-14T07:52:04.148" v="5400" actId="1076"/>
          <ac:spMkLst>
            <pc:docMk/>
            <pc:sldMk cId="2464885692" sldId="379"/>
            <ac:spMk id="2" creationId="{C0AA94B2-59CC-9849-AC56-8EFB55E7B346}"/>
          </ac:spMkLst>
        </pc:spChg>
        <pc:spChg chg="del">
          <ac:chgData name="Kurusanth Pararajasekaram" userId="e0e8ee52-2ea8-4d68-b3ff-9d16039ef1d4" providerId="ADAL" clId="{ACCA52E9-240B-254B-A3BB-58A974A174A9}" dt="2022-03-14T07:52:08.569" v="5401" actId="21"/>
          <ac:spMkLst>
            <pc:docMk/>
            <pc:sldMk cId="2464885692" sldId="379"/>
            <ac:spMk id="3" creationId="{097EDF98-5607-AE41-919D-5CC7B36C09E9}"/>
          </ac:spMkLst>
        </pc:spChg>
        <pc:spChg chg="add mod">
          <ac:chgData name="Kurusanth Pararajasekaram" userId="e0e8ee52-2ea8-4d68-b3ff-9d16039ef1d4" providerId="ADAL" clId="{ACCA52E9-240B-254B-A3BB-58A974A174A9}" dt="2022-03-14T07:51:46.094" v="5397" actId="208"/>
          <ac:spMkLst>
            <pc:docMk/>
            <pc:sldMk cId="2464885692" sldId="379"/>
            <ac:spMk id="4" creationId="{86EB10BC-C37E-4A48-9AB4-4A4CA7FC104D}"/>
          </ac:spMkLst>
        </pc:spChg>
        <pc:spChg chg="mod topLvl">
          <ac:chgData name="Kurusanth Pararajasekaram" userId="e0e8ee52-2ea8-4d68-b3ff-9d16039ef1d4" providerId="ADAL" clId="{ACCA52E9-240B-254B-A3BB-58A974A174A9}" dt="2022-03-14T08:05:16.279" v="5592" actId="1076"/>
          <ac:spMkLst>
            <pc:docMk/>
            <pc:sldMk cId="2464885692" sldId="379"/>
            <ac:spMk id="6" creationId="{2BE00652-F629-ED45-90C4-C78D7CC9657A}"/>
          </ac:spMkLst>
        </pc:spChg>
        <pc:spChg chg="del mod topLvl">
          <ac:chgData name="Kurusanth Pararajasekaram" userId="e0e8ee52-2ea8-4d68-b3ff-9d16039ef1d4" providerId="ADAL" clId="{ACCA52E9-240B-254B-A3BB-58A974A174A9}" dt="2022-03-14T07:56:47.465" v="5437" actId="478"/>
          <ac:spMkLst>
            <pc:docMk/>
            <pc:sldMk cId="2464885692" sldId="379"/>
            <ac:spMk id="7" creationId="{621B8A95-BD17-BD48-A1AE-8FC3C9DBFC18}"/>
          </ac:spMkLst>
        </pc:spChg>
        <pc:spChg chg="add mod">
          <ac:chgData name="Kurusanth Pararajasekaram" userId="e0e8ee52-2ea8-4d68-b3ff-9d16039ef1d4" providerId="ADAL" clId="{ACCA52E9-240B-254B-A3BB-58A974A174A9}" dt="2022-03-14T08:01:02.451" v="5499" actId="208"/>
          <ac:spMkLst>
            <pc:docMk/>
            <pc:sldMk cId="2464885692" sldId="379"/>
            <ac:spMk id="8" creationId="{501E7BDE-A120-3A49-B237-5A417C4CF743}"/>
          </ac:spMkLst>
        </pc:spChg>
        <pc:spChg chg="add mod">
          <ac:chgData name="Kurusanth Pararajasekaram" userId="e0e8ee52-2ea8-4d68-b3ff-9d16039ef1d4" providerId="ADAL" clId="{ACCA52E9-240B-254B-A3BB-58A974A174A9}" dt="2022-03-14T08:01:12.421" v="5501" actId="208"/>
          <ac:spMkLst>
            <pc:docMk/>
            <pc:sldMk cId="2464885692" sldId="379"/>
            <ac:spMk id="9" creationId="{689B6D99-FA01-6F44-8C0F-ADFBEF0ED8C4}"/>
          </ac:spMkLst>
        </pc:spChg>
        <pc:spChg chg="add mod">
          <ac:chgData name="Kurusanth Pararajasekaram" userId="e0e8ee52-2ea8-4d68-b3ff-9d16039ef1d4" providerId="ADAL" clId="{ACCA52E9-240B-254B-A3BB-58A974A174A9}" dt="2022-03-14T08:00:38.938" v="5491" actId="208"/>
          <ac:spMkLst>
            <pc:docMk/>
            <pc:sldMk cId="2464885692" sldId="379"/>
            <ac:spMk id="10" creationId="{99921FD5-E2D2-5A49-8346-D61DF92DA505}"/>
          </ac:spMkLst>
        </pc:spChg>
        <pc:spChg chg="add mod">
          <ac:chgData name="Kurusanth Pararajasekaram" userId="e0e8ee52-2ea8-4d68-b3ff-9d16039ef1d4" providerId="ADAL" clId="{ACCA52E9-240B-254B-A3BB-58A974A174A9}" dt="2022-03-14T08:00:46.476" v="5493" actId="208"/>
          <ac:spMkLst>
            <pc:docMk/>
            <pc:sldMk cId="2464885692" sldId="379"/>
            <ac:spMk id="11" creationId="{261759BC-2356-F642-88C5-BC544BE8C56A}"/>
          </ac:spMkLst>
        </pc:spChg>
        <pc:spChg chg="add mod">
          <ac:chgData name="Kurusanth Pararajasekaram" userId="e0e8ee52-2ea8-4d68-b3ff-9d16039ef1d4" providerId="ADAL" clId="{ACCA52E9-240B-254B-A3BB-58A974A174A9}" dt="2022-03-14T08:00:49.349" v="5495" actId="208"/>
          <ac:spMkLst>
            <pc:docMk/>
            <pc:sldMk cId="2464885692" sldId="379"/>
            <ac:spMk id="12" creationId="{8ADD183D-6313-4141-834D-4D70B3AC8294}"/>
          </ac:spMkLst>
        </pc:spChg>
        <pc:spChg chg="add mod">
          <ac:chgData name="Kurusanth Pararajasekaram" userId="e0e8ee52-2ea8-4d68-b3ff-9d16039ef1d4" providerId="ADAL" clId="{ACCA52E9-240B-254B-A3BB-58A974A174A9}" dt="2022-03-14T08:09:46.484" v="5722" actId="207"/>
          <ac:spMkLst>
            <pc:docMk/>
            <pc:sldMk cId="2464885692" sldId="379"/>
            <ac:spMk id="13" creationId="{ACB34A25-33F7-6A4F-95D5-26F726EB5A86}"/>
          </ac:spMkLst>
        </pc:spChg>
        <pc:spChg chg="add mod">
          <ac:chgData name="Kurusanth Pararajasekaram" userId="e0e8ee52-2ea8-4d68-b3ff-9d16039ef1d4" providerId="ADAL" clId="{ACCA52E9-240B-254B-A3BB-58A974A174A9}" dt="2022-03-14T08:09:38.429" v="5721" actId="208"/>
          <ac:spMkLst>
            <pc:docMk/>
            <pc:sldMk cId="2464885692" sldId="379"/>
            <ac:spMk id="14" creationId="{07EB25A4-694A-4D40-8D86-836CBAA4E912}"/>
          </ac:spMkLst>
        </pc:spChg>
        <pc:spChg chg="add mod">
          <ac:chgData name="Kurusanth Pararajasekaram" userId="e0e8ee52-2ea8-4d68-b3ff-9d16039ef1d4" providerId="ADAL" clId="{ACCA52E9-240B-254B-A3BB-58A974A174A9}" dt="2022-03-14T08:09:53.003" v="5724" actId="208"/>
          <ac:spMkLst>
            <pc:docMk/>
            <pc:sldMk cId="2464885692" sldId="379"/>
            <ac:spMk id="15" creationId="{751B476E-6B44-D046-BA4F-FB1F3736B277}"/>
          </ac:spMkLst>
        </pc:spChg>
        <pc:spChg chg="add mod">
          <ac:chgData name="Kurusanth Pararajasekaram" userId="e0e8ee52-2ea8-4d68-b3ff-9d16039ef1d4" providerId="ADAL" clId="{ACCA52E9-240B-254B-A3BB-58A974A174A9}" dt="2022-03-14T08:09:55.877" v="5726" actId="208"/>
          <ac:spMkLst>
            <pc:docMk/>
            <pc:sldMk cId="2464885692" sldId="379"/>
            <ac:spMk id="16" creationId="{A2F5CF26-E563-434F-92D8-091FEF2A2145}"/>
          </ac:spMkLst>
        </pc:spChg>
        <pc:spChg chg="add mod">
          <ac:chgData name="Kurusanth Pararajasekaram" userId="e0e8ee52-2ea8-4d68-b3ff-9d16039ef1d4" providerId="ADAL" clId="{ACCA52E9-240B-254B-A3BB-58A974A174A9}" dt="2022-03-14T08:09:58.880" v="5728" actId="208"/>
          <ac:spMkLst>
            <pc:docMk/>
            <pc:sldMk cId="2464885692" sldId="379"/>
            <ac:spMk id="17" creationId="{9D8DD4BB-6568-784E-8D65-7824ED496F6A}"/>
          </ac:spMkLst>
        </pc:spChg>
        <pc:spChg chg="add mod">
          <ac:chgData name="Kurusanth Pararajasekaram" userId="e0e8ee52-2ea8-4d68-b3ff-9d16039ef1d4" providerId="ADAL" clId="{ACCA52E9-240B-254B-A3BB-58A974A174A9}" dt="2022-03-14T08:10:03.693" v="5730" actId="208"/>
          <ac:spMkLst>
            <pc:docMk/>
            <pc:sldMk cId="2464885692" sldId="379"/>
            <ac:spMk id="18" creationId="{F11D29E3-277D-6245-9A40-137E970CBE4A}"/>
          </ac:spMkLst>
        </pc:spChg>
        <pc:spChg chg="add del mod">
          <ac:chgData name="Kurusanth Pararajasekaram" userId="e0e8ee52-2ea8-4d68-b3ff-9d16039ef1d4" providerId="ADAL" clId="{ACCA52E9-240B-254B-A3BB-58A974A174A9}" dt="2022-03-14T08:00:21.224" v="5488" actId="478"/>
          <ac:spMkLst>
            <pc:docMk/>
            <pc:sldMk cId="2464885692" sldId="379"/>
            <ac:spMk id="19" creationId="{77735D1B-ADBF-9C4B-911B-9ABC00CDAEFA}"/>
          </ac:spMkLst>
        </pc:spChg>
        <pc:spChg chg="add mod">
          <ac:chgData name="Kurusanth Pararajasekaram" userId="e0e8ee52-2ea8-4d68-b3ff-9d16039ef1d4" providerId="ADAL" clId="{ACCA52E9-240B-254B-A3BB-58A974A174A9}" dt="2022-03-14T08:07:38.215" v="5697" actId="113"/>
          <ac:spMkLst>
            <pc:docMk/>
            <pc:sldMk cId="2464885692" sldId="379"/>
            <ac:spMk id="26" creationId="{E58C2138-14B5-164F-8D0F-38553598A7BD}"/>
          </ac:spMkLst>
        </pc:spChg>
        <pc:spChg chg="add mod">
          <ac:chgData name="Kurusanth Pararajasekaram" userId="e0e8ee52-2ea8-4d68-b3ff-9d16039ef1d4" providerId="ADAL" clId="{ACCA52E9-240B-254B-A3BB-58A974A174A9}" dt="2022-03-14T08:07:57.792" v="5703" actId="207"/>
          <ac:spMkLst>
            <pc:docMk/>
            <pc:sldMk cId="2464885692" sldId="379"/>
            <ac:spMk id="27" creationId="{DE776138-DAFD-E740-9EB9-63F478808972}"/>
          </ac:spMkLst>
        </pc:spChg>
        <pc:spChg chg="add mod">
          <ac:chgData name="Kurusanth Pararajasekaram" userId="e0e8ee52-2ea8-4d68-b3ff-9d16039ef1d4" providerId="ADAL" clId="{ACCA52E9-240B-254B-A3BB-58A974A174A9}" dt="2022-03-14T08:08:05.146" v="5705" actId="207"/>
          <ac:spMkLst>
            <pc:docMk/>
            <pc:sldMk cId="2464885692" sldId="379"/>
            <ac:spMk id="28" creationId="{DF961E8F-85EC-9F4A-9B8F-36CE82E855B0}"/>
          </ac:spMkLst>
        </pc:spChg>
        <pc:spChg chg="add mod">
          <ac:chgData name="Kurusanth Pararajasekaram" userId="e0e8ee52-2ea8-4d68-b3ff-9d16039ef1d4" providerId="ADAL" clId="{ACCA52E9-240B-254B-A3BB-58A974A174A9}" dt="2022-03-14T08:07:54.327" v="5702" actId="113"/>
          <ac:spMkLst>
            <pc:docMk/>
            <pc:sldMk cId="2464885692" sldId="379"/>
            <ac:spMk id="29" creationId="{7BC341CA-07CB-8643-9AB9-6113C492A1FC}"/>
          </ac:spMkLst>
        </pc:spChg>
        <pc:spChg chg="add mod">
          <ac:chgData name="Kurusanth Pararajasekaram" userId="e0e8ee52-2ea8-4d68-b3ff-9d16039ef1d4" providerId="ADAL" clId="{ACCA52E9-240B-254B-A3BB-58A974A174A9}" dt="2022-03-14T08:07:35.597" v="5696" actId="113"/>
          <ac:spMkLst>
            <pc:docMk/>
            <pc:sldMk cId="2464885692" sldId="379"/>
            <ac:spMk id="30" creationId="{28027737-0B6F-CA40-A168-CB0AF79B5651}"/>
          </ac:spMkLst>
        </pc:spChg>
        <pc:spChg chg="add mod">
          <ac:chgData name="Kurusanth Pararajasekaram" userId="e0e8ee52-2ea8-4d68-b3ff-9d16039ef1d4" providerId="ADAL" clId="{ACCA52E9-240B-254B-A3BB-58A974A174A9}" dt="2022-03-14T08:07:42.259" v="5699" actId="207"/>
          <ac:spMkLst>
            <pc:docMk/>
            <pc:sldMk cId="2464885692" sldId="379"/>
            <ac:spMk id="31" creationId="{FF46F61F-B2E6-2B49-A14E-2420EAAC157C}"/>
          </ac:spMkLst>
        </pc:spChg>
        <pc:grpChg chg="add del mod">
          <ac:chgData name="Kurusanth Pararajasekaram" userId="e0e8ee52-2ea8-4d68-b3ff-9d16039ef1d4" providerId="ADAL" clId="{ACCA52E9-240B-254B-A3BB-58A974A174A9}" dt="2022-03-14T07:53:33.296" v="5407" actId="165"/>
          <ac:grpSpMkLst>
            <pc:docMk/>
            <pc:sldMk cId="2464885692" sldId="379"/>
            <ac:grpSpMk id="5" creationId="{7F979455-E5A1-1C4F-A3C5-D8A7CA1F773B}"/>
          </ac:grpSpMkLst>
        </pc:grpChg>
        <pc:picChg chg="add del mod">
          <ac:chgData name="Kurusanth Pararajasekaram" userId="e0e8ee52-2ea8-4d68-b3ff-9d16039ef1d4" providerId="ADAL" clId="{ACCA52E9-240B-254B-A3BB-58A974A174A9}" dt="2022-03-14T07:59:36.741" v="5482" actId="478"/>
          <ac:picMkLst>
            <pc:docMk/>
            <pc:sldMk cId="2464885692" sldId="379"/>
            <ac:picMk id="21" creationId="{324363E6-0D06-AE42-A525-ACDAA9E7FDB8}"/>
          </ac:picMkLst>
        </pc:picChg>
        <pc:picChg chg="add del mod">
          <ac:chgData name="Kurusanth Pararajasekaram" userId="e0e8ee52-2ea8-4d68-b3ff-9d16039ef1d4" providerId="ADAL" clId="{ACCA52E9-240B-254B-A3BB-58A974A174A9}" dt="2022-03-14T08:01:40.409" v="5505" actId="478"/>
          <ac:picMkLst>
            <pc:docMk/>
            <pc:sldMk cId="2464885692" sldId="379"/>
            <ac:picMk id="23" creationId="{7896D509-0AE0-254E-9445-A476095D9A88}"/>
          </ac:picMkLst>
        </pc:picChg>
        <pc:picChg chg="add mod">
          <ac:chgData name="Kurusanth Pararajasekaram" userId="e0e8ee52-2ea8-4d68-b3ff-9d16039ef1d4" providerId="ADAL" clId="{ACCA52E9-240B-254B-A3BB-58A974A174A9}" dt="2022-03-14T11:33:06.115" v="6398" actId="1076"/>
          <ac:picMkLst>
            <pc:docMk/>
            <pc:sldMk cId="2464885692" sldId="379"/>
            <ac:picMk id="25" creationId="{6ADBC569-17C2-FA47-808F-4043BE646C97}"/>
          </ac:picMkLst>
        </pc:picChg>
        <pc:picChg chg="add mod">
          <ac:chgData name="Kurusanth Pararajasekaram" userId="e0e8ee52-2ea8-4d68-b3ff-9d16039ef1d4" providerId="ADAL" clId="{ACCA52E9-240B-254B-A3BB-58A974A174A9}" dt="2022-03-14T08:08:55.184" v="5712" actId="208"/>
          <ac:picMkLst>
            <pc:docMk/>
            <pc:sldMk cId="2464885692" sldId="379"/>
            <ac:picMk id="33" creationId="{60F0456D-8993-B04C-86DF-1C3890BC3C3C}"/>
          </ac:picMkLst>
        </pc:picChg>
        <pc:picChg chg="add mod">
          <ac:chgData name="Kurusanth Pararajasekaram" userId="e0e8ee52-2ea8-4d68-b3ff-9d16039ef1d4" providerId="ADAL" clId="{ACCA52E9-240B-254B-A3BB-58A974A174A9}" dt="2022-03-14T08:09:23.541" v="5718" actId="1076"/>
          <ac:picMkLst>
            <pc:docMk/>
            <pc:sldMk cId="2464885692" sldId="379"/>
            <ac:picMk id="35" creationId="{06980126-907E-5147-87D5-74A79328A0B3}"/>
          </ac:picMkLst>
        </pc:picChg>
        <pc:picChg chg="add mod">
          <ac:chgData name="Kurusanth Pararajasekaram" userId="e0e8ee52-2ea8-4d68-b3ff-9d16039ef1d4" providerId="ADAL" clId="{ACCA52E9-240B-254B-A3BB-58A974A174A9}" dt="2022-03-14T08:10:45.057" v="5736" actId="207"/>
          <ac:picMkLst>
            <pc:docMk/>
            <pc:sldMk cId="2464885692" sldId="379"/>
            <ac:picMk id="37" creationId="{5DC09CD5-1615-DE43-8885-D53C331458B5}"/>
          </ac:picMkLst>
        </pc:picChg>
        <pc:picChg chg="add mod">
          <ac:chgData name="Kurusanth Pararajasekaram" userId="e0e8ee52-2ea8-4d68-b3ff-9d16039ef1d4" providerId="ADAL" clId="{ACCA52E9-240B-254B-A3BB-58A974A174A9}" dt="2022-03-14T08:11:17.777" v="5740" actId="207"/>
          <ac:picMkLst>
            <pc:docMk/>
            <pc:sldMk cId="2464885692" sldId="379"/>
            <ac:picMk id="39" creationId="{04F592A5-996A-9C4D-9931-D4C2D1364C35}"/>
          </ac:picMkLst>
        </pc:picChg>
        <pc:picChg chg="add mod">
          <ac:chgData name="Kurusanth Pararajasekaram" userId="e0e8ee52-2ea8-4d68-b3ff-9d16039ef1d4" providerId="ADAL" clId="{ACCA52E9-240B-254B-A3BB-58A974A174A9}" dt="2022-03-14T08:11:46.250" v="5746" actId="207"/>
          <ac:picMkLst>
            <pc:docMk/>
            <pc:sldMk cId="2464885692" sldId="379"/>
            <ac:picMk id="41" creationId="{691DF116-195E-9B4D-A975-62B374ABABD8}"/>
          </ac:picMkLst>
        </pc:picChg>
        <pc:picChg chg="add mod">
          <ac:chgData name="Kurusanth Pararajasekaram" userId="e0e8ee52-2ea8-4d68-b3ff-9d16039ef1d4" providerId="ADAL" clId="{ACCA52E9-240B-254B-A3BB-58A974A174A9}" dt="2022-03-14T08:12:27.771" v="5753" actId="207"/>
          <ac:picMkLst>
            <pc:docMk/>
            <pc:sldMk cId="2464885692" sldId="379"/>
            <ac:picMk id="43" creationId="{AD06668E-7E7A-134A-8A3F-EBBFD907EDFD}"/>
          </ac:picMkLst>
        </pc:picChg>
        <pc:picChg chg="add mod">
          <ac:chgData name="Kurusanth Pararajasekaram" userId="e0e8ee52-2ea8-4d68-b3ff-9d16039ef1d4" providerId="ADAL" clId="{ACCA52E9-240B-254B-A3BB-58A974A174A9}" dt="2022-03-14T11:32:50.740" v="6394" actId="1076"/>
          <ac:picMkLst>
            <pc:docMk/>
            <pc:sldMk cId="2464885692" sldId="379"/>
            <ac:picMk id="45" creationId="{8674574E-B59D-954C-8A9E-631A77E47C2F}"/>
          </ac:picMkLst>
        </pc:picChg>
      </pc:sldChg>
      <pc:sldChg chg="delSp new del mod">
        <pc:chgData name="Kurusanth Pararajasekaram" userId="e0e8ee52-2ea8-4d68-b3ff-9d16039ef1d4" providerId="ADAL" clId="{ACCA52E9-240B-254B-A3BB-58A974A174A9}" dt="2022-03-14T08:14:32.952" v="5758" actId="2696"/>
        <pc:sldMkLst>
          <pc:docMk/>
          <pc:sldMk cId="3889413476" sldId="380"/>
        </pc:sldMkLst>
        <pc:spChg chg="del">
          <ac:chgData name="Kurusanth Pararajasekaram" userId="e0e8ee52-2ea8-4d68-b3ff-9d16039ef1d4" providerId="ADAL" clId="{ACCA52E9-240B-254B-A3BB-58A974A174A9}" dt="2022-03-14T08:14:09.138" v="5755" actId="21"/>
          <ac:spMkLst>
            <pc:docMk/>
            <pc:sldMk cId="3889413476" sldId="380"/>
            <ac:spMk id="2" creationId="{1BADDD55-09F4-6C48-B899-6796303CDEA4}"/>
          </ac:spMkLst>
        </pc:spChg>
        <pc:spChg chg="del">
          <ac:chgData name="Kurusanth Pararajasekaram" userId="e0e8ee52-2ea8-4d68-b3ff-9d16039ef1d4" providerId="ADAL" clId="{ACCA52E9-240B-254B-A3BB-58A974A174A9}" dt="2022-03-14T08:14:11.701" v="5756" actId="21"/>
          <ac:spMkLst>
            <pc:docMk/>
            <pc:sldMk cId="3889413476" sldId="380"/>
            <ac:spMk id="3" creationId="{F2A1E126-3E78-B046-820C-80784F7D89DE}"/>
          </ac:spMkLst>
        </pc:spChg>
      </pc:sldChg>
      <pc:sldChg chg="addSp delSp modSp add mod delAnim">
        <pc:chgData name="Kurusanth Pararajasekaram" userId="e0e8ee52-2ea8-4d68-b3ff-9d16039ef1d4" providerId="ADAL" clId="{ACCA52E9-240B-254B-A3BB-58A974A174A9}" dt="2022-03-14T11:34:48.590" v="6403" actId="478"/>
        <pc:sldMkLst>
          <pc:docMk/>
          <pc:sldMk cId="201586718" sldId="381"/>
        </pc:sldMkLst>
        <pc:spChg chg="del">
          <ac:chgData name="Kurusanth Pararajasekaram" userId="e0e8ee52-2ea8-4d68-b3ff-9d16039ef1d4" providerId="ADAL" clId="{ACCA52E9-240B-254B-A3BB-58A974A174A9}" dt="2022-03-14T08:14:49.727" v="5765" actId="21"/>
          <ac:spMkLst>
            <pc:docMk/>
            <pc:sldMk cId="201586718" sldId="381"/>
            <ac:spMk id="6" creationId="{B6759AB1-E80E-5E49-BF4A-83545B6B9336}"/>
          </ac:spMkLst>
        </pc:spChg>
        <pc:spChg chg="del mod">
          <ac:chgData name="Kurusanth Pararajasekaram" userId="e0e8ee52-2ea8-4d68-b3ff-9d16039ef1d4" providerId="ADAL" clId="{ACCA52E9-240B-254B-A3BB-58A974A174A9}" dt="2022-03-14T08:14:44.056" v="5764" actId="21"/>
          <ac:spMkLst>
            <pc:docMk/>
            <pc:sldMk cId="201586718" sldId="381"/>
            <ac:spMk id="7" creationId="{CFF44EE3-624A-9A4E-9CDF-23CEF5056D25}"/>
          </ac:spMkLst>
        </pc:spChg>
        <pc:spChg chg="mod">
          <ac:chgData name="Kurusanth Pararajasekaram" userId="e0e8ee52-2ea8-4d68-b3ff-9d16039ef1d4" providerId="ADAL" clId="{ACCA52E9-240B-254B-A3BB-58A974A174A9}" dt="2022-03-14T11:31:57.179" v="6387" actId="1076"/>
          <ac:spMkLst>
            <pc:docMk/>
            <pc:sldMk cId="201586718" sldId="381"/>
            <ac:spMk id="8" creationId="{104EAA4C-6370-0846-A362-B13D0EEBC994}"/>
          </ac:spMkLst>
        </pc:spChg>
        <pc:spChg chg="add del mod">
          <ac:chgData name="Kurusanth Pararajasekaram" userId="e0e8ee52-2ea8-4d68-b3ff-9d16039ef1d4" providerId="ADAL" clId="{ACCA52E9-240B-254B-A3BB-58A974A174A9}" dt="2022-03-14T08:14:53.855" v="5766" actId="21"/>
          <ac:spMkLst>
            <pc:docMk/>
            <pc:sldMk cId="201586718" sldId="381"/>
            <ac:spMk id="13" creationId="{C76C7D47-67E0-6B44-A5BF-C8BC00314A69}"/>
          </ac:spMkLst>
        </pc:spChg>
        <pc:spChg chg="add del mod">
          <ac:chgData name="Kurusanth Pararajasekaram" userId="e0e8ee52-2ea8-4d68-b3ff-9d16039ef1d4" providerId="ADAL" clId="{ACCA52E9-240B-254B-A3BB-58A974A174A9}" dt="2022-03-14T08:16:21.233" v="5797"/>
          <ac:spMkLst>
            <pc:docMk/>
            <pc:sldMk cId="201586718" sldId="381"/>
            <ac:spMk id="14" creationId="{5A7F405C-C19C-6740-8E84-0FE52E585226}"/>
          </ac:spMkLst>
        </pc:spChg>
        <pc:spChg chg="add del mod">
          <ac:chgData name="Kurusanth Pararajasekaram" userId="e0e8ee52-2ea8-4d68-b3ff-9d16039ef1d4" providerId="ADAL" clId="{ACCA52E9-240B-254B-A3BB-58A974A174A9}" dt="2022-03-14T08:18:45.335" v="5828" actId="478"/>
          <ac:spMkLst>
            <pc:docMk/>
            <pc:sldMk cId="201586718" sldId="381"/>
            <ac:spMk id="15" creationId="{4DDAD3FF-99E2-4C41-97D1-2AD654823426}"/>
          </ac:spMkLst>
        </pc:spChg>
        <pc:spChg chg="add mod">
          <ac:chgData name="Kurusanth Pararajasekaram" userId="e0e8ee52-2ea8-4d68-b3ff-9d16039ef1d4" providerId="ADAL" clId="{ACCA52E9-240B-254B-A3BB-58A974A174A9}" dt="2022-03-14T08:19:07.354" v="5835" actId="208"/>
          <ac:spMkLst>
            <pc:docMk/>
            <pc:sldMk cId="201586718" sldId="381"/>
            <ac:spMk id="16" creationId="{C89983AA-F55B-8446-8E15-F73CCFEFF22F}"/>
          </ac:spMkLst>
        </pc:spChg>
        <pc:spChg chg="add mod">
          <ac:chgData name="Kurusanth Pararajasekaram" userId="e0e8ee52-2ea8-4d68-b3ff-9d16039ef1d4" providerId="ADAL" clId="{ACCA52E9-240B-254B-A3BB-58A974A174A9}" dt="2022-03-14T11:31:18.952" v="6378" actId="207"/>
          <ac:spMkLst>
            <pc:docMk/>
            <pc:sldMk cId="201586718" sldId="381"/>
            <ac:spMk id="17" creationId="{A9087A2A-AD4B-6144-BBCE-54D8FBE5C47C}"/>
          </ac:spMkLst>
        </pc:spChg>
        <pc:spChg chg="mod">
          <ac:chgData name="Kurusanth Pararajasekaram" userId="e0e8ee52-2ea8-4d68-b3ff-9d16039ef1d4" providerId="ADAL" clId="{ACCA52E9-240B-254B-A3BB-58A974A174A9}" dt="2022-03-14T08:17:09.619" v="5806" actId="207"/>
          <ac:spMkLst>
            <pc:docMk/>
            <pc:sldMk cId="201586718" sldId="381"/>
            <ac:spMk id="52" creationId="{BDA709B9-78ED-2144-8B88-AB2A39523503}"/>
          </ac:spMkLst>
        </pc:spChg>
        <pc:spChg chg="mod">
          <ac:chgData name="Kurusanth Pararajasekaram" userId="e0e8ee52-2ea8-4d68-b3ff-9d16039ef1d4" providerId="ADAL" clId="{ACCA52E9-240B-254B-A3BB-58A974A174A9}" dt="2022-03-14T08:17:19.622" v="5808" actId="207"/>
          <ac:spMkLst>
            <pc:docMk/>
            <pc:sldMk cId="201586718" sldId="381"/>
            <ac:spMk id="53" creationId="{8576BEB8-F601-554E-9428-112DE4554B02}"/>
          </ac:spMkLst>
        </pc:spChg>
        <pc:spChg chg="mod">
          <ac:chgData name="Kurusanth Pararajasekaram" userId="e0e8ee52-2ea8-4d68-b3ff-9d16039ef1d4" providerId="ADAL" clId="{ACCA52E9-240B-254B-A3BB-58A974A174A9}" dt="2022-03-14T08:32:28.855" v="6031" actId="207"/>
          <ac:spMkLst>
            <pc:docMk/>
            <pc:sldMk cId="201586718" sldId="381"/>
            <ac:spMk id="54" creationId="{5E2DE855-6DF2-BD45-8175-030CC31CF61E}"/>
          </ac:spMkLst>
        </pc:spChg>
        <pc:spChg chg="del mod">
          <ac:chgData name="Kurusanth Pararajasekaram" userId="e0e8ee52-2ea8-4d68-b3ff-9d16039ef1d4" providerId="ADAL" clId="{ACCA52E9-240B-254B-A3BB-58A974A174A9}" dt="2022-03-14T08:16:56.585" v="5803" actId="21"/>
          <ac:spMkLst>
            <pc:docMk/>
            <pc:sldMk cId="201586718" sldId="381"/>
            <ac:spMk id="60" creationId="{7872F0D7-3F9E-694B-B998-CB0EF1673EA0}"/>
          </ac:spMkLst>
        </pc:spChg>
        <pc:spChg chg="del mod">
          <ac:chgData name="Kurusanth Pararajasekaram" userId="e0e8ee52-2ea8-4d68-b3ff-9d16039ef1d4" providerId="ADAL" clId="{ACCA52E9-240B-254B-A3BB-58A974A174A9}" dt="2022-03-14T08:16:13.167" v="5793" actId="478"/>
          <ac:spMkLst>
            <pc:docMk/>
            <pc:sldMk cId="201586718" sldId="381"/>
            <ac:spMk id="62" creationId="{06D90CDE-45A7-2A43-A1D7-5F8176B61A98}"/>
          </ac:spMkLst>
        </pc:spChg>
        <pc:spChg chg="del mod">
          <ac:chgData name="Kurusanth Pararajasekaram" userId="e0e8ee52-2ea8-4d68-b3ff-9d16039ef1d4" providerId="ADAL" clId="{ACCA52E9-240B-254B-A3BB-58A974A174A9}" dt="2022-03-14T08:16:02.222" v="5789" actId="478"/>
          <ac:spMkLst>
            <pc:docMk/>
            <pc:sldMk cId="201586718" sldId="381"/>
            <ac:spMk id="64" creationId="{76B1D600-CF1A-6940-9303-8CC1D7DE5C93}"/>
          </ac:spMkLst>
        </pc:spChg>
        <pc:spChg chg="del mod">
          <ac:chgData name="Kurusanth Pararajasekaram" userId="e0e8ee52-2ea8-4d68-b3ff-9d16039ef1d4" providerId="ADAL" clId="{ACCA52E9-240B-254B-A3BB-58A974A174A9}" dt="2022-03-14T08:16:48.072" v="5801" actId="478"/>
          <ac:spMkLst>
            <pc:docMk/>
            <pc:sldMk cId="201586718" sldId="381"/>
            <ac:spMk id="66" creationId="{DC15155D-8D2D-6D4A-AF57-760BB74FCDC9}"/>
          </ac:spMkLst>
        </pc:spChg>
        <pc:spChg chg="del mod">
          <ac:chgData name="Kurusanth Pararajasekaram" userId="e0e8ee52-2ea8-4d68-b3ff-9d16039ef1d4" providerId="ADAL" clId="{ACCA52E9-240B-254B-A3BB-58A974A174A9}" dt="2022-03-14T08:16:10.574" v="5792" actId="478"/>
          <ac:spMkLst>
            <pc:docMk/>
            <pc:sldMk cId="201586718" sldId="381"/>
            <ac:spMk id="68" creationId="{4038677C-F4FF-FB48-8950-8A5215605C4E}"/>
          </ac:spMkLst>
        </pc:spChg>
        <pc:spChg chg="add del mod">
          <ac:chgData name="Kurusanth Pararajasekaram" userId="e0e8ee52-2ea8-4d68-b3ff-9d16039ef1d4" providerId="ADAL" clId="{ACCA52E9-240B-254B-A3BB-58A974A174A9}" dt="2022-03-14T08:18:43.489" v="5827" actId="478"/>
          <ac:spMkLst>
            <pc:docMk/>
            <pc:sldMk cId="201586718" sldId="381"/>
            <ac:spMk id="70" creationId="{DCF19BFA-F351-D642-A1D2-89CB79C14A44}"/>
          </ac:spMkLst>
        </pc:spChg>
        <pc:spChg chg="add mod">
          <ac:chgData name="Kurusanth Pararajasekaram" userId="e0e8ee52-2ea8-4d68-b3ff-9d16039ef1d4" providerId="ADAL" clId="{ACCA52E9-240B-254B-A3BB-58A974A174A9}" dt="2022-03-14T08:19:23.162" v="5838" actId="688"/>
          <ac:spMkLst>
            <pc:docMk/>
            <pc:sldMk cId="201586718" sldId="381"/>
            <ac:spMk id="71" creationId="{7BF54CA2-3A14-114E-92CE-1B782B417F29}"/>
          </ac:spMkLst>
        </pc:spChg>
        <pc:spChg chg="add mod">
          <ac:chgData name="Kurusanth Pararajasekaram" userId="e0e8ee52-2ea8-4d68-b3ff-9d16039ef1d4" providerId="ADAL" clId="{ACCA52E9-240B-254B-A3BB-58A974A174A9}" dt="2022-03-14T08:19:32.756" v="5841" actId="688"/>
          <ac:spMkLst>
            <pc:docMk/>
            <pc:sldMk cId="201586718" sldId="381"/>
            <ac:spMk id="72" creationId="{46DF0AB4-FFBA-9748-BCDA-986CA87FA61F}"/>
          </ac:spMkLst>
        </pc:spChg>
        <pc:spChg chg="add mod">
          <ac:chgData name="Kurusanth Pararajasekaram" userId="e0e8ee52-2ea8-4d68-b3ff-9d16039ef1d4" providerId="ADAL" clId="{ACCA52E9-240B-254B-A3BB-58A974A174A9}" dt="2022-03-14T11:31:16.305" v="6377" actId="207"/>
          <ac:spMkLst>
            <pc:docMk/>
            <pc:sldMk cId="201586718" sldId="381"/>
            <ac:spMk id="73" creationId="{ECF873A3-C3D6-EE4D-92EC-A37DE7987EA8}"/>
          </ac:spMkLst>
        </pc:spChg>
        <pc:spChg chg="add mod">
          <ac:chgData name="Kurusanth Pararajasekaram" userId="e0e8ee52-2ea8-4d68-b3ff-9d16039ef1d4" providerId="ADAL" clId="{ACCA52E9-240B-254B-A3BB-58A974A174A9}" dt="2022-03-14T11:31:26.459" v="6381" actId="207"/>
          <ac:spMkLst>
            <pc:docMk/>
            <pc:sldMk cId="201586718" sldId="381"/>
            <ac:spMk id="74" creationId="{F156128A-FBBB-934D-BFBA-3C28828749AC}"/>
          </ac:spMkLst>
        </pc:spChg>
        <pc:spChg chg="add mod">
          <ac:chgData name="Kurusanth Pararajasekaram" userId="e0e8ee52-2ea8-4d68-b3ff-9d16039ef1d4" providerId="ADAL" clId="{ACCA52E9-240B-254B-A3BB-58A974A174A9}" dt="2022-03-14T08:21:52.047" v="5910" actId="1076"/>
          <ac:spMkLst>
            <pc:docMk/>
            <pc:sldMk cId="201586718" sldId="381"/>
            <ac:spMk id="75" creationId="{6E541722-61E8-B34D-B8C3-D87202ACBAD5}"/>
          </ac:spMkLst>
        </pc:spChg>
        <pc:spChg chg="add mod">
          <ac:chgData name="Kurusanth Pararajasekaram" userId="e0e8ee52-2ea8-4d68-b3ff-9d16039ef1d4" providerId="ADAL" clId="{ACCA52E9-240B-254B-A3BB-58A974A174A9}" dt="2022-03-14T08:22:07.426" v="5914" actId="1076"/>
          <ac:spMkLst>
            <pc:docMk/>
            <pc:sldMk cId="201586718" sldId="381"/>
            <ac:spMk id="76" creationId="{D0D056A8-EF1E-C94D-99FA-339FD38FB518}"/>
          </ac:spMkLst>
        </pc:spChg>
        <pc:spChg chg="add mod">
          <ac:chgData name="Kurusanth Pararajasekaram" userId="e0e8ee52-2ea8-4d68-b3ff-9d16039ef1d4" providerId="ADAL" clId="{ACCA52E9-240B-254B-A3BB-58A974A174A9}" dt="2022-03-14T08:23:36.253" v="5977" actId="1076"/>
          <ac:spMkLst>
            <pc:docMk/>
            <pc:sldMk cId="201586718" sldId="381"/>
            <ac:spMk id="77" creationId="{B25A4216-4E8E-0A4E-B332-8CAFA6CA9A17}"/>
          </ac:spMkLst>
        </pc:spChg>
        <pc:spChg chg="add del mod">
          <ac:chgData name="Kurusanth Pararajasekaram" userId="e0e8ee52-2ea8-4d68-b3ff-9d16039ef1d4" providerId="ADAL" clId="{ACCA52E9-240B-254B-A3BB-58A974A174A9}" dt="2022-03-14T08:22:33.559" v="5924" actId="478"/>
          <ac:spMkLst>
            <pc:docMk/>
            <pc:sldMk cId="201586718" sldId="381"/>
            <ac:spMk id="78" creationId="{2CF48E57-E911-E448-8EE5-AD9E3073620F}"/>
          </ac:spMkLst>
        </pc:spChg>
        <pc:spChg chg="add mod">
          <ac:chgData name="Kurusanth Pararajasekaram" userId="e0e8ee52-2ea8-4d68-b3ff-9d16039ef1d4" providerId="ADAL" clId="{ACCA52E9-240B-254B-A3BB-58A974A174A9}" dt="2022-03-14T11:31:21.398" v="6379" actId="207"/>
          <ac:spMkLst>
            <pc:docMk/>
            <pc:sldMk cId="201586718" sldId="381"/>
            <ac:spMk id="79" creationId="{C1C818EF-654C-2046-80C8-452138488337}"/>
          </ac:spMkLst>
        </pc:spChg>
        <pc:spChg chg="add mod">
          <ac:chgData name="Kurusanth Pararajasekaram" userId="e0e8ee52-2ea8-4d68-b3ff-9d16039ef1d4" providerId="ADAL" clId="{ACCA52E9-240B-254B-A3BB-58A974A174A9}" dt="2022-03-14T11:31:23.562" v="6380" actId="207"/>
          <ac:spMkLst>
            <pc:docMk/>
            <pc:sldMk cId="201586718" sldId="381"/>
            <ac:spMk id="80" creationId="{1C9C2398-D955-024D-8781-6323968885F8}"/>
          </ac:spMkLst>
        </pc:spChg>
        <pc:spChg chg="add mod">
          <ac:chgData name="Kurusanth Pararajasekaram" userId="e0e8ee52-2ea8-4d68-b3ff-9d16039ef1d4" providerId="ADAL" clId="{ACCA52E9-240B-254B-A3BB-58A974A174A9}" dt="2022-03-14T11:31:30.481" v="6382" actId="207"/>
          <ac:spMkLst>
            <pc:docMk/>
            <pc:sldMk cId="201586718" sldId="381"/>
            <ac:spMk id="81" creationId="{2EAC90FF-450A-C445-9105-FFF83585E5E3}"/>
          </ac:spMkLst>
        </pc:spChg>
        <pc:grpChg chg="del">
          <ac:chgData name="Kurusanth Pararajasekaram" userId="e0e8ee52-2ea8-4d68-b3ff-9d16039ef1d4" providerId="ADAL" clId="{ACCA52E9-240B-254B-A3BB-58A974A174A9}" dt="2022-03-14T08:14:35.081" v="5759" actId="478"/>
          <ac:grpSpMkLst>
            <pc:docMk/>
            <pc:sldMk cId="201586718" sldId="381"/>
            <ac:grpSpMk id="5" creationId="{909BB30D-C68B-41D5-AE97-BB6E999D2611}"/>
          </ac:grpSpMkLst>
        </pc:grpChg>
        <pc:grpChg chg="del">
          <ac:chgData name="Kurusanth Pararajasekaram" userId="e0e8ee52-2ea8-4d68-b3ff-9d16039ef1d4" providerId="ADAL" clId="{ACCA52E9-240B-254B-A3BB-58A974A174A9}" dt="2022-03-14T08:14:36.364" v="5760" actId="478"/>
          <ac:grpSpMkLst>
            <pc:docMk/>
            <pc:sldMk cId="201586718" sldId="381"/>
            <ac:grpSpMk id="9" creationId="{FF3CFDB9-A888-443B-BC5D-AC4D02B1B406}"/>
          </ac:grpSpMkLst>
        </pc:grpChg>
        <pc:grpChg chg="del">
          <ac:chgData name="Kurusanth Pararajasekaram" userId="e0e8ee52-2ea8-4d68-b3ff-9d16039ef1d4" providerId="ADAL" clId="{ACCA52E9-240B-254B-A3BB-58A974A174A9}" dt="2022-03-14T08:14:37.633" v="5761" actId="478"/>
          <ac:grpSpMkLst>
            <pc:docMk/>
            <pc:sldMk cId="201586718" sldId="381"/>
            <ac:grpSpMk id="10" creationId="{63BF48D4-348E-4747-8A83-60BE6F40979A}"/>
          </ac:grpSpMkLst>
        </pc:grpChg>
        <pc:grpChg chg="del">
          <ac:chgData name="Kurusanth Pararajasekaram" userId="e0e8ee52-2ea8-4d68-b3ff-9d16039ef1d4" providerId="ADAL" clId="{ACCA52E9-240B-254B-A3BB-58A974A174A9}" dt="2022-03-14T08:14:39.105" v="5762" actId="478"/>
          <ac:grpSpMkLst>
            <pc:docMk/>
            <pc:sldMk cId="201586718" sldId="381"/>
            <ac:grpSpMk id="11" creationId="{CC16EA1B-2F1F-4C1F-B1D3-5E3532304148}"/>
          </ac:grpSpMkLst>
        </pc:grpChg>
        <pc:grpChg chg="add mod">
          <ac:chgData name="Kurusanth Pararajasekaram" userId="e0e8ee52-2ea8-4d68-b3ff-9d16039ef1d4" providerId="ADAL" clId="{ACCA52E9-240B-254B-A3BB-58A974A174A9}" dt="2022-03-14T08:18:03.147" v="5821" actId="1076"/>
          <ac:grpSpMkLst>
            <pc:docMk/>
            <pc:sldMk cId="201586718" sldId="381"/>
            <ac:grpSpMk id="49" creationId="{FE7079C4-2980-C244-91D1-59039CE2C139}"/>
          </ac:grpSpMkLst>
        </pc:grpChg>
        <pc:grpChg chg="del mod">
          <ac:chgData name="Kurusanth Pararajasekaram" userId="e0e8ee52-2ea8-4d68-b3ff-9d16039ef1d4" providerId="ADAL" clId="{ACCA52E9-240B-254B-A3BB-58A974A174A9}" dt="2022-03-14T08:16:59.016" v="5804" actId="478"/>
          <ac:grpSpMkLst>
            <pc:docMk/>
            <pc:sldMk cId="201586718" sldId="381"/>
            <ac:grpSpMk id="50" creationId="{E87A698B-EC64-6A40-AF7E-42A30D7D7CD0}"/>
          </ac:grpSpMkLst>
        </pc:grpChg>
        <pc:grpChg chg="mod">
          <ac:chgData name="Kurusanth Pararajasekaram" userId="e0e8ee52-2ea8-4d68-b3ff-9d16039ef1d4" providerId="ADAL" clId="{ACCA52E9-240B-254B-A3BB-58A974A174A9}" dt="2022-03-14T08:15:48.710" v="5786"/>
          <ac:grpSpMkLst>
            <pc:docMk/>
            <pc:sldMk cId="201586718" sldId="381"/>
            <ac:grpSpMk id="51" creationId="{55C261D2-93F7-6E40-AADB-498D14C699CA}"/>
          </ac:grpSpMkLst>
        </pc:grpChg>
        <pc:grpChg chg="del mod">
          <ac:chgData name="Kurusanth Pararajasekaram" userId="e0e8ee52-2ea8-4d68-b3ff-9d16039ef1d4" providerId="ADAL" clId="{ACCA52E9-240B-254B-A3BB-58A974A174A9}" dt="2022-03-14T08:16:08.164" v="5791" actId="478"/>
          <ac:grpSpMkLst>
            <pc:docMk/>
            <pc:sldMk cId="201586718" sldId="381"/>
            <ac:grpSpMk id="55" creationId="{577064F9-C24F-F940-801D-24E7D7608EF2}"/>
          </ac:grpSpMkLst>
        </pc:grpChg>
        <pc:grpChg chg="del mod">
          <ac:chgData name="Kurusanth Pararajasekaram" userId="e0e8ee52-2ea8-4d68-b3ff-9d16039ef1d4" providerId="ADAL" clId="{ACCA52E9-240B-254B-A3BB-58A974A174A9}" dt="2022-03-14T08:16:48.072" v="5801" actId="478"/>
          <ac:grpSpMkLst>
            <pc:docMk/>
            <pc:sldMk cId="201586718" sldId="381"/>
            <ac:grpSpMk id="56" creationId="{F49C5F11-D727-6948-8AAB-DFD60DEF12F3}"/>
          </ac:grpSpMkLst>
        </pc:grpChg>
        <pc:grpChg chg="del mod">
          <ac:chgData name="Kurusanth Pararajasekaram" userId="e0e8ee52-2ea8-4d68-b3ff-9d16039ef1d4" providerId="ADAL" clId="{ACCA52E9-240B-254B-A3BB-58A974A174A9}" dt="2022-03-14T08:16:02.222" v="5789" actId="478"/>
          <ac:grpSpMkLst>
            <pc:docMk/>
            <pc:sldMk cId="201586718" sldId="381"/>
            <ac:grpSpMk id="57" creationId="{3C1E4774-2D09-1440-BF6A-632FB8C80B99}"/>
          </ac:grpSpMkLst>
        </pc:grpChg>
        <pc:grpChg chg="del mod">
          <ac:chgData name="Kurusanth Pararajasekaram" userId="e0e8ee52-2ea8-4d68-b3ff-9d16039ef1d4" providerId="ADAL" clId="{ACCA52E9-240B-254B-A3BB-58A974A174A9}" dt="2022-03-14T08:16:13.167" v="5793" actId="478"/>
          <ac:grpSpMkLst>
            <pc:docMk/>
            <pc:sldMk cId="201586718" sldId="381"/>
            <ac:grpSpMk id="58" creationId="{E4B6E319-90D1-A24B-9354-138EA7F054E4}"/>
          </ac:grpSpMkLst>
        </pc:grpChg>
        <pc:grpChg chg="del mod">
          <ac:chgData name="Kurusanth Pararajasekaram" userId="e0e8ee52-2ea8-4d68-b3ff-9d16039ef1d4" providerId="ADAL" clId="{ACCA52E9-240B-254B-A3BB-58A974A174A9}" dt="2022-03-14T08:16:56.585" v="5803" actId="21"/>
          <ac:grpSpMkLst>
            <pc:docMk/>
            <pc:sldMk cId="201586718" sldId="381"/>
            <ac:grpSpMk id="59" creationId="{92BE1432-34FC-D845-B134-7279BF7AFCF8}"/>
          </ac:grpSpMkLst>
        </pc:grpChg>
        <pc:picChg chg="add mod">
          <ac:chgData name="Kurusanth Pararajasekaram" userId="e0e8ee52-2ea8-4d68-b3ff-9d16039ef1d4" providerId="ADAL" clId="{ACCA52E9-240B-254B-A3BB-58A974A174A9}" dt="2022-03-14T11:34:26.254" v="6399" actId="1076"/>
          <ac:picMkLst>
            <pc:docMk/>
            <pc:sldMk cId="201586718" sldId="381"/>
            <ac:picMk id="19" creationId="{1EA06035-FE20-4942-9F07-CF599D4914E1}"/>
          </ac:picMkLst>
        </pc:picChg>
        <pc:picChg chg="add mod">
          <ac:chgData name="Kurusanth Pararajasekaram" userId="e0e8ee52-2ea8-4d68-b3ff-9d16039ef1d4" providerId="ADAL" clId="{ACCA52E9-240B-254B-A3BB-58A974A174A9}" dt="2022-03-14T08:25:53.516" v="5984" actId="207"/>
          <ac:picMkLst>
            <pc:docMk/>
            <pc:sldMk cId="201586718" sldId="381"/>
            <ac:picMk id="82" creationId="{E6FFC59B-07D5-6248-8BBF-8B0B4580A0D8}"/>
          </ac:picMkLst>
        </pc:picChg>
        <pc:picChg chg="add mod">
          <ac:chgData name="Kurusanth Pararajasekaram" userId="e0e8ee52-2ea8-4d68-b3ff-9d16039ef1d4" providerId="ADAL" clId="{ACCA52E9-240B-254B-A3BB-58A974A174A9}" dt="2022-03-14T08:26:08.905" v="5987" actId="207"/>
          <ac:picMkLst>
            <pc:docMk/>
            <pc:sldMk cId="201586718" sldId="381"/>
            <ac:picMk id="83" creationId="{7315AF1C-D95C-7641-B661-C70747421C10}"/>
          </ac:picMkLst>
        </pc:picChg>
        <pc:picChg chg="add mod">
          <ac:chgData name="Kurusanth Pararajasekaram" userId="e0e8ee52-2ea8-4d68-b3ff-9d16039ef1d4" providerId="ADAL" clId="{ACCA52E9-240B-254B-A3BB-58A974A174A9}" dt="2022-03-14T08:26:53.154" v="5991" actId="207"/>
          <ac:picMkLst>
            <pc:docMk/>
            <pc:sldMk cId="201586718" sldId="381"/>
            <ac:picMk id="84" creationId="{378CE69B-3403-AB40-963E-E413F0D40F81}"/>
          </ac:picMkLst>
        </pc:picChg>
        <pc:picChg chg="add mod">
          <ac:chgData name="Kurusanth Pararajasekaram" userId="e0e8ee52-2ea8-4d68-b3ff-9d16039ef1d4" providerId="ADAL" clId="{ACCA52E9-240B-254B-A3BB-58A974A174A9}" dt="2022-03-14T08:27:08.431" v="5994" actId="207"/>
          <ac:picMkLst>
            <pc:docMk/>
            <pc:sldMk cId="201586718" sldId="381"/>
            <ac:picMk id="85" creationId="{34C764CA-8BAA-B84C-8B47-784A00F9113A}"/>
          </ac:picMkLst>
        </pc:picChg>
        <pc:picChg chg="add mod">
          <ac:chgData name="Kurusanth Pararajasekaram" userId="e0e8ee52-2ea8-4d68-b3ff-9d16039ef1d4" providerId="ADAL" clId="{ACCA52E9-240B-254B-A3BB-58A974A174A9}" dt="2022-03-14T08:27:52.579" v="5997" actId="207"/>
          <ac:picMkLst>
            <pc:docMk/>
            <pc:sldMk cId="201586718" sldId="381"/>
            <ac:picMk id="86" creationId="{0E6113B3-E9D2-2E48-93B9-8E8C8D917CCE}"/>
          </ac:picMkLst>
        </pc:picChg>
        <pc:picChg chg="add mod">
          <ac:chgData name="Kurusanth Pararajasekaram" userId="e0e8ee52-2ea8-4d68-b3ff-9d16039ef1d4" providerId="ADAL" clId="{ACCA52E9-240B-254B-A3BB-58A974A174A9}" dt="2022-03-14T08:28:08.563" v="6000" actId="207"/>
          <ac:picMkLst>
            <pc:docMk/>
            <pc:sldMk cId="201586718" sldId="381"/>
            <ac:picMk id="87" creationId="{EC87BF23-9392-D447-921A-6C95D36EED4C}"/>
          </ac:picMkLst>
        </pc:picChg>
        <pc:cxnChg chg="add del mod">
          <ac:chgData name="Kurusanth Pararajasekaram" userId="e0e8ee52-2ea8-4d68-b3ff-9d16039ef1d4" providerId="ADAL" clId="{ACCA52E9-240B-254B-A3BB-58A974A174A9}" dt="2022-03-14T08:32:02.988" v="6030" actId="478"/>
          <ac:cxnSpMkLst>
            <pc:docMk/>
            <pc:sldMk cId="201586718" sldId="381"/>
            <ac:cxnSpMk id="21" creationId="{870BA54A-25F9-D04E-8091-E84CD6E83F14}"/>
          </ac:cxnSpMkLst>
        </pc:cxnChg>
        <pc:cxnChg chg="add del mod">
          <ac:chgData name="Kurusanth Pararajasekaram" userId="e0e8ee52-2ea8-4d68-b3ff-9d16039ef1d4" providerId="ADAL" clId="{ACCA52E9-240B-254B-A3BB-58A974A174A9}" dt="2022-03-14T11:34:48.590" v="6403" actId="478"/>
          <ac:cxnSpMkLst>
            <pc:docMk/>
            <pc:sldMk cId="201586718" sldId="381"/>
            <ac:cxnSpMk id="23" creationId="{B122443B-9AD8-A543-958B-4D9AACBC0D96}"/>
          </ac:cxnSpMkLst>
        </pc:cxnChg>
        <pc:cxnChg chg="del mod">
          <ac:chgData name="Kurusanth Pararajasekaram" userId="e0e8ee52-2ea8-4d68-b3ff-9d16039ef1d4" providerId="ADAL" clId="{ACCA52E9-240B-254B-A3BB-58A974A174A9}" dt="2022-03-14T08:16:59.016" v="5804" actId="478"/>
          <ac:cxnSpMkLst>
            <pc:docMk/>
            <pc:sldMk cId="201586718" sldId="381"/>
            <ac:cxnSpMk id="61" creationId="{BC06F18D-61BA-4E47-8196-0C35B2F540BD}"/>
          </ac:cxnSpMkLst>
        </pc:cxnChg>
        <pc:cxnChg chg="del mod">
          <ac:chgData name="Kurusanth Pararajasekaram" userId="e0e8ee52-2ea8-4d68-b3ff-9d16039ef1d4" providerId="ADAL" clId="{ACCA52E9-240B-254B-A3BB-58A974A174A9}" dt="2022-03-14T08:16:18.176" v="5795" actId="478"/>
          <ac:cxnSpMkLst>
            <pc:docMk/>
            <pc:sldMk cId="201586718" sldId="381"/>
            <ac:cxnSpMk id="63" creationId="{9142B5C8-6DF6-2F43-ABE5-FA6C64A40388}"/>
          </ac:cxnSpMkLst>
        </pc:cxnChg>
        <pc:cxnChg chg="del mod">
          <ac:chgData name="Kurusanth Pararajasekaram" userId="e0e8ee52-2ea8-4d68-b3ff-9d16039ef1d4" providerId="ADAL" clId="{ACCA52E9-240B-254B-A3BB-58A974A174A9}" dt="2022-03-14T08:16:05.281" v="5790" actId="478"/>
          <ac:cxnSpMkLst>
            <pc:docMk/>
            <pc:sldMk cId="201586718" sldId="381"/>
            <ac:cxnSpMk id="65" creationId="{F38D2CEC-2BCB-6141-84E2-3B1DB149090C}"/>
          </ac:cxnSpMkLst>
        </pc:cxnChg>
        <pc:cxnChg chg="del mod">
          <ac:chgData name="Kurusanth Pararajasekaram" userId="e0e8ee52-2ea8-4d68-b3ff-9d16039ef1d4" providerId="ADAL" clId="{ACCA52E9-240B-254B-A3BB-58A974A174A9}" dt="2022-03-14T08:16:50.323" v="5802" actId="478"/>
          <ac:cxnSpMkLst>
            <pc:docMk/>
            <pc:sldMk cId="201586718" sldId="381"/>
            <ac:cxnSpMk id="67" creationId="{A0B4390E-C310-0843-897A-A02416CC69AA}"/>
          </ac:cxnSpMkLst>
        </pc:cxnChg>
        <pc:cxnChg chg="del mod">
          <ac:chgData name="Kurusanth Pararajasekaram" userId="e0e8ee52-2ea8-4d68-b3ff-9d16039ef1d4" providerId="ADAL" clId="{ACCA52E9-240B-254B-A3BB-58A974A174A9}" dt="2022-03-14T08:16:08.164" v="5791" actId="478"/>
          <ac:cxnSpMkLst>
            <pc:docMk/>
            <pc:sldMk cId="201586718" sldId="381"/>
            <ac:cxnSpMk id="69" creationId="{8BC4C690-4FF6-8E48-8C29-AD79E9858931}"/>
          </ac:cxnSpMkLst>
        </pc:cxnChg>
      </pc:sldChg>
    </pc:docChg>
  </pc:docChgLst>
  <pc:docChgLst>
    <pc:chgData name="Hemrajsinh Raulji" userId="fbcf7ca5-5a5a-4ba9-86cd-4bad697b71b0" providerId="ADAL" clId="{F0B87A65-7C80-4AED-B516-657EAE8C8EDD}"/>
    <pc:docChg chg="custSel modSld">
      <pc:chgData name="Hemrajsinh Raulji" userId="fbcf7ca5-5a5a-4ba9-86cd-4bad697b71b0" providerId="ADAL" clId="{F0B87A65-7C80-4AED-B516-657EAE8C8EDD}" dt="2022-03-14T21:07:10.589" v="179"/>
      <pc:docMkLst>
        <pc:docMk/>
      </pc:docMkLst>
      <pc:sldChg chg="delSp modSp mod modAnim">
        <pc:chgData name="Hemrajsinh Raulji" userId="fbcf7ca5-5a5a-4ba9-86cd-4bad697b71b0" providerId="ADAL" clId="{F0B87A65-7C80-4AED-B516-657EAE8C8EDD}" dt="2022-03-14T21:07:10.589" v="179"/>
        <pc:sldMkLst>
          <pc:docMk/>
          <pc:sldMk cId="3179528253" sldId="346"/>
        </pc:sldMkLst>
        <pc:spChg chg="del mod">
          <ac:chgData name="Hemrajsinh Raulji" userId="fbcf7ca5-5a5a-4ba9-86cd-4bad697b71b0" providerId="ADAL" clId="{F0B87A65-7C80-4AED-B516-657EAE8C8EDD}" dt="2022-03-14T20:55:32.335" v="21" actId="478"/>
          <ac:spMkLst>
            <pc:docMk/>
            <pc:sldMk cId="3179528253" sldId="346"/>
            <ac:spMk id="2" creationId="{B349C064-20F2-4E33-9594-A92F8F695AF2}"/>
          </ac:spMkLst>
        </pc:spChg>
        <pc:spChg chg="mod ord">
          <ac:chgData name="Hemrajsinh Raulji" userId="fbcf7ca5-5a5a-4ba9-86cd-4bad697b71b0" providerId="ADAL" clId="{F0B87A65-7C80-4AED-B516-657EAE8C8EDD}" dt="2022-03-14T20:57:11.705" v="32" actId="170"/>
          <ac:spMkLst>
            <pc:docMk/>
            <pc:sldMk cId="3179528253" sldId="346"/>
            <ac:spMk id="3" creationId="{FCFC3381-FFD9-45D4-8D7B-5492480DB870}"/>
          </ac:spMkLst>
        </pc:spChg>
        <pc:spChg chg="mod">
          <ac:chgData name="Hemrajsinh Raulji" userId="fbcf7ca5-5a5a-4ba9-86cd-4bad697b71b0" providerId="ADAL" clId="{F0B87A65-7C80-4AED-B516-657EAE8C8EDD}" dt="2022-03-14T21:06:46.872" v="176" actId="1076"/>
          <ac:spMkLst>
            <pc:docMk/>
            <pc:sldMk cId="3179528253" sldId="346"/>
            <ac:spMk id="4" creationId="{916B2D18-81D6-4073-830A-F5FCA216A3A8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0:59:24.639" v="72" actId="1076"/>
        <pc:sldMkLst>
          <pc:docMk/>
          <pc:sldMk cId="4224080450" sldId="348"/>
        </pc:sldMkLst>
        <pc:spChg chg="del mod">
          <ac:chgData name="Hemrajsinh Raulji" userId="fbcf7ca5-5a5a-4ba9-86cd-4bad697b71b0" providerId="ADAL" clId="{F0B87A65-7C80-4AED-B516-657EAE8C8EDD}" dt="2022-03-14T20:57:41.772" v="35" actId="478"/>
          <ac:spMkLst>
            <pc:docMk/>
            <pc:sldMk cId="4224080450" sldId="348"/>
            <ac:spMk id="15" creationId="{FEF5DCC1-2142-4902-A611-725ABF2E072F}"/>
          </ac:spMkLst>
        </pc:spChg>
        <pc:spChg chg="del">
          <ac:chgData name="Hemrajsinh Raulji" userId="fbcf7ca5-5a5a-4ba9-86cd-4bad697b71b0" providerId="ADAL" clId="{F0B87A65-7C80-4AED-B516-657EAE8C8EDD}" dt="2022-03-14T20:57:41.772" v="35" actId="478"/>
          <ac:spMkLst>
            <pc:docMk/>
            <pc:sldMk cId="4224080450" sldId="348"/>
            <ac:spMk id="16" creationId="{E75E1C00-3015-4270-84B8-03718FC90EB5}"/>
          </ac:spMkLst>
        </pc:spChg>
        <pc:spChg chg="del mod">
          <ac:chgData name="Hemrajsinh Raulji" userId="fbcf7ca5-5a5a-4ba9-86cd-4bad697b71b0" providerId="ADAL" clId="{F0B87A65-7C80-4AED-B516-657EAE8C8EDD}" dt="2022-03-14T20:57:41.772" v="35" actId="478"/>
          <ac:spMkLst>
            <pc:docMk/>
            <pc:sldMk cId="4224080450" sldId="348"/>
            <ac:spMk id="17" creationId="{A2CA750F-CC34-4AF8-9F63-220B9207E654}"/>
          </ac:spMkLst>
        </pc:spChg>
        <pc:spChg chg="add mod">
          <ac:chgData name="Hemrajsinh Raulji" userId="fbcf7ca5-5a5a-4ba9-86cd-4bad697b71b0" providerId="ADAL" clId="{F0B87A65-7C80-4AED-B516-657EAE8C8EDD}" dt="2022-03-14T20:59:24.639" v="72" actId="1076"/>
          <ac:spMkLst>
            <pc:docMk/>
            <pc:sldMk cId="4224080450" sldId="348"/>
            <ac:spMk id="23" creationId="{FA52552A-D7D3-4ACF-B54E-F545C35EC7FA}"/>
          </ac:spMkLst>
        </pc:spChg>
        <pc:spChg chg="add mod">
          <ac:chgData name="Hemrajsinh Raulji" userId="fbcf7ca5-5a5a-4ba9-86cd-4bad697b71b0" providerId="ADAL" clId="{F0B87A65-7C80-4AED-B516-657EAE8C8EDD}" dt="2022-03-14T20:58:02.621" v="47" actId="20577"/>
          <ac:spMkLst>
            <pc:docMk/>
            <pc:sldMk cId="4224080450" sldId="348"/>
            <ac:spMk id="24" creationId="{DA4F33F0-4838-4602-A4DD-ED9D63E5229C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2:46.274" v="106" actId="20577"/>
        <pc:sldMkLst>
          <pc:docMk/>
          <pc:sldMk cId="3501717468" sldId="349"/>
        </pc:sldMkLst>
        <pc:spChg chg="del">
          <ac:chgData name="Hemrajsinh Raulji" userId="fbcf7ca5-5a5a-4ba9-86cd-4bad697b71b0" providerId="ADAL" clId="{F0B87A65-7C80-4AED-B516-657EAE8C8EDD}" dt="2022-03-14T20:58:19.851" v="50" actId="478"/>
          <ac:spMkLst>
            <pc:docMk/>
            <pc:sldMk cId="3501717468" sldId="349"/>
            <ac:spMk id="16" creationId="{6ABE40F8-468B-434B-9F1B-84A2B419CA0F}"/>
          </ac:spMkLst>
        </pc:spChg>
        <pc:spChg chg="del">
          <ac:chgData name="Hemrajsinh Raulji" userId="fbcf7ca5-5a5a-4ba9-86cd-4bad697b71b0" providerId="ADAL" clId="{F0B87A65-7C80-4AED-B516-657EAE8C8EDD}" dt="2022-03-14T20:58:19.851" v="50" actId="478"/>
          <ac:spMkLst>
            <pc:docMk/>
            <pc:sldMk cId="3501717468" sldId="349"/>
            <ac:spMk id="17" creationId="{4298CF2E-AFDB-4A82-89EF-2B80A9C8464A}"/>
          </ac:spMkLst>
        </pc:spChg>
        <pc:spChg chg="del mod">
          <ac:chgData name="Hemrajsinh Raulji" userId="fbcf7ca5-5a5a-4ba9-86cd-4bad697b71b0" providerId="ADAL" clId="{F0B87A65-7C80-4AED-B516-657EAE8C8EDD}" dt="2022-03-14T20:58:19.851" v="50" actId="478"/>
          <ac:spMkLst>
            <pc:docMk/>
            <pc:sldMk cId="3501717468" sldId="349"/>
            <ac:spMk id="18" creationId="{35BB8283-C5A0-4FC4-B204-AC4A9C9E0BEB}"/>
          </ac:spMkLst>
        </pc:spChg>
        <pc:spChg chg="add del mod">
          <ac:chgData name="Hemrajsinh Raulji" userId="fbcf7ca5-5a5a-4ba9-86cd-4bad697b71b0" providerId="ADAL" clId="{F0B87A65-7C80-4AED-B516-657EAE8C8EDD}" dt="2022-03-14T21:01:24.420" v="77" actId="478"/>
          <ac:spMkLst>
            <pc:docMk/>
            <pc:sldMk cId="3501717468" sldId="349"/>
            <ac:spMk id="21" creationId="{5EE25B78-EFAC-4A16-9801-8BC3EDA95169}"/>
          </ac:spMkLst>
        </pc:spChg>
        <pc:spChg chg="add del mod">
          <ac:chgData name="Hemrajsinh Raulji" userId="fbcf7ca5-5a5a-4ba9-86cd-4bad697b71b0" providerId="ADAL" clId="{F0B87A65-7C80-4AED-B516-657EAE8C8EDD}" dt="2022-03-14T21:01:24.420" v="77" actId="478"/>
          <ac:spMkLst>
            <pc:docMk/>
            <pc:sldMk cId="3501717468" sldId="349"/>
            <ac:spMk id="22" creationId="{9619BF59-CFBE-4E40-A559-406881E2177F}"/>
          </ac:spMkLst>
        </pc:spChg>
        <pc:spChg chg="add mod">
          <ac:chgData name="Hemrajsinh Raulji" userId="fbcf7ca5-5a5a-4ba9-86cd-4bad697b71b0" providerId="ADAL" clId="{F0B87A65-7C80-4AED-B516-657EAE8C8EDD}" dt="2022-03-14T21:01:26.420" v="78"/>
          <ac:spMkLst>
            <pc:docMk/>
            <pc:sldMk cId="3501717468" sldId="349"/>
            <ac:spMk id="23" creationId="{AA7C561D-4106-4EC2-AEE5-FE0B8E072629}"/>
          </ac:spMkLst>
        </pc:spChg>
        <pc:spChg chg="add mod">
          <ac:chgData name="Hemrajsinh Raulji" userId="fbcf7ca5-5a5a-4ba9-86cd-4bad697b71b0" providerId="ADAL" clId="{F0B87A65-7C80-4AED-B516-657EAE8C8EDD}" dt="2022-03-14T21:02:46.274" v="106" actId="20577"/>
          <ac:spMkLst>
            <pc:docMk/>
            <pc:sldMk cId="3501717468" sldId="349"/>
            <ac:spMk id="24" creationId="{9B7298FA-CF8A-4E00-9C7E-24ABAC306A43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2:57.576" v="113" actId="20577"/>
        <pc:sldMkLst>
          <pc:docMk/>
          <pc:sldMk cId="3342713687" sldId="350"/>
        </pc:sldMkLst>
        <pc:spChg chg="del mod">
          <ac:chgData name="Hemrajsinh Raulji" userId="fbcf7ca5-5a5a-4ba9-86cd-4bad697b71b0" providerId="ADAL" clId="{F0B87A65-7C80-4AED-B516-657EAE8C8EDD}" dt="2022-03-14T20:58:44.462" v="56" actId="478"/>
          <ac:spMkLst>
            <pc:docMk/>
            <pc:sldMk cId="3342713687" sldId="350"/>
            <ac:spMk id="11" creationId="{96B48207-1B0E-4AD1-BEF9-6A99F876C7BA}"/>
          </ac:spMkLst>
        </pc:spChg>
        <pc:spChg chg="del mod">
          <ac:chgData name="Hemrajsinh Raulji" userId="fbcf7ca5-5a5a-4ba9-86cd-4bad697b71b0" providerId="ADAL" clId="{F0B87A65-7C80-4AED-B516-657EAE8C8EDD}" dt="2022-03-14T20:58:48.963" v="60" actId="478"/>
          <ac:spMkLst>
            <pc:docMk/>
            <pc:sldMk cId="3342713687" sldId="350"/>
            <ac:spMk id="12" creationId="{D843B841-6701-4483-82C9-86572D6EDEFC}"/>
          </ac:spMkLst>
        </pc:spChg>
        <pc:spChg chg="del mod">
          <ac:chgData name="Hemrajsinh Raulji" userId="fbcf7ca5-5a5a-4ba9-86cd-4bad697b71b0" providerId="ADAL" clId="{F0B87A65-7C80-4AED-B516-657EAE8C8EDD}" dt="2022-03-14T20:58:47.244" v="58" actId="478"/>
          <ac:spMkLst>
            <pc:docMk/>
            <pc:sldMk cId="3342713687" sldId="350"/>
            <ac:spMk id="13" creationId="{2AC58B70-FD79-4386-90F1-86F72CFACB06}"/>
          </ac:spMkLst>
        </pc:spChg>
        <pc:spChg chg="add del mod">
          <ac:chgData name="Hemrajsinh Raulji" userId="fbcf7ca5-5a5a-4ba9-86cd-4bad697b71b0" providerId="ADAL" clId="{F0B87A65-7C80-4AED-B516-657EAE8C8EDD}" dt="2022-03-14T21:01:34.217" v="80" actId="478"/>
          <ac:spMkLst>
            <pc:docMk/>
            <pc:sldMk cId="3342713687" sldId="350"/>
            <ac:spMk id="24" creationId="{A7EDA7D0-8F05-4D89-AE8B-E8FAFECB06D9}"/>
          </ac:spMkLst>
        </pc:spChg>
        <pc:spChg chg="add del mod">
          <ac:chgData name="Hemrajsinh Raulji" userId="fbcf7ca5-5a5a-4ba9-86cd-4bad697b71b0" providerId="ADAL" clId="{F0B87A65-7C80-4AED-B516-657EAE8C8EDD}" dt="2022-03-14T21:01:34.217" v="80" actId="478"/>
          <ac:spMkLst>
            <pc:docMk/>
            <pc:sldMk cId="3342713687" sldId="350"/>
            <ac:spMk id="25" creationId="{D03C1B8F-2048-4828-AA97-003F997C839E}"/>
          </ac:spMkLst>
        </pc:spChg>
        <pc:spChg chg="add mod">
          <ac:chgData name="Hemrajsinh Raulji" userId="fbcf7ca5-5a5a-4ba9-86cd-4bad697b71b0" providerId="ADAL" clId="{F0B87A65-7C80-4AED-B516-657EAE8C8EDD}" dt="2022-03-14T21:01:35.626" v="81"/>
          <ac:spMkLst>
            <pc:docMk/>
            <pc:sldMk cId="3342713687" sldId="350"/>
            <ac:spMk id="26" creationId="{0E988218-C705-4FB4-A026-BC671AAC8482}"/>
          </ac:spMkLst>
        </pc:spChg>
        <pc:spChg chg="add mod">
          <ac:chgData name="Hemrajsinh Raulji" userId="fbcf7ca5-5a5a-4ba9-86cd-4bad697b71b0" providerId="ADAL" clId="{F0B87A65-7C80-4AED-B516-657EAE8C8EDD}" dt="2022-03-14T21:02:57.576" v="113" actId="20577"/>
          <ac:spMkLst>
            <pc:docMk/>
            <pc:sldMk cId="3342713687" sldId="350"/>
            <ac:spMk id="27" creationId="{32049D05-847B-474C-A3A6-B31AE9A388E1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3:22.422" v="127" actId="20577"/>
        <pc:sldMkLst>
          <pc:docMk/>
          <pc:sldMk cId="1732223823" sldId="352"/>
        </pc:sldMkLst>
        <pc:spChg chg="del mod">
          <ac:chgData name="Hemrajsinh Raulji" userId="fbcf7ca5-5a5a-4ba9-86cd-4bad697b71b0" providerId="ADAL" clId="{F0B87A65-7C80-4AED-B516-657EAE8C8EDD}" dt="2022-03-14T21:02:01.607" v="88" actId="478"/>
          <ac:spMkLst>
            <pc:docMk/>
            <pc:sldMk cId="1732223823" sldId="352"/>
            <ac:spMk id="11" creationId="{9FB098A6-5B62-4984-9E7A-12D5E961E37D}"/>
          </ac:spMkLst>
        </pc:spChg>
        <pc:spChg chg="del">
          <ac:chgData name="Hemrajsinh Raulji" userId="fbcf7ca5-5a5a-4ba9-86cd-4bad697b71b0" providerId="ADAL" clId="{F0B87A65-7C80-4AED-B516-657EAE8C8EDD}" dt="2022-03-14T21:01:56.087" v="86" actId="478"/>
          <ac:spMkLst>
            <pc:docMk/>
            <pc:sldMk cId="1732223823" sldId="352"/>
            <ac:spMk id="12" creationId="{6254CE6C-4FE1-4F84-A5F1-58ED980960CF}"/>
          </ac:spMkLst>
        </pc:spChg>
        <pc:spChg chg="del">
          <ac:chgData name="Hemrajsinh Raulji" userId="fbcf7ca5-5a5a-4ba9-86cd-4bad697b71b0" providerId="ADAL" clId="{F0B87A65-7C80-4AED-B516-657EAE8C8EDD}" dt="2022-03-14T21:01:56.087" v="86" actId="478"/>
          <ac:spMkLst>
            <pc:docMk/>
            <pc:sldMk cId="1732223823" sldId="352"/>
            <ac:spMk id="13" creationId="{0FB41420-4E05-4975-8890-AA0383FD8AAB}"/>
          </ac:spMkLst>
        </pc:spChg>
        <pc:spChg chg="del mod">
          <ac:chgData name="Hemrajsinh Raulji" userId="fbcf7ca5-5a5a-4ba9-86cd-4bad697b71b0" providerId="ADAL" clId="{F0B87A65-7C80-4AED-B516-657EAE8C8EDD}" dt="2022-03-14T21:01:56.087" v="86" actId="478"/>
          <ac:spMkLst>
            <pc:docMk/>
            <pc:sldMk cId="1732223823" sldId="352"/>
            <ac:spMk id="14" creationId="{68492956-F294-4D1F-89D8-3E5FEAD258F3}"/>
          </ac:spMkLst>
        </pc:spChg>
        <pc:spChg chg="add mod">
          <ac:chgData name="Hemrajsinh Raulji" userId="fbcf7ca5-5a5a-4ba9-86cd-4bad697b71b0" providerId="ADAL" clId="{F0B87A65-7C80-4AED-B516-657EAE8C8EDD}" dt="2022-03-14T21:02:02.653" v="89"/>
          <ac:spMkLst>
            <pc:docMk/>
            <pc:sldMk cId="1732223823" sldId="352"/>
            <ac:spMk id="16" creationId="{37D8F103-E4EC-4245-9CCD-ED71EACFE761}"/>
          </ac:spMkLst>
        </pc:spChg>
        <pc:spChg chg="add mod">
          <ac:chgData name="Hemrajsinh Raulji" userId="fbcf7ca5-5a5a-4ba9-86cd-4bad697b71b0" providerId="ADAL" clId="{F0B87A65-7C80-4AED-B516-657EAE8C8EDD}" dt="2022-03-14T21:03:22.422" v="127" actId="20577"/>
          <ac:spMkLst>
            <pc:docMk/>
            <pc:sldMk cId="1732223823" sldId="352"/>
            <ac:spMk id="17" creationId="{BA26C2A6-1F8E-4DAF-862A-1018208A0622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4:10.331" v="165" actId="20577"/>
        <pc:sldMkLst>
          <pc:docMk/>
          <pc:sldMk cId="3568759748" sldId="354"/>
        </pc:sldMkLst>
        <pc:spChg chg="del">
          <ac:chgData name="Hemrajsinh Raulji" userId="fbcf7ca5-5a5a-4ba9-86cd-4bad697b71b0" providerId="ADAL" clId="{F0B87A65-7C80-4AED-B516-657EAE8C8EDD}" dt="2022-03-14T21:02:14.027" v="91" actId="478"/>
          <ac:spMkLst>
            <pc:docMk/>
            <pc:sldMk cId="3568759748" sldId="354"/>
            <ac:spMk id="11" creationId="{ABC9BEAE-2912-48FB-B5E3-FDF664F4012B}"/>
          </ac:spMkLst>
        </pc:spChg>
        <pc:spChg chg="del">
          <ac:chgData name="Hemrajsinh Raulji" userId="fbcf7ca5-5a5a-4ba9-86cd-4bad697b71b0" providerId="ADAL" clId="{F0B87A65-7C80-4AED-B516-657EAE8C8EDD}" dt="2022-03-14T21:02:14.027" v="91" actId="478"/>
          <ac:spMkLst>
            <pc:docMk/>
            <pc:sldMk cId="3568759748" sldId="354"/>
            <ac:spMk id="12" creationId="{2BD55E1E-048E-41CD-ADCC-9E2C568EC17C}"/>
          </ac:spMkLst>
        </pc:spChg>
        <pc:spChg chg="del mod">
          <ac:chgData name="Hemrajsinh Raulji" userId="fbcf7ca5-5a5a-4ba9-86cd-4bad697b71b0" providerId="ADAL" clId="{F0B87A65-7C80-4AED-B516-657EAE8C8EDD}" dt="2022-03-14T21:02:14.027" v="91" actId="478"/>
          <ac:spMkLst>
            <pc:docMk/>
            <pc:sldMk cId="3568759748" sldId="354"/>
            <ac:spMk id="13" creationId="{49D3BD5C-62C5-4527-AE07-54DC77375A62}"/>
          </ac:spMkLst>
        </pc:spChg>
        <pc:spChg chg="add mod">
          <ac:chgData name="Hemrajsinh Raulji" userId="fbcf7ca5-5a5a-4ba9-86cd-4bad697b71b0" providerId="ADAL" clId="{F0B87A65-7C80-4AED-B516-657EAE8C8EDD}" dt="2022-03-14T21:02:15.083" v="92"/>
          <ac:spMkLst>
            <pc:docMk/>
            <pc:sldMk cId="3568759748" sldId="354"/>
            <ac:spMk id="15" creationId="{467F1842-7138-41A2-B8DF-4D53123E7903}"/>
          </ac:spMkLst>
        </pc:spChg>
        <pc:spChg chg="add mod">
          <ac:chgData name="Hemrajsinh Raulji" userId="fbcf7ca5-5a5a-4ba9-86cd-4bad697b71b0" providerId="ADAL" clId="{F0B87A65-7C80-4AED-B516-657EAE8C8EDD}" dt="2022-03-14T21:04:10.331" v="165" actId="20577"/>
          <ac:spMkLst>
            <pc:docMk/>
            <pc:sldMk cId="3568759748" sldId="354"/>
            <ac:spMk id="16" creationId="{FCB610A2-090E-40C3-85D2-D631E5EF6BE9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4:21.756" v="175" actId="20577"/>
        <pc:sldMkLst>
          <pc:docMk/>
          <pc:sldMk cId="1207990170" sldId="355"/>
        </pc:sldMkLst>
        <pc:spChg chg="del">
          <ac:chgData name="Hemrajsinh Raulji" userId="fbcf7ca5-5a5a-4ba9-86cd-4bad697b71b0" providerId="ADAL" clId="{F0B87A65-7C80-4AED-B516-657EAE8C8EDD}" dt="2022-03-14T21:02:24.025" v="94" actId="478"/>
          <ac:spMkLst>
            <pc:docMk/>
            <pc:sldMk cId="1207990170" sldId="355"/>
            <ac:spMk id="11" creationId="{CA460A52-A14D-4F71-AA03-6C7E44972157}"/>
          </ac:spMkLst>
        </pc:spChg>
        <pc:spChg chg="del">
          <ac:chgData name="Hemrajsinh Raulji" userId="fbcf7ca5-5a5a-4ba9-86cd-4bad697b71b0" providerId="ADAL" clId="{F0B87A65-7C80-4AED-B516-657EAE8C8EDD}" dt="2022-03-14T21:02:24.025" v="94" actId="478"/>
          <ac:spMkLst>
            <pc:docMk/>
            <pc:sldMk cId="1207990170" sldId="355"/>
            <ac:spMk id="12" creationId="{E170C00A-79F5-48B2-A172-EE3DC48AB64D}"/>
          </ac:spMkLst>
        </pc:spChg>
        <pc:spChg chg="del mod">
          <ac:chgData name="Hemrajsinh Raulji" userId="fbcf7ca5-5a5a-4ba9-86cd-4bad697b71b0" providerId="ADAL" clId="{F0B87A65-7C80-4AED-B516-657EAE8C8EDD}" dt="2022-03-14T21:02:24.025" v="94" actId="478"/>
          <ac:spMkLst>
            <pc:docMk/>
            <pc:sldMk cId="1207990170" sldId="355"/>
            <ac:spMk id="13" creationId="{685CB282-6756-4BD0-98A5-E424A9B2F7DB}"/>
          </ac:spMkLst>
        </pc:spChg>
        <pc:spChg chg="add mod">
          <ac:chgData name="Hemrajsinh Raulji" userId="fbcf7ca5-5a5a-4ba9-86cd-4bad697b71b0" providerId="ADAL" clId="{F0B87A65-7C80-4AED-B516-657EAE8C8EDD}" dt="2022-03-14T21:02:24.868" v="95"/>
          <ac:spMkLst>
            <pc:docMk/>
            <pc:sldMk cId="1207990170" sldId="355"/>
            <ac:spMk id="15" creationId="{19D49DCE-4D8A-496F-9566-87FA6F17D84B}"/>
          </ac:spMkLst>
        </pc:spChg>
        <pc:spChg chg="add mod">
          <ac:chgData name="Hemrajsinh Raulji" userId="fbcf7ca5-5a5a-4ba9-86cd-4bad697b71b0" providerId="ADAL" clId="{F0B87A65-7C80-4AED-B516-657EAE8C8EDD}" dt="2022-03-14T21:04:21.756" v="175" actId="20577"/>
          <ac:spMkLst>
            <pc:docMk/>
            <pc:sldMk cId="1207990170" sldId="355"/>
            <ac:spMk id="16" creationId="{D9FC6C61-EE50-427A-8D15-B7588A18B7B8}"/>
          </ac:spMkLst>
        </pc:spChg>
      </pc:sldChg>
      <pc:sldChg chg="addSp delSp modSp mod">
        <pc:chgData name="Hemrajsinh Raulji" userId="fbcf7ca5-5a5a-4ba9-86cd-4bad697b71b0" providerId="ADAL" clId="{F0B87A65-7C80-4AED-B516-657EAE8C8EDD}" dt="2022-03-14T21:03:11.638" v="120" actId="20577"/>
        <pc:sldMkLst>
          <pc:docMk/>
          <pc:sldMk cId="970933207" sldId="361"/>
        </pc:sldMkLst>
        <pc:spChg chg="del">
          <ac:chgData name="Hemrajsinh Raulji" userId="fbcf7ca5-5a5a-4ba9-86cd-4bad697b71b0" providerId="ADAL" clId="{F0B87A65-7C80-4AED-B516-657EAE8C8EDD}" dt="2022-03-14T21:01:45.555" v="83" actId="478"/>
          <ac:spMkLst>
            <pc:docMk/>
            <pc:sldMk cId="970933207" sldId="361"/>
            <ac:spMk id="9" creationId="{DC536343-3C7C-460C-924C-B1AAB52DA75D}"/>
          </ac:spMkLst>
        </pc:spChg>
        <pc:spChg chg="del">
          <ac:chgData name="Hemrajsinh Raulji" userId="fbcf7ca5-5a5a-4ba9-86cd-4bad697b71b0" providerId="ADAL" clId="{F0B87A65-7C80-4AED-B516-657EAE8C8EDD}" dt="2022-03-14T21:01:45.555" v="83" actId="478"/>
          <ac:spMkLst>
            <pc:docMk/>
            <pc:sldMk cId="970933207" sldId="361"/>
            <ac:spMk id="11" creationId="{046548E9-D9C6-439A-B517-7A7E636875F5}"/>
          </ac:spMkLst>
        </pc:spChg>
        <pc:spChg chg="del mod">
          <ac:chgData name="Hemrajsinh Raulji" userId="fbcf7ca5-5a5a-4ba9-86cd-4bad697b71b0" providerId="ADAL" clId="{F0B87A65-7C80-4AED-B516-657EAE8C8EDD}" dt="2022-03-14T21:01:45.555" v="83" actId="478"/>
          <ac:spMkLst>
            <pc:docMk/>
            <pc:sldMk cId="970933207" sldId="361"/>
            <ac:spMk id="12" creationId="{40EC0877-86CE-479E-8671-539967AA30B7}"/>
          </ac:spMkLst>
        </pc:spChg>
        <pc:spChg chg="add mod">
          <ac:chgData name="Hemrajsinh Raulji" userId="fbcf7ca5-5a5a-4ba9-86cd-4bad697b71b0" providerId="ADAL" clId="{F0B87A65-7C80-4AED-B516-657EAE8C8EDD}" dt="2022-03-14T21:01:46.527" v="84"/>
          <ac:spMkLst>
            <pc:docMk/>
            <pc:sldMk cId="970933207" sldId="361"/>
            <ac:spMk id="20" creationId="{1237A111-427F-481A-B936-5A6B84053DE0}"/>
          </ac:spMkLst>
        </pc:spChg>
        <pc:spChg chg="add mod">
          <ac:chgData name="Hemrajsinh Raulji" userId="fbcf7ca5-5a5a-4ba9-86cd-4bad697b71b0" providerId="ADAL" clId="{F0B87A65-7C80-4AED-B516-657EAE8C8EDD}" dt="2022-03-14T21:03:11.638" v="120" actId="20577"/>
          <ac:spMkLst>
            <pc:docMk/>
            <pc:sldMk cId="970933207" sldId="361"/>
            <ac:spMk id="21" creationId="{C401BFF8-D40A-44D7-A4B5-A2D561610305}"/>
          </ac:spMkLst>
        </pc:spChg>
      </pc:sldChg>
    </pc:docChg>
  </pc:docChgLst>
  <pc:docChgLst>
    <pc:chgData name="Komi Jules Atchoglo" userId="S::komi.atchoglo@stud.uni-due.de::93e4b0fc-209f-4890-ac5f-249813bb87a2" providerId="AD" clId="Web-{853D6281-FB01-485F-84F1-DD24FF4D253D}"/>
    <pc:docChg chg="addSld modSld modSection">
      <pc:chgData name="Komi Jules Atchoglo" userId="S::komi.atchoglo@stud.uni-due.de::93e4b0fc-209f-4890-ac5f-249813bb87a2" providerId="AD" clId="Web-{853D6281-FB01-485F-84F1-DD24FF4D253D}" dt="2022-03-13T19:02:20.566" v="357" actId="20577"/>
      <pc:docMkLst>
        <pc:docMk/>
      </pc:docMkLst>
      <pc:sldChg chg="modSp">
        <pc:chgData name="Komi Jules Atchoglo" userId="S::komi.atchoglo@stud.uni-due.de::93e4b0fc-209f-4890-ac5f-249813bb87a2" providerId="AD" clId="Web-{853D6281-FB01-485F-84F1-DD24FF4D253D}" dt="2022-03-13T18:06:37.592" v="18" actId="20577"/>
        <pc:sldMkLst>
          <pc:docMk/>
          <pc:sldMk cId="1761097333" sldId="305"/>
        </pc:sldMkLst>
        <pc:spChg chg="mod">
          <ac:chgData name="Komi Jules Atchoglo" userId="S::komi.atchoglo@stud.uni-due.de::93e4b0fc-209f-4890-ac5f-249813bb87a2" providerId="AD" clId="Web-{853D6281-FB01-485F-84F1-DD24FF4D253D}" dt="2022-03-13T18:05:18.715" v="14" actId="20577"/>
          <ac:spMkLst>
            <pc:docMk/>
            <pc:sldMk cId="1761097333" sldId="305"/>
            <ac:spMk id="6" creationId="{F3E00283-E328-2047-A86E-1DC70B28193F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6:37.592" v="18" actId="20577"/>
          <ac:spMkLst>
            <pc:docMk/>
            <pc:sldMk cId="1761097333" sldId="305"/>
            <ac:spMk id="9" creationId="{FBD8CA79-DA1C-004B-936D-5C251CFBB6AE}"/>
          </ac:spMkLst>
        </pc:spChg>
      </pc:sldChg>
      <pc:sldChg chg="modSp">
        <pc:chgData name="Komi Jules Atchoglo" userId="S::komi.atchoglo@stud.uni-due.de::93e4b0fc-209f-4890-ac5f-249813bb87a2" providerId="AD" clId="Web-{853D6281-FB01-485F-84F1-DD24FF4D253D}" dt="2022-03-13T18:04:32.714" v="8" actId="1076"/>
        <pc:sldMkLst>
          <pc:docMk/>
          <pc:sldMk cId="3327938651" sldId="366"/>
        </pc:sldMkLst>
        <pc:spChg chg="mod">
          <ac:chgData name="Komi Jules Atchoglo" userId="S::komi.atchoglo@stud.uni-due.de::93e4b0fc-209f-4890-ac5f-249813bb87a2" providerId="AD" clId="Web-{853D6281-FB01-485F-84F1-DD24FF4D253D}" dt="2022-03-13T18:04:32.589" v="0" actId="1076"/>
          <ac:spMkLst>
            <pc:docMk/>
            <pc:sldMk cId="3327938651" sldId="366"/>
            <ac:spMk id="14" creationId="{2B4CA008-700C-4307-9AA8-17D7FDEE4BD8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05" v="1" actId="1076"/>
          <ac:spMkLst>
            <pc:docMk/>
            <pc:sldMk cId="3327938651" sldId="366"/>
            <ac:spMk id="15" creationId="{378BFA80-703C-4B31-8A63-1835A211DADB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21" v="2" actId="1076"/>
          <ac:spMkLst>
            <pc:docMk/>
            <pc:sldMk cId="3327938651" sldId="366"/>
            <ac:spMk id="17" creationId="{ED969155-3B61-49D8-8DFA-712C0D7B2D71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36" v="3" actId="1076"/>
          <ac:spMkLst>
            <pc:docMk/>
            <pc:sldMk cId="3327938651" sldId="366"/>
            <ac:spMk id="18" creationId="{2F987C0E-DCAE-47D2-B09B-CD593C3A4370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68" v="5" actId="1076"/>
          <ac:spMkLst>
            <pc:docMk/>
            <pc:sldMk cId="3327938651" sldId="366"/>
            <ac:spMk id="19" creationId="{1E828235-4B50-4E73-AB9A-714DFA4D4181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52" v="4" actId="1076"/>
          <ac:spMkLst>
            <pc:docMk/>
            <pc:sldMk cId="3327938651" sldId="366"/>
            <ac:spMk id="52" creationId="{7A5936EB-BD7B-4713-8361-D75BC8099AB4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83" v="6" actId="1076"/>
          <ac:spMkLst>
            <pc:docMk/>
            <pc:sldMk cId="3327938651" sldId="366"/>
            <ac:spMk id="56" creationId="{A15FFE5A-21C7-4298-B769-7CA92114C4EF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699" v="7" actId="1076"/>
          <ac:spMkLst>
            <pc:docMk/>
            <pc:sldMk cId="3327938651" sldId="366"/>
            <ac:spMk id="57" creationId="{CF783345-4586-4EBA-82D9-287780C9582A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4:32.714" v="8" actId="1076"/>
          <ac:spMkLst>
            <pc:docMk/>
            <pc:sldMk cId="3327938651" sldId="366"/>
            <ac:spMk id="58" creationId="{2B27AF7B-7094-43BF-836F-41964B7C6963}"/>
          </ac:spMkLst>
        </pc:spChg>
      </pc:sldChg>
      <pc:sldChg chg="addSp delSp modSp add replId">
        <pc:chgData name="Komi Jules Atchoglo" userId="S::komi.atchoglo@stud.uni-due.de::93e4b0fc-209f-4890-ac5f-249813bb87a2" providerId="AD" clId="Web-{853D6281-FB01-485F-84F1-DD24FF4D253D}" dt="2022-03-13T19:02:20.566" v="357" actId="20577"/>
        <pc:sldMkLst>
          <pc:docMk/>
          <pc:sldMk cId="2090891738" sldId="371"/>
        </pc:sldMkLst>
        <pc:spChg chg="add mod">
          <ac:chgData name="Komi Jules Atchoglo" userId="S::komi.atchoglo@stud.uni-due.de::93e4b0fc-209f-4890-ac5f-249813bb87a2" providerId="AD" clId="Web-{853D6281-FB01-485F-84F1-DD24FF4D253D}" dt="2022-03-13T18:26:25.224" v="246" actId="20577"/>
          <ac:spMkLst>
            <pc:docMk/>
            <pc:sldMk cId="2090891738" sldId="371"/>
            <ac:spMk id="5" creationId="{1C70E914-91BC-47F2-AA42-554A0ED78EB2}"/>
          </ac:spMkLst>
        </pc:spChg>
        <pc:spChg chg="add del mod">
          <ac:chgData name="Komi Jules Atchoglo" userId="S::komi.atchoglo@stud.uni-due.de::93e4b0fc-209f-4890-ac5f-249813bb87a2" providerId="AD" clId="Web-{853D6281-FB01-485F-84F1-DD24FF4D253D}" dt="2022-03-13T18:13:00.458" v="56"/>
          <ac:spMkLst>
            <pc:docMk/>
            <pc:sldMk cId="2090891738" sldId="371"/>
            <ac:spMk id="6" creationId="{1E4B39AC-368F-46E7-B875-2EC3DDFB15D5}"/>
          </ac:spMkLst>
        </pc:spChg>
        <pc:spChg chg="add del">
          <ac:chgData name="Komi Jules Atchoglo" userId="S::komi.atchoglo@stud.uni-due.de::93e4b0fc-209f-4890-ac5f-249813bb87a2" providerId="AD" clId="Web-{853D6281-FB01-485F-84F1-DD24FF4D253D}" dt="2022-03-13T18:12:49.646" v="54"/>
          <ac:spMkLst>
            <pc:docMk/>
            <pc:sldMk cId="2090891738" sldId="371"/>
            <ac:spMk id="7" creationId="{4DEB014A-1BBD-4C82-9266-789EF11CF004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09:20.954" v="25" actId="20577"/>
          <ac:spMkLst>
            <pc:docMk/>
            <pc:sldMk cId="2090891738" sldId="371"/>
            <ac:spMk id="8" creationId="{104EAA4C-6370-0846-A362-B13D0EEBC994}"/>
          </ac:spMkLst>
        </pc:spChg>
        <pc:spChg chg="add del">
          <ac:chgData name="Komi Jules Atchoglo" userId="S::komi.atchoglo@stud.uni-due.de::93e4b0fc-209f-4890-ac5f-249813bb87a2" providerId="AD" clId="Web-{853D6281-FB01-485F-84F1-DD24FF4D253D}" dt="2022-03-13T18:12:46.177" v="53"/>
          <ac:spMkLst>
            <pc:docMk/>
            <pc:sldMk cId="2090891738" sldId="371"/>
            <ac:spMk id="9" creationId="{CCE21A1E-83D9-4BA0-AC85-EC40517C1C1F}"/>
          </ac:spMkLst>
        </pc:spChg>
        <pc:spChg chg="add mod">
          <ac:chgData name="Komi Jules Atchoglo" userId="S::komi.atchoglo@stud.uni-due.de::93e4b0fc-209f-4890-ac5f-249813bb87a2" providerId="AD" clId="Web-{853D6281-FB01-485F-84F1-DD24FF4D253D}" dt="2022-03-13T19:02:06.612" v="354" actId="20577"/>
          <ac:spMkLst>
            <pc:docMk/>
            <pc:sldMk cId="2090891738" sldId="371"/>
            <ac:spMk id="10" creationId="{2EEC642B-47CA-4783-BEE6-A7AB66AE5C99}"/>
          </ac:spMkLst>
        </pc:spChg>
        <pc:spChg chg="add del mod">
          <ac:chgData name="Komi Jules Atchoglo" userId="S::komi.atchoglo@stud.uni-due.de::93e4b0fc-209f-4890-ac5f-249813bb87a2" providerId="AD" clId="Web-{853D6281-FB01-485F-84F1-DD24FF4D253D}" dt="2022-03-13T18:13:09.443" v="58"/>
          <ac:spMkLst>
            <pc:docMk/>
            <pc:sldMk cId="2090891738" sldId="371"/>
            <ac:spMk id="11" creationId="{05B95C94-72E5-400B-A920-0C092134A00F}"/>
          </ac:spMkLst>
        </pc:spChg>
        <pc:spChg chg="add mod">
          <ac:chgData name="Komi Jules Atchoglo" userId="S::komi.atchoglo@stud.uni-due.de::93e4b0fc-209f-4890-ac5f-249813bb87a2" providerId="AD" clId="Web-{853D6281-FB01-485F-84F1-DD24FF4D253D}" dt="2022-03-13T19:02:20.566" v="357" actId="20577"/>
          <ac:spMkLst>
            <pc:docMk/>
            <pc:sldMk cId="2090891738" sldId="371"/>
            <ac:spMk id="12" creationId="{8A77A7D1-ECA1-4ED9-8F5A-32D805215A1A}"/>
          </ac:spMkLst>
        </pc:spChg>
        <pc:spChg chg="add del">
          <ac:chgData name="Komi Jules Atchoglo" userId="S::komi.atchoglo@stud.uni-due.de::93e4b0fc-209f-4890-ac5f-249813bb87a2" providerId="AD" clId="Web-{853D6281-FB01-485F-84F1-DD24FF4D253D}" dt="2022-03-13T18:15:52.555" v="74"/>
          <ac:spMkLst>
            <pc:docMk/>
            <pc:sldMk cId="2090891738" sldId="371"/>
            <ac:spMk id="13" creationId="{FE086711-868E-44A5-82FD-084813FF42B4}"/>
          </ac:spMkLst>
        </pc:spChg>
        <pc:spChg chg="add del">
          <ac:chgData name="Komi Jules Atchoglo" userId="S::komi.atchoglo@stud.uni-due.de::93e4b0fc-209f-4890-ac5f-249813bb87a2" providerId="AD" clId="Web-{853D6281-FB01-485F-84F1-DD24FF4D253D}" dt="2022-03-13T18:15:52.649" v="75"/>
          <ac:spMkLst>
            <pc:docMk/>
            <pc:sldMk cId="2090891738" sldId="371"/>
            <ac:spMk id="14" creationId="{D813FB5F-60BB-4848-B773-8B9F095DE49E}"/>
          </ac:spMkLst>
        </pc:spChg>
        <pc:picChg chg="add mod">
          <ac:chgData name="Komi Jules Atchoglo" userId="S::komi.atchoglo@stud.uni-due.de::93e4b0fc-209f-4890-ac5f-249813bb87a2" providerId="AD" clId="Web-{853D6281-FB01-485F-84F1-DD24FF4D253D}" dt="2022-03-13T18:17:52.714" v="98" actId="1076"/>
          <ac:picMkLst>
            <pc:docMk/>
            <pc:sldMk cId="2090891738" sldId="371"/>
            <ac:picMk id="2" creationId="{C39CEBFC-0EEA-4D57-BE77-08B56A86C1E1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17:48.355" v="97" actId="1076"/>
          <ac:picMkLst>
            <pc:docMk/>
            <pc:sldMk cId="2090891738" sldId="371"/>
            <ac:picMk id="3" creationId="{4AF1148B-0EEF-461E-92A8-9A0E394606B1}"/>
          </ac:picMkLst>
        </pc:picChg>
      </pc:sldChg>
      <pc:sldChg chg="addSp delSp modSp add replId">
        <pc:chgData name="Komi Jules Atchoglo" userId="S::komi.atchoglo@stud.uni-due.de::93e4b0fc-209f-4890-ac5f-249813bb87a2" providerId="AD" clId="Web-{853D6281-FB01-485F-84F1-DD24FF4D253D}" dt="2022-03-13T18:36:30.267" v="347" actId="1076"/>
        <pc:sldMkLst>
          <pc:docMk/>
          <pc:sldMk cId="1064192550" sldId="372"/>
        </pc:sldMkLst>
        <pc:spChg chg="del">
          <ac:chgData name="Komi Jules Atchoglo" userId="S::komi.atchoglo@stud.uni-due.de::93e4b0fc-209f-4890-ac5f-249813bb87a2" providerId="AD" clId="Web-{853D6281-FB01-485F-84F1-DD24FF4D253D}" dt="2022-03-13T18:30:19.353" v="266"/>
          <ac:spMkLst>
            <pc:docMk/>
            <pc:sldMk cId="1064192550" sldId="372"/>
            <ac:spMk id="5" creationId="{1C70E914-91BC-47F2-AA42-554A0ED78EB2}"/>
          </ac:spMkLst>
        </pc:spChg>
        <pc:spChg chg="mod">
          <ac:chgData name="Komi Jules Atchoglo" userId="S::komi.atchoglo@stud.uni-due.de::93e4b0fc-209f-4890-ac5f-249813bb87a2" providerId="AD" clId="Web-{853D6281-FB01-485F-84F1-DD24FF4D253D}" dt="2022-03-13T18:30:12.431" v="265" actId="20577"/>
          <ac:spMkLst>
            <pc:docMk/>
            <pc:sldMk cId="1064192550" sldId="372"/>
            <ac:spMk id="8" creationId="{104EAA4C-6370-0846-A362-B13D0EEBC994}"/>
          </ac:spMkLst>
        </pc:spChg>
        <pc:spChg chg="del">
          <ac:chgData name="Komi Jules Atchoglo" userId="S::komi.atchoglo@stud.uni-due.de::93e4b0fc-209f-4890-ac5f-249813bb87a2" providerId="AD" clId="Web-{853D6281-FB01-485F-84F1-DD24FF4D253D}" dt="2022-03-13T18:30:22.791" v="268"/>
          <ac:spMkLst>
            <pc:docMk/>
            <pc:sldMk cId="1064192550" sldId="372"/>
            <ac:spMk id="10" creationId="{2EEC642B-47CA-4783-BEE6-A7AB66AE5C99}"/>
          </ac:spMkLst>
        </pc:spChg>
        <pc:spChg chg="del">
          <ac:chgData name="Komi Jules Atchoglo" userId="S::komi.atchoglo@stud.uni-due.de::93e4b0fc-209f-4890-ac5f-249813bb87a2" providerId="AD" clId="Web-{853D6281-FB01-485F-84F1-DD24FF4D253D}" dt="2022-03-13T18:30:22.791" v="267"/>
          <ac:spMkLst>
            <pc:docMk/>
            <pc:sldMk cId="1064192550" sldId="372"/>
            <ac:spMk id="12" creationId="{8A77A7D1-ECA1-4ED9-8F5A-32D805215A1A}"/>
          </ac:spMkLst>
        </pc:spChg>
        <pc:picChg chg="del">
          <ac:chgData name="Komi Jules Atchoglo" userId="S::komi.atchoglo@stud.uni-due.de::93e4b0fc-209f-4890-ac5f-249813bb87a2" providerId="AD" clId="Web-{853D6281-FB01-485F-84F1-DD24FF4D253D}" dt="2022-03-13T18:30:22.791" v="270"/>
          <ac:picMkLst>
            <pc:docMk/>
            <pc:sldMk cId="1064192550" sldId="372"/>
            <ac:picMk id="2" creationId="{C39CEBFC-0EEA-4D57-BE77-08B56A86C1E1}"/>
          </ac:picMkLst>
        </pc:picChg>
        <pc:picChg chg="del">
          <ac:chgData name="Komi Jules Atchoglo" userId="S::komi.atchoglo@stud.uni-due.de::93e4b0fc-209f-4890-ac5f-249813bb87a2" providerId="AD" clId="Web-{853D6281-FB01-485F-84F1-DD24FF4D253D}" dt="2022-03-13T18:30:22.791" v="269"/>
          <ac:picMkLst>
            <pc:docMk/>
            <pc:sldMk cId="1064192550" sldId="372"/>
            <ac:picMk id="3" creationId="{4AF1148B-0EEF-461E-92A8-9A0E394606B1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3:56.232" v="314" actId="1076"/>
          <ac:picMkLst>
            <pc:docMk/>
            <pc:sldMk cId="1064192550" sldId="372"/>
            <ac:picMk id="6" creationId="{DAD8547E-3CF5-4133-B427-FB3773120673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32.030" v="324" actId="1076"/>
          <ac:picMkLst>
            <pc:docMk/>
            <pc:sldMk cId="1064192550" sldId="372"/>
            <ac:picMk id="7" creationId="{2729D57D-F406-4D63-A5F2-B100F0E68524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28.686" v="323" actId="1076"/>
          <ac:picMkLst>
            <pc:docMk/>
            <pc:sldMk cId="1064192550" sldId="372"/>
            <ac:picMk id="9" creationId="{BEAA71FF-F3B5-4102-B72B-6DFC3FCC0941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6:17.329" v="345" actId="1076"/>
          <ac:picMkLst>
            <pc:docMk/>
            <pc:sldMk cId="1064192550" sldId="372"/>
            <ac:picMk id="11" creationId="{2976F0B9-89D4-4077-8A14-2889CEF61BCC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10.639" v="317" actId="1076"/>
          <ac:picMkLst>
            <pc:docMk/>
            <pc:sldMk cId="1064192550" sldId="372"/>
            <ac:picMk id="13" creationId="{100CB88E-5538-4331-BCB4-0117F6AADF43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25.249" v="321" actId="1076"/>
          <ac:picMkLst>
            <pc:docMk/>
            <pc:sldMk cId="1064192550" sldId="372"/>
            <ac:picMk id="14" creationId="{73030D66-2A32-4653-B4E3-F25C7CE162F5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35.405" v="325" actId="1076"/>
          <ac:picMkLst>
            <pc:docMk/>
            <pc:sldMk cId="1064192550" sldId="372"/>
            <ac:picMk id="15" creationId="{123C7EB5-98BA-429A-BA2D-B050C1EBF796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28.639" v="322" actId="1076"/>
          <ac:picMkLst>
            <pc:docMk/>
            <pc:sldMk cId="1064192550" sldId="372"/>
            <ac:picMk id="16" creationId="{0F9DD0C1-B81F-45D1-8130-2E6A3540D57E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18.061" v="319" actId="1076"/>
          <ac:picMkLst>
            <pc:docMk/>
            <pc:sldMk cId="1064192550" sldId="372"/>
            <ac:picMk id="17" creationId="{B8386F1E-6B5A-424E-BFFA-CF0BA85F1AFF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4:38.827" v="326" actId="1076"/>
          <ac:picMkLst>
            <pc:docMk/>
            <pc:sldMk cId="1064192550" sldId="372"/>
            <ac:picMk id="18" creationId="{6FD201C2-D8CA-406E-8182-7EB65AFCFBDF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6:30.267" v="347" actId="1076"/>
          <ac:picMkLst>
            <pc:docMk/>
            <pc:sldMk cId="1064192550" sldId="372"/>
            <ac:picMk id="19" creationId="{CB624CEA-A912-450B-9567-0E6009A04CF4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5:48.610" v="343" actId="1076"/>
          <ac:picMkLst>
            <pc:docMk/>
            <pc:sldMk cId="1064192550" sldId="372"/>
            <ac:picMk id="20" creationId="{B17074B5-B0FA-4BA0-ADF3-246F8C9B57E5}"/>
          </ac:picMkLst>
        </pc:picChg>
        <pc:picChg chg="add mod">
          <ac:chgData name="Komi Jules Atchoglo" userId="S::komi.atchoglo@stud.uni-due.de::93e4b0fc-209f-4890-ac5f-249813bb87a2" providerId="AD" clId="Web-{853D6281-FB01-485F-84F1-DD24FF4D253D}" dt="2022-03-13T18:35:33.812" v="341" actId="1076"/>
          <ac:picMkLst>
            <pc:docMk/>
            <pc:sldMk cId="1064192550" sldId="372"/>
            <ac:picMk id="21" creationId="{A0D322D0-CE27-425A-B11B-993E0B91C749}"/>
          </ac:picMkLst>
        </pc:picChg>
      </pc:sldChg>
      <pc:sldChg chg="add replId">
        <pc:chgData name="Komi Jules Atchoglo" userId="S::komi.atchoglo@stud.uni-due.de::93e4b0fc-209f-4890-ac5f-249813bb87a2" providerId="AD" clId="Web-{853D6281-FB01-485F-84F1-DD24FF4D253D}" dt="2022-03-13T18:32:37.606" v="291"/>
        <pc:sldMkLst>
          <pc:docMk/>
          <pc:sldMk cId="486819544" sldId="373"/>
        </pc:sldMkLst>
      </pc:sldChg>
    </pc:docChg>
  </pc:docChgLst>
  <pc:docChgLst>
    <pc:chgData name="Thorben Pultke" userId="a58b4ae7-ea39-41e1-989e-d93625d9339a" providerId="ADAL" clId="{9732DA68-FBDD-45B0-B362-95C23794EBDA}"/>
    <pc:docChg chg="undo custSel addSld modSld modSection">
      <pc:chgData name="Thorben Pultke" userId="a58b4ae7-ea39-41e1-989e-d93625d9339a" providerId="ADAL" clId="{9732DA68-FBDD-45B0-B362-95C23794EBDA}" dt="2022-03-13T15:10:27.989" v="155"/>
      <pc:docMkLst>
        <pc:docMk/>
      </pc:docMkLst>
      <pc:sldChg chg="delSp mod">
        <pc:chgData name="Thorben Pultke" userId="a58b4ae7-ea39-41e1-989e-d93625d9339a" providerId="ADAL" clId="{9732DA68-FBDD-45B0-B362-95C23794EBDA}" dt="2022-03-13T14:44:32.398" v="3" actId="478"/>
        <pc:sldMkLst>
          <pc:docMk/>
          <pc:sldMk cId="336097754" sldId="327"/>
        </pc:sldMkLst>
        <pc:spChg chg="del">
          <ac:chgData name="Thorben Pultke" userId="a58b4ae7-ea39-41e1-989e-d93625d9339a" providerId="ADAL" clId="{9732DA68-FBDD-45B0-B362-95C23794EBDA}" dt="2022-03-13T14:44:32.398" v="3" actId="478"/>
          <ac:spMkLst>
            <pc:docMk/>
            <pc:sldMk cId="336097754" sldId="327"/>
            <ac:spMk id="3" creationId="{9DBC21FE-4ED3-F840-BCEA-6CE2ABCA2F51}"/>
          </ac:spMkLst>
        </pc:spChg>
        <pc:spChg chg="del">
          <ac:chgData name="Thorben Pultke" userId="a58b4ae7-ea39-41e1-989e-d93625d9339a" providerId="ADAL" clId="{9732DA68-FBDD-45B0-B362-95C23794EBDA}" dt="2022-03-13T14:44:32.398" v="3" actId="478"/>
          <ac:spMkLst>
            <pc:docMk/>
            <pc:sldMk cId="336097754" sldId="327"/>
            <ac:spMk id="4" creationId="{8453161D-05B4-E249-83F5-DD13B63F05C5}"/>
          </ac:spMkLst>
        </pc:spChg>
        <pc:spChg chg="del">
          <ac:chgData name="Thorben Pultke" userId="a58b4ae7-ea39-41e1-989e-d93625d9339a" providerId="ADAL" clId="{9732DA68-FBDD-45B0-B362-95C23794EBDA}" dt="2022-03-13T14:44:32.398" v="3" actId="478"/>
          <ac:spMkLst>
            <pc:docMk/>
            <pc:sldMk cId="336097754" sldId="327"/>
            <ac:spMk id="201" creationId="{99C19AD1-8F4C-4B41-87F0-1D5B7D161BBE}"/>
          </ac:spMkLst>
        </pc:spChg>
      </pc:sldChg>
      <pc:sldChg chg="addSp delSp mod">
        <pc:chgData name="Thorben Pultke" userId="a58b4ae7-ea39-41e1-989e-d93625d9339a" providerId="ADAL" clId="{9732DA68-FBDD-45B0-B362-95C23794EBDA}" dt="2022-03-13T14:44:21.288" v="2" actId="478"/>
        <pc:sldMkLst>
          <pc:docMk/>
          <pc:sldMk cId="45601551" sldId="328"/>
        </pc:sldMkLst>
        <pc:spChg chg="add del">
          <ac:chgData name="Thorben Pultke" userId="a58b4ae7-ea39-41e1-989e-d93625d9339a" providerId="ADAL" clId="{9732DA68-FBDD-45B0-B362-95C23794EBDA}" dt="2022-03-13T14:44:21.288" v="2" actId="478"/>
          <ac:spMkLst>
            <pc:docMk/>
            <pc:sldMk cId="45601551" sldId="328"/>
            <ac:spMk id="199" creationId="{196A94A8-7002-154C-8AB9-8B8C897227F3}"/>
          </ac:spMkLst>
        </pc:spChg>
        <pc:spChg chg="del">
          <ac:chgData name="Thorben Pultke" userId="a58b4ae7-ea39-41e1-989e-d93625d9339a" providerId="ADAL" clId="{9732DA68-FBDD-45B0-B362-95C23794EBDA}" dt="2022-03-13T14:44:21.288" v="2" actId="478"/>
          <ac:spMkLst>
            <pc:docMk/>
            <pc:sldMk cId="45601551" sldId="328"/>
            <ac:spMk id="200" creationId="{DA164F2C-6265-BE45-B617-0377756CE484}"/>
          </ac:spMkLst>
        </pc:spChg>
      </pc:sldChg>
      <pc:sldChg chg="modSp">
        <pc:chgData name="Thorben Pultke" userId="a58b4ae7-ea39-41e1-989e-d93625d9339a" providerId="ADAL" clId="{9732DA68-FBDD-45B0-B362-95C23794EBDA}" dt="2022-03-13T15:10:27.989" v="155"/>
        <pc:sldMkLst>
          <pc:docMk/>
          <pc:sldMk cId="4224080450" sldId="348"/>
        </pc:sldMkLst>
        <pc:picChg chg="mod">
          <ac:chgData name="Thorben Pultke" userId="a58b4ae7-ea39-41e1-989e-d93625d9339a" providerId="ADAL" clId="{9732DA68-FBDD-45B0-B362-95C23794EBDA}" dt="2022-03-13T15:10:27.989" v="155"/>
          <ac:picMkLst>
            <pc:docMk/>
            <pc:sldMk cId="4224080450" sldId="348"/>
            <ac:picMk id="4" creationId="{8ED81349-E1EA-4408-A2C7-5CE3206B1DEF}"/>
          </ac:picMkLst>
        </pc:picChg>
      </pc:sldChg>
      <pc:sldChg chg="addSp modSp mod">
        <pc:chgData name="Thorben Pultke" userId="a58b4ae7-ea39-41e1-989e-d93625d9339a" providerId="ADAL" clId="{9732DA68-FBDD-45B0-B362-95C23794EBDA}" dt="2022-03-13T15:00:48.638" v="152" actId="14100"/>
        <pc:sldMkLst>
          <pc:docMk/>
          <pc:sldMk cId="1511797178" sldId="359"/>
        </pc:sldMkLst>
        <pc:spChg chg="add mod">
          <ac:chgData name="Thorben Pultke" userId="a58b4ae7-ea39-41e1-989e-d93625d9339a" providerId="ADAL" clId="{9732DA68-FBDD-45B0-B362-95C23794EBDA}" dt="2022-03-13T15:00:10.064" v="89" actId="1076"/>
          <ac:spMkLst>
            <pc:docMk/>
            <pc:sldMk cId="1511797178" sldId="359"/>
            <ac:spMk id="53" creationId="{F5DFCF4E-080F-476C-832C-F909D77C79D6}"/>
          </ac:spMkLst>
        </pc:spChg>
        <pc:spChg chg="add mod">
          <ac:chgData name="Thorben Pultke" userId="a58b4ae7-ea39-41e1-989e-d93625d9339a" providerId="ADAL" clId="{9732DA68-FBDD-45B0-B362-95C23794EBDA}" dt="2022-03-13T15:00:48.638" v="152" actId="14100"/>
          <ac:spMkLst>
            <pc:docMk/>
            <pc:sldMk cId="1511797178" sldId="359"/>
            <ac:spMk id="54" creationId="{F1CA0B5B-A3CF-4646-864C-9B828566BC3D}"/>
          </ac:spMkLst>
        </pc:spChg>
      </pc:sldChg>
      <pc:sldChg chg="addSp delSp modSp add mod delAnim modAnim">
        <pc:chgData name="Thorben Pultke" userId="a58b4ae7-ea39-41e1-989e-d93625d9339a" providerId="ADAL" clId="{9732DA68-FBDD-45B0-B362-95C23794EBDA}" dt="2022-03-13T14:54:56.006" v="19" actId="14100"/>
        <pc:sldMkLst>
          <pc:docMk/>
          <pc:sldMk cId="1235069450" sldId="360"/>
        </pc:sldMkLst>
        <pc:spChg chg="mod">
          <ac:chgData name="Thorben Pultke" userId="a58b4ae7-ea39-41e1-989e-d93625d9339a" providerId="ADAL" clId="{9732DA68-FBDD-45B0-B362-95C23794EBDA}" dt="2022-03-13T14:52:49.018" v="8" actId="1076"/>
          <ac:spMkLst>
            <pc:docMk/>
            <pc:sldMk cId="1235069450" sldId="360"/>
            <ac:spMk id="2" creationId="{D195DE0D-CEA5-6844-AF78-552AC8C7B017}"/>
          </ac:spMkLst>
        </pc:spChg>
        <pc:spChg chg="mod">
          <ac:chgData name="Thorben Pultke" userId="a58b4ae7-ea39-41e1-989e-d93625d9339a" providerId="ADAL" clId="{9732DA68-FBDD-45B0-B362-95C23794EBDA}" dt="2022-03-13T14:52:53.148" v="9" actId="20577"/>
          <ac:spMkLst>
            <pc:docMk/>
            <pc:sldMk cId="1235069450" sldId="360"/>
            <ac:spMk id="83" creationId="{E7C97587-4BB2-4275-9320-D9090C9FC522}"/>
          </ac:spMkLst>
        </pc:spChg>
        <pc:spChg chg="del">
          <ac:chgData name="Thorben Pultke" userId="a58b4ae7-ea39-41e1-989e-d93625d9339a" providerId="ADAL" clId="{9732DA68-FBDD-45B0-B362-95C23794EBDA}" dt="2022-03-13T14:52:55.895" v="11" actId="478"/>
          <ac:spMkLst>
            <pc:docMk/>
            <pc:sldMk cId="1235069450" sldId="360"/>
            <ac:spMk id="200" creationId="{C6574609-A1B4-4255-9F82-B384BAD416FD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1" creationId="{D4C25FCD-311B-4821-9630-B06DDE009FC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2" creationId="{54F5C509-D6CD-4B39-A371-5CEBA18897EC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3" creationId="{0A9EE2A7-5040-442E-A0C8-D8A13C57A1D0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4" creationId="{4EEE14C3-4CE9-4EB8-A82A-6B23DCBD5D2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5" creationId="{5B968019-99DF-40E7-B061-1E2C5C1E60A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6" creationId="{6553CA31-C9CD-4B45-B8DD-016072F275EB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8" creationId="{83032DBB-1B3A-4090-8E5D-6A375CD3DD7C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09" creationId="{A361F402-DE9D-4E76-A9CE-0A8BF9BE893B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0" creationId="{3850FBAB-E272-41A6-945E-16232E6B9C1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1" creationId="{328285E5-267D-4AC8-9FCB-263A0D6F71EC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2" creationId="{696BFCFC-B6FD-46F0-91CB-3551D2D7559C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3" creationId="{05DD3A7E-3D31-413F-A7C0-05B664320C20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4" creationId="{70E4A79D-5178-4A83-A3E4-D73C4226D24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5" creationId="{5CDA3E4A-5A38-428C-9CAB-2499A47AE782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6" creationId="{B585F0CF-D47F-420E-8C86-1534DC393576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7" creationId="{756B5211-051E-4657-9B77-A5538100BC17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8" creationId="{BE76B40F-311D-4698-9ED2-3064A142FA3B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19" creationId="{083C061F-F0A3-46F0-9C63-888BB08E5C80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0" creationId="{BB8C646E-3DB0-4026-B97B-DAF3C0359A33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1" creationId="{0B9237CB-79B7-44F8-A3BA-61142158B5A1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2" creationId="{EA83794C-D9A5-4829-89B6-57FEB0AB5D9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3" creationId="{A9526EDE-3D89-4B05-83CC-B26E8F200101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4" creationId="{0A5F00C6-C51F-42BE-8699-BF578DBA6680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5" creationId="{8FC99D5C-0882-4B2D-911F-9C227CD1697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6" creationId="{2696F6C3-2C01-459C-A399-51D6FD6FB5DF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7" creationId="{435681B9-69AB-4182-99FB-22421FF07492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8" creationId="{A9C6D553-FA31-436E-AFA3-943098200DAF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29" creationId="{E15E1C13-5CA1-4B73-8B5C-27AEBB4CD0F5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30" creationId="{EC274F42-09CF-403C-BDE2-82D14A53F4A5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1" creationId="{53E4B889-EF11-4481-9C10-308C5171B4FD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2" creationId="{234FED84-E0A7-4E4B-9841-AC0BFA6166D7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3" creationId="{420F110F-7746-49AD-A986-1CBD347A4197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4" creationId="{8A9692BD-137B-4378-BF28-632CA995636D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5" creationId="{97FE5C81-23D9-42F8-BFB8-5FB65AB6EDDE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6" creationId="{4EA62C79-2343-44E3-AA2D-2CBAE7CF525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7" creationId="{502A0D59-6515-4EFA-A4AE-A8202686297B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8" creationId="{7AF04F43-C5EF-443E-AB9E-7E6C26E9A71C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299" creationId="{DFBF752D-AB84-43EA-8729-E5DE98650446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0" creationId="{DDDE060C-93C8-4EB2-AF92-117F177C536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1" creationId="{5B8030ED-2BEE-4F4C-AAEF-8E5CD32B6833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2" creationId="{F46D547B-ADCA-4E36-A7B8-E8284B6D2F9A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3" creationId="{F1BE78A4-5FB6-4692-BBA5-C1040212FF97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4" creationId="{408DB72C-BAB3-49FF-88A5-AA28EA2F58E8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5" creationId="{E73F9649-3BB4-4989-BE6E-E59193111E82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76" creationId="{B48A9ED0-3F75-462B-8846-E17FA992423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1" creationId="{BB059DF1-FE45-4BFD-B999-E79229C6AA4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2" creationId="{75CB2417-1A03-4B3F-BC71-F8CEF90A8DF4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3" creationId="{C17EC205-7296-4C1E-89D9-AFD824E65CCF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4" creationId="{B1740BE9-6524-483A-9A5D-750DE82EB5B7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5" creationId="{1CC8DFDE-14B7-4546-90BD-88CC2F43E3C3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6" creationId="{221EA60A-AAFD-4601-A5BB-A8F8BFF4E0E9}"/>
          </ac:spMkLst>
        </pc:spChg>
        <pc:spChg chg="add del mod">
          <ac:chgData name="Thorben Pultke" userId="a58b4ae7-ea39-41e1-989e-d93625d9339a" providerId="ADAL" clId="{9732DA68-FBDD-45B0-B362-95C23794EBDA}" dt="2022-03-13T14:54:22.575" v="15"/>
          <ac:spMkLst>
            <pc:docMk/>
            <pc:sldMk cId="1235069450" sldId="360"/>
            <ac:spMk id="389" creationId="{C5D12FEC-8D12-4F0F-912B-C54FAE98A447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1" creationId="{B8D940E0-FF15-4498-A1AA-B36C905F23D2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2" creationId="{189344F5-91B9-4E89-86C5-3265A3F00C7A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3" creationId="{43E65769-9DA4-44D6-B077-C9FE78C798E4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4" creationId="{E9ECC51D-3E8F-4BD2-8459-173EE843E501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5" creationId="{201A7B76-159A-4D86-9118-CD348B64985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6" creationId="{B3F8EB71-2FAC-4492-B146-EB58817D3F21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8" creationId="{7AA0C9FA-8ADF-49DF-A413-2D01CED35D5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399" creationId="{414D7F9E-971B-43EE-83C6-D2A7BD3C6CB2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0" creationId="{87847CDF-8320-4646-BFDF-332A521A3B5D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1" creationId="{05AC2248-5078-45E0-B0B1-0F0F0A07D126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2" creationId="{C605FC4E-6D18-418D-B1AA-B10EC917062F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3" creationId="{A25D2AA7-2935-4D6D-9438-6F9812FA55AD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4" creationId="{6AA16B61-B4D5-4CCE-92D8-8AB7515F4D15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5" creationId="{60C0B010-666A-4DDF-BAFE-8DB37FBFBD04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6" creationId="{DE7F872C-14D8-4AC3-A81E-51AD0D9063D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7" creationId="{8B936E37-899B-4B99-991F-660E2881DA64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8" creationId="{8284F32D-A7F0-4A4C-9FA7-1F4C9E85E1F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09" creationId="{FAD9A0F8-4DCD-4352-BB5D-D07449CBE0C5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0" creationId="{755D1887-A54E-4999-AE55-38D371F42773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1" creationId="{507DE541-5712-4A3F-8EA9-3D1EFFFFD42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2" creationId="{8F7F82DA-DE86-4D92-9FBA-211EF988176B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3" creationId="{FC67D279-C5F5-4435-8830-8AF709EFEDFC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4" creationId="{6166F86B-A136-4E76-B67C-18D1E7CF46F8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5" creationId="{359A17E0-0DCE-459D-9B9B-54DCA4FC5F5D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6" creationId="{16EA234D-31CD-4A90-AC35-EAB9DD0561C5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7" creationId="{653D2F8C-C775-42CE-80A9-0AFC098AAAC7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8" creationId="{83826B52-FDF0-4D13-9D10-49048323054C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19" creationId="{790B7A1B-623B-4768-B535-1886CCD5EF1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20" creationId="{D3CBAF7F-6652-461F-BF8A-582969AD473C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1" creationId="{32DA2584-07AD-4339-8C12-35924CCB1191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2" creationId="{9552E740-E1BC-4583-B62C-0736B1AFCE9D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3" creationId="{B879D4D8-EB3A-4A36-9459-E1E48BEA4A5D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4" creationId="{DD6F2705-9471-4B23-AA44-46D713E4510B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5" creationId="{07E9AD62-16EB-430E-A24A-2E744B1CB763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6" creationId="{5FB83DB9-B9D8-45AB-9082-853B0897404F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7" creationId="{C4E5F822-B876-45ED-A588-7C7D25AC0B48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8" creationId="{001605AD-5FD0-4512-A8F9-61A88BCCB69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489" creationId="{BD042964-B57D-42E2-949F-45589C97677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0" creationId="{A7CD82D0-E3A8-4768-A0AB-93A9EB6CE28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1" creationId="{6A3DE503-B864-44C7-9E06-1C7694BCC00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2" creationId="{CE9C7B77-8752-4BB0-9A8B-B531659922E3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3" creationId="{D3DC9C0D-F834-4B0F-991D-7300B667E689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4" creationId="{790F60A4-93BD-4574-B79C-458FF3527BF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5" creationId="{924EE4D9-066A-471A-9AA8-4E2A80CCA7A7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6" creationId="{9535848E-990B-4E57-A002-C3F16A3360C2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7" creationId="{5E92D9D4-ADE2-4B0B-81D5-E8E256BA5398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68" creationId="{311996DD-830F-40A4-8567-CED6CEF746B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3" creationId="{F02186ED-BD0E-492B-93B3-F1D1A40620CE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4" creationId="{F5305A80-975C-47A2-A52C-3F0647B2B303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5" creationId="{E723AD38-4957-49F3-9C79-119D9E35A113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6" creationId="{123C44A0-7CA2-4BCF-9AD3-CFFDB1BDE3CF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7" creationId="{C454215D-B26F-4718-9938-0B33CF973975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78" creationId="{A5E4C4E3-F3E5-43DC-AD69-A6D9373E5DC0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81" creationId="{3D694AE6-13FE-4910-ABE3-8F2D52D936E7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83" creationId="{E8DC2C51-1969-4F64-B14A-17A4A9FC9141}"/>
          </ac:spMkLst>
        </pc:spChg>
        <pc:spChg chg="add mod">
          <ac:chgData name="Thorben Pultke" userId="a58b4ae7-ea39-41e1-989e-d93625d9339a" providerId="ADAL" clId="{9732DA68-FBDD-45B0-B362-95C23794EBDA}" dt="2022-03-13T14:54:40.165" v="17" actId="1076"/>
          <ac:spMkLst>
            <pc:docMk/>
            <pc:sldMk cId="1235069450" sldId="360"/>
            <ac:spMk id="584" creationId="{2ED5A51F-0B7E-40F3-9271-9D9F85AF0CA9}"/>
          </ac:spMkLst>
        </pc:spChg>
        <pc:grpChg chg="del">
          <ac:chgData name="Thorben Pultke" userId="a58b4ae7-ea39-41e1-989e-d93625d9339a" providerId="ADAL" clId="{9732DA68-FBDD-45B0-B362-95C23794EBDA}" dt="2022-03-13T14:52:46.966" v="6" actId="478"/>
          <ac:grpSpMkLst>
            <pc:docMk/>
            <pc:sldMk cId="1235069450" sldId="360"/>
            <ac:grpSpMk id="28" creationId="{885B74CF-1835-4913-B1FE-60C0D2B4E3B2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29" creationId="{99655DA9-A401-4A75-8985-4CA3A5A4AD1B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0" creationId="{E33CB641-F102-4DD9-8CEF-C899F8CE07A0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1" creationId="{3398274B-64C0-4F50-A4DA-4819953D3D8D}"/>
          </ac:grpSpMkLst>
        </pc:grpChg>
        <pc:grpChg chg="del">
          <ac:chgData name="Thorben Pultke" userId="a58b4ae7-ea39-41e1-989e-d93625d9339a" providerId="ADAL" clId="{9732DA68-FBDD-45B0-B362-95C23794EBDA}" dt="2022-03-13T14:52:53.883" v="10" actId="478"/>
          <ac:grpSpMkLst>
            <pc:docMk/>
            <pc:sldMk cId="1235069450" sldId="360"/>
            <ac:grpSpMk id="32" creationId="{689FC468-5FE6-4464-A8F5-4560BAF68324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3" creationId="{2FFB9E3B-7B42-404C-9256-1ACCECA59385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4" creationId="{221953A4-6778-4006-81E0-184E2322DBB7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5" creationId="{3BFB086C-2B20-4F4D-BE81-F5E1547DE2D7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6" creationId="{6D20CE00-9CC8-4327-9CE9-0722A1FE2A59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7" creationId="{1E168F99-A9D8-4223-8D29-E8C3AC5F5206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8" creationId="{E96C7EAA-6B6D-44FD-B2AC-0F4E7B1DE268}"/>
          </ac:grpSpMkLst>
        </pc:grpChg>
        <pc:grpChg chg="del">
          <ac:chgData name="Thorben Pultke" userId="a58b4ae7-ea39-41e1-989e-d93625d9339a" providerId="ADAL" clId="{9732DA68-FBDD-45B0-B362-95C23794EBDA}" dt="2022-03-13T14:52:36.013" v="5" actId="478"/>
          <ac:grpSpMkLst>
            <pc:docMk/>
            <pc:sldMk cId="1235069450" sldId="360"/>
            <ac:grpSpMk id="39" creationId="{1EC06440-3ED7-4CC8-ADCB-7C3FFB3DAE00}"/>
          </ac:grpSpMkLst>
        </pc:grpChg>
        <pc:picChg chg="add del mod">
          <ac:chgData name="Thorben Pultke" userId="a58b4ae7-ea39-41e1-989e-d93625d9339a" providerId="ADAL" clId="{9732DA68-FBDD-45B0-B362-95C23794EBDA}" dt="2022-03-13T14:54:22.575" v="15"/>
          <ac:picMkLst>
            <pc:docMk/>
            <pc:sldMk cId="1235069450" sldId="360"/>
            <ac:picMk id="387" creationId="{311478DD-2282-4313-B4FF-A943A1FCEBAF}"/>
          </ac:picMkLst>
        </pc:picChg>
        <pc:picChg chg="add del mod">
          <ac:chgData name="Thorben Pultke" userId="a58b4ae7-ea39-41e1-989e-d93625d9339a" providerId="ADAL" clId="{9732DA68-FBDD-45B0-B362-95C23794EBDA}" dt="2022-03-13T14:54:22.575" v="15"/>
          <ac:picMkLst>
            <pc:docMk/>
            <pc:sldMk cId="1235069450" sldId="360"/>
            <ac:picMk id="390" creationId="{F2DEE331-9A1E-4778-9C55-440EF721554D}"/>
          </ac:picMkLst>
        </pc:picChg>
        <pc:picChg chg="add mod">
          <ac:chgData name="Thorben Pultke" userId="a58b4ae7-ea39-41e1-989e-d93625d9339a" providerId="ADAL" clId="{9732DA68-FBDD-45B0-B362-95C23794EBDA}" dt="2022-03-13T14:54:40.165" v="17" actId="1076"/>
          <ac:picMkLst>
            <pc:docMk/>
            <pc:sldMk cId="1235069450" sldId="360"/>
            <ac:picMk id="579" creationId="{67614DDD-C7E2-4EE6-8A92-25FB005E94A0}"/>
          </ac:picMkLst>
        </pc:picChg>
        <pc:picChg chg="add mod">
          <ac:chgData name="Thorben Pultke" userId="a58b4ae7-ea39-41e1-989e-d93625d9339a" providerId="ADAL" clId="{9732DA68-FBDD-45B0-B362-95C23794EBDA}" dt="2022-03-13T14:54:40.165" v="17" actId="1076"/>
          <ac:picMkLst>
            <pc:docMk/>
            <pc:sldMk cId="1235069450" sldId="360"/>
            <ac:picMk id="582" creationId="{F79479E4-58E3-4C08-B9D3-7552F75A47BC}"/>
          </ac:picMkLst>
        </pc:pic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07" creationId="{DD61CDDF-4258-4573-9FA5-FEFA5C11AD3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1" creationId="{9CB3C426-5B40-44B8-A79F-E6957606624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2" creationId="{EF84C720-19CF-49E3-8D98-E533A99C0D34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3" creationId="{894668A2-89F4-4C02-8416-0CB58630E9C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4" creationId="{E9A29FE0-1A4A-443C-81C0-567F3D8D91D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5" creationId="{9A98FFF3-10EA-486F-926F-D061798392D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6" creationId="{2BCAC4B6-C803-43AB-ACC8-560D15C7427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7" creationId="{088E5E0D-6FDC-4479-93A0-9CAE5CF3272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8" creationId="{3E8C5664-750B-49A3-A2E3-B6417148FF3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39" creationId="{218BC0DE-1C3B-45A1-9CE3-27D942F1002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0" creationId="{8235F8E7-7626-4F91-B122-86C73016ECC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1" creationId="{8EBF6EA9-5FB5-41BD-B30C-F6865ABF0BA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2" creationId="{372560D8-ABF5-4372-84FC-8637A480D0E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3" creationId="{A1B3AB2B-50FA-4220-A40D-0D9DD4AEF75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4" creationId="{89AC8CC6-A2E5-4451-8F24-98BC62A94FA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5" creationId="{828752BA-E64D-4BC7-BD1F-FF5AF177B8DD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6" creationId="{97B6D388-94BC-4666-9BD9-591D67728EC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7" creationId="{28CBA924-4831-444A-A204-1FDFA75B0B1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8" creationId="{41036EBD-F158-45B9-A19B-261106D6CC8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49" creationId="{17E2272A-37DA-4FDC-AC0A-060233C4F07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0" creationId="{F8B9379D-E5D1-4E0E-950B-6644B5826EE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1" creationId="{9666E880-6669-47D3-AFB3-651A305749AD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2" creationId="{38FB8F75-5F14-47F4-88F5-0950CF786C5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3" creationId="{AFAD925D-E903-4247-935E-8F8FD639484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4" creationId="{E2A90184-04E1-4DEE-B27D-BDA3E4103A84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5" creationId="{7E7EFB4F-9D25-4090-9367-929D6BD288E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6" creationId="{F6838282-41F1-418B-9680-B0AF5A6AAF1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7" creationId="{9460A9F9-0711-4DBE-8D17-A3D95F614214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8" creationId="{FC942E35-2867-4F17-9ECF-15CC65C0D3E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59" creationId="{99CDFFCF-08CC-4E7B-82DA-D90A4AC9603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0" creationId="{ECC1F6DC-DF45-4304-AA37-36E4464FFA5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1" creationId="{74684C7D-5B00-4A79-B368-228D09B6112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2" creationId="{D0ADB8C1-47DF-46F5-AE2A-DEE5870D538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3" creationId="{82682D5A-C057-414C-96ED-E31A22ACF66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4" creationId="{2BCD8896-BF7B-4398-8EDA-50E46E80AC3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5" creationId="{0E33ABEE-D444-4B6D-BD93-F73DB8230B9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6" creationId="{9E807AA6-EC10-4CF7-A142-72292E96EEC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7" creationId="{36FEED10-6A09-4128-AA04-9A81898AE78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8" creationId="{DF2DA33D-F2C0-4042-8ACA-B136C737686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69" creationId="{82E3F536-759A-4C73-B65B-F88E7B1C2C1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0" creationId="{CDA4DD73-775B-4DFE-A4A5-378CDE26A4D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1" creationId="{2B6794FF-37E7-4CB0-A114-65FFF149253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2" creationId="{488FBA33-29A3-465C-B69F-17149D98ABE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3" creationId="{9BC3D3A0-09ED-49EA-ADC6-569A0D3A923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4" creationId="{33DFEB1B-F214-4399-9144-8FF687E4F5A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5" creationId="{712E6F1D-E696-4F0E-A250-93DA24AFC45A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6" creationId="{B6055DA4-53A4-4A3F-A39E-9CD345D0765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7" creationId="{4FE52660-407A-446D-B0FF-37A8C724154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8" creationId="{634B8A60-5FD5-4CDD-9914-85EB9CCB33C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79" creationId="{753A3F0D-9BFC-4D13-922B-50C4EA84D49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0" creationId="{78B77DFD-04C6-4DF7-9D31-2E55CA0A7C2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1" creationId="{955F00C4-46C7-4069-A263-4367D8EE8EB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2" creationId="{DF24FC9D-38E9-487E-AD6B-25CCC014810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3" creationId="{AD1D8785-2D05-4096-9D4E-30A3D5AC610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4" creationId="{6B894AA0-BDCD-48C3-841E-C4F2767B544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5" creationId="{FB2D2AE5-F854-4945-AD64-29C8FE4B1EA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6" creationId="{F25AB1F2-983B-4796-A0C7-C7D93A9322B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7" creationId="{686D0589-9484-4C05-9453-690089A5C60A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8" creationId="{C505634E-A8D0-4A9A-820C-AFA0C50EDE1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89" creationId="{02FDDD0F-2DAE-4B48-A8FA-FF774205BC8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290" creationId="{CA34081D-13BD-4F2D-88CD-6C8EEB25ED9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0" creationId="{9CD2DF24-28D8-4702-B9F0-53A0BF6D71C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1" creationId="{CA89BFB9-5339-4695-87A7-D48126AA811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2" creationId="{5686AF81-2419-48B4-B682-F860987A940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3" creationId="{A86FCDDD-F6D7-41C8-807F-0A528D06D75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4" creationId="{4D28AF6B-9C7E-4BCB-9E45-FEAC38B4BE2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5" creationId="{058A5CF6-13C2-41D4-837E-0EA27F29688D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6" creationId="{FB6A7365-770C-4145-B1E5-3007C858750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7" creationId="{0A88BA02-9E43-4BE4-8648-BF3D5598DE2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8" creationId="{5A4A4561-CEDD-4C06-BFC7-938E847F73D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09" creationId="{541E8DCA-C206-4BFA-9A2A-514C557024F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0" creationId="{FE2639D0-9AB8-442D-9DE8-5B508A57E65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1" creationId="{0098FBFB-7F23-4B16-A83A-6AA422890A6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2" creationId="{9518142C-9183-4020-AEE4-FDC508C4E09D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3" creationId="{481EE239-3F1D-4D89-B1AA-770E003B7EF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4" creationId="{228210B4-C935-4116-96B4-A6D34A463DB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5" creationId="{698C5279-BCFC-4C21-8D10-EE01AF80445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6" creationId="{593FE14C-BD55-4F4A-83D3-73A08085F80D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7" creationId="{01B1E9BB-BCDE-47E1-BB5F-5304EBFD692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8" creationId="{6F387129-2933-4525-A966-BF1F2FD7C4B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19" creationId="{DAD02851-C236-45E7-A96B-8FC71BE34E4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0" creationId="{85258FD5-11D4-43D8-8E58-0426F145E6B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1" creationId="{F9C99A7D-246A-48F5-B592-B30AD8CB5D4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2" creationId="{74D38E55-E326-4382-8D7F-DE1C9D72C8D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3" creationId="{AFCA9EDE-2CFE-47DF-9539-ACE0B1048654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4" creationId="{7259B4E6-CFCF-41CB-8CC4-581C50381744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5" creationId="{14D6D884-2000-4FB1-BAED-2DE169F0F94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6" creationId="{458C7734-6E7D-4D50-865F-3EE6385670A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7" creationId="{965C9093-B25F-4DA0-8F4B-72AD5A2474C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8" creationId="{24FDE74F-C4A4-4E1E-A867-81020C7AD6F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29" creationId="{264293FE-BABE-4348-B6D9-14228F3F644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0" creationId="{5D8F3813-AD22-424A-AFC2-82D9BD24BA1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1" creationId="{84C02D2E-DF16-42A9-88E8-19477F30713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2" creationId="{457F5450-81EF-4CEA-9E50-9787FA56736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3" creationId="{7A70D03A-980C-42D1-A634-77BC4108856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4" creationId="{4F65AACF-EB6D-42AE-950A-B6B01BEED11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5" creationId="{892BA0DD-2DFA-4047-80AD-9394CCE7A44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6" creationId="{B77D9212-1562-401A-95CE-9AB19988DA0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7" creationId="{3684ECBE-9D13-4287-AEBE-A86D54044E7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8" creationId="{359577BC-D113-4714-B281-D6746784A76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39" creationId="{53E845C8-A847-4441-A2E7-126F45C3B54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0" creationId="{98B42364-6EB9-4467-AA05-A9BE46A0546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1" creationId="{5CCEE256-A520-49E6-8775-D9ADBC71752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2" creationId="{C4D64D69-DF0D-480E-95E6-AE2A1BC0A24F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3" creationId="{9ECB4550-97D9-42B4-873A-AF5898EB5C2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4" creationId="{9F5DC7E8-2ABE-4534-811D-0CF94C12DCA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5" creationId="{78409762-6194-4DF9-AECD-93CDCB4EBF6A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6" creationId="{C77ACBF8-DB61-4867-A35F-B3246E4A3AD6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7" creationId="{ABD64864-2184-407B-8794-E8E4ABADE59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8" creationId="{88757887-3F32-43B3-A1EA-49ADFAF84A2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49" creationId="{A79D2C90-1D97-427D-82FF-46A09C7F16E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0" creationId="{9F227A77-044B-4ABD-91F0-7E5B08ED598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1" creationId="{96D58094-F307-4E12-BB19-CD470E34064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2" creationId="{C29E03F9-9C29-411D-9F58-4B6F009F63A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3" creationId="{772EAD10-7646-49F3-ACF1-1562EE6EE11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4" creationId="{44C3941A-9FE9-4182-94FD-73A9559AE6D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5" creationId="{95E6510A-E924-41E6-9DDF-F6F86C52DDF2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6" creationId="{3A639FEA-7EE9-4DF7-99DB-CBDD49EC165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7" creationId="{0D8227FF-9267-421C-875D-BCC03B9AAB8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8" creationId="{07C37065-B77D-452B-AAF1-656B37854830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59" creationId="{FB90A07A-5E63-4DB3-8D0E-3E27855BFE15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0" creationId="{8DD339E2-6F13-4BBE-BAC3-9DEFDD0BFFE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1" creationId="{7786CF9F-3C8B-4648-A395-4E592F0750F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2" creationId="{E891A831-B9F6-4043-A938-3DFE23BE9B0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3" creationId="{3BB9DB81-BE5E-4103-A6F9-54ED0AC5C5E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4" creationId="{F361FBB8-EA02-4A10-8E32-8907497E5059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5" creationId="{7F9D7F0D-7DFA-4734-844F-DF1E92A56AC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6" creationId="{F379E213-FBCE-4FF0-B8DD-6A5E9467BEC8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7" creationId="{3C8C0B78-A8ED-48F6-AED1-01969EF6383B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8" creationId="{A4C024B0-EFD7-4F48-AD96-72FEAD99E09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69" creationId="{9FF19B8E-A2D3-4C8E-A995-7079AF26B2B7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77" creationId="{D38B4EB6-DCA0-4B0A-95BA-6A69A1F1263E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78" creationId="{E964A90A-71B5-475B-8D36-E8B290CAD051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79" creationId="{FD27776A-B00B-4BE0-BE8A-EA168EDD0EF3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80" creationId="{30A06D87-EB27-48DB-8864-A95EC172F30C}"/>
          </ac:cxnSpMkLst>
        </pc:cxnChg>
        <pc:cxnChg chg="add del mod">
          <ac:chgData name="Thorben Pultke" userId="a58b4ae7-ea39-41e1-989e-d93625d9339a" providerId="ADAL" clId="{9732DA68-FBDD-45B0-B362-95C23794EBDA}" dt="2022-03-13T14:54:22.575" v="15"/>
          <ac:cxnSpMkLst>
            <pc:docMk/>
            <pc:sldMk cId="1235069450" sldId="360"/>
            <ac:cxnSpMk id="388" creationId="{95B43DD1-C48E-446B-B1A9-74D36F04F5D1}"/>
          </ac:cxnSpMkLst>
        </pc:cxnChg>
        <pc:cxnChg chg="add mod">
          <ac:chgData name="Thorben Pultke" userId="a58b4ae7-ea39-41e1-989e-d93625d9339a" providerId="ADAL" clId="{9732DA68-FBDD-45B0-B362-95C23794EBDA}" dt="2022-03-13T14:54:56.006" v="19" actId="14100"/>
          <ac:cxnSpMkLst>
            <pc:docMk/>
            <pc:sldMk cId="1235069450" sldId="360"/>
            <ac:cxnSpMk id="397" creationId="{9DA5CFE4-D654-4B63-9CA3-38159041F77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1" creationId="{5BA346C7-5F3E-4BF5-9EA9-EF74DE4260A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2" creationId="{220BBCB3-11EB-48B7-BDEC-F7E8024CF74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3" creationId="{035BFB75-88E8-4D11-BAA5-C1B496E45EB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4" creationId="{6ABC91BA-79BA-40B4-A9A5-6C83AA00B60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5" creationId="{148EBC3F-373B-45C1-BE3B-DA99E62C81F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6" creationId="{D4E2BAC0-7C2F-4DBA-A1DC-8A2198A52B0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7" creationId="{0A02B3B0-A362-4CA1-B66D-52F0DD902DA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8" creationId="{E592AABC-D706-4A61-BF99-386317F008E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29" creationId="{C764BD57-AE02-4018-BE1F-4E687AE7D68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0" creationId="{0CF93F43-905F-451D-8FAD-03550704FB0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1" creationId="{961EF054-7C8E-4F3B-B7B7-B16CE089852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2" creationId="{CC5A31B0-60F0-42C8-B11E-2FC6D7B1BA7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3" creationId="{DCF619E4-CDF7-48E7-B013-E6F11E70548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4" creationId="{9AA1CF42-742F-4451-9835-2F049C45242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5" creationId="{ED3114B1-5053-4F50-A665-8DD94216F9E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6" creationId="{49EC75BB-B8D4-41FE-A3B4-3A85B48502C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7" creationId="{A192F57A-7202-4C47-99CE-A211A76C108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8" creationId="{B921A0FB-3622-4EAC-8BA7-2BE5D93601A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39" creationId="{28490A01-56A0-4132-8C1B-2A4F8F612B3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0" creationId="{10719404-CF5A-42C4-BB56-30B0C34DF0C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1" creationId="{C306062F-F777-4F76-81F1-E8F9ACE2FE2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2" creationId="{12D1E86D-7426-433C-915D-6290C265096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3" creationId="{98C88BE0-FAA0-4EAD-9CA1-1BF3CFDF7DC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4" creationId="{33F1F578-DB12-4FDF-A455-265A981189EE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5" creationId="{99E46836-B1FD-4119-AD72-301A5E15E0D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6" creationId="{6A8D07A8-6078-40EB-A43D-F2ECFFBF19D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7" creationId="{BAF79975-859F-4AC4-9C36-3866E671D58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8" creationId="{114562E0-57FB-4ABE-9AA1-7326E8F05A0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49" creationId="{9E597746-7513-409B-911E-E9B5D2E855C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0" creationId="{778AAD63-596F-426E-BDB0-3650A51962E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1" creationId="{45A47602-CA93-45C8-B211-0680C43336D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2" creationId="{C8AA06FB-D3FD-4ADA-B018-7380A01511A5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3" creationId="{7234CC42-7D72-4099-B01E-BBBBCE9D362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4" creationId="{7EC832D1-1B38-4F55-A405-B62D045EA04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5" creationId="{66C835DC-7E54-4472-AF9E-B17959208E6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6" creationId="{2B1C1E46-81C0-4EA2-9F08-B72DFCCE2AF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7" creationId="{96CDD893-5DC8-4B55-B099-5FBE7179F50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8" creationId="{7BCBA0DB-EAA0-42E2-896E-182B90A828A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59" creationId="{947BF8B0-2A42-433F-8449-45A262ED0D3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0" creationId="{C6618983-2DAD-458F-A328-A49CA4B907A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1" creationId="{30C1B0CC-F0C7-4B32-AB38-AA756A64F7A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2" creationId="{96FEBC55-7FF3-45BF-9AF1-BA74DBEB355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3" creationId="{1771434C-5C80-4C3F-9DF6-8C78E667DB6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4" creationId="{ACA3C202-9D2D-4DD5-B084-D2429BAA8AB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5" creationId="{3EB080F2-7F89-441E-98ED-CE0C0DAE9DD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6" creationId="{09C1B1B6-0D76-44A1-BA1A-729E2CCF79D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7" creationId="{416408BC-9550-40EA-8F27-F8B4A8C1020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8" creationId="{5F6A89A8-197D-4260-B1EF-7FA62B42A8C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69" creationId="{CD41C1AB-C327-4995-987D-EE16FDD60CD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0" creationId="{4DC4A4A6-0834-408C-BF74-6F44B0A8AE1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1" creationId="{A767A8E8-51F8-4936-A1F8-6479F108113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2" creationId="{F1D08B3C-1EAE-4E37-9483-453A3926D48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3" creationId="{FEBEA0A3-0030-426A-A9A4-02CCC48A6FD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4" creationId="{9C15D69A-F6D5-4E18-A7CB-194C8EF119E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5" creationId="{AE229582-A30D-4F36-83A3-7997CA6E4FA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6" creationId="{EE3C4875-AED9-41EE-BB51-79705615DC1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7" creationId="{86BC75AC-A405-41F8-AC69-50CB02B1D0A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8" creationId="{C4BD09F8-78CF-4832-A9AF-FB603F09308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79" creationId="{F801306E-A26F-4610-9F91-2DB1086B698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80" creationId="{87B6D405-232F-4AE3-8EA8-61A0ECECE17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0" creationId="{D9DCF5E0-544C-4491-BC70-3B091C60E9C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1" creationId="{26575CD8-1C3B-4666-9316-4EFA5D41A455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2" creationId="{E19CC3C8-02FD-4839-A8CE-E3CC7E7135C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3" creationId="{3D6EC00B-2081-4787-951C-34B2B739944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4" creationId="{5F3C666F-22CD-4658-B544-AFE6A34677CE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5" creationId="{454940F3-EC20-4BC6-8A0F-9184B5D6F29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6" creationId="{41866ECA-037F-4E65-9E79-891F63A673D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7" creationId="{91F6C3D4-6B3A-4744-B230-D6368363F29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8" creationId="{3B45EF5F-7584-4427-8D96-00216C8669B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499" creationId="{4798DB52-8CA4-4E18-819D-D9F1D03959B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0" creationId="{F09606D0-1544-47A2-A662-FB6CA3C6B01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1" creationId="{1E4449DF-41E1-49ED-9079-95454E747E0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2" creationId="{FB6FE090-FB37-45F0-9653-60B9E8E0DE9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3" creationId="{CB9C578F-7BAD-438B-A34F-A9B2B5D8977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4" creationId="{7D14C49F-FB1A-493F-8988-E631A74F0B9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5" creationId="{7FF26B52-D83C-461B-AF44-B2E490778FC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6" creationId="{47D6C5AF-DE42-4F1C-B5C3-D0B71A3EB81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7" creationId="{320A4F3A-4A3F-4422-9EEB-932D7D77FA6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8" creationId="{9F671976-4B13-449A-BF3D-FD5B6C5EED5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09" creationId="{0D09EF71-FA1D-42AA-97A1-CA9A37ECC49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0" creationId="{7D55FD81-474E-413B-87BF-6FAABD47ADA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1" creationId="{E0A2833C-657C-4D5D-A33E-D987E37E286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2" creationId="{7C314AFA-9FE3-4D3F-A0CC-D14FEA02CE1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3" creationId="{398700AC-5B69-4137-A71C-6709A5D50AF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4" creationId="{531356D9-AEB1-4403-8672-A315706E6D8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5" creationId="{A30ECDE3-4B83-42A5-8E6D-206D042C0F5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6" creationId="{8E7ACB22-E04D-411A-8E71-9871125CF74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7" creationId="{01E2F493-E87D-4328-86CE-C8DBB172301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8" creationId="{9F14D409-5F25-4BE9-9F50-ACE8030B7237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19" creationId="{4C2630F4-C098-47BD-A1A2-E748DEDE301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0" creationId="{E2102B45-D00A-49A8-95E8-DE8B17700C2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1" creationId="{AD9BA1C9-3DA6-4C74-A357-67531D7FB8F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2" creationId="{669E3973-D630-407B-9E97-DBE686B117E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3" creationId="{C821E7D8-4B9E-4EC9-9A3F-BFCC7C784B8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4" creationId="{792A1F1F-5B0A-4733-9E75-FB0EF85CD5F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5" creationId="{30F3A6A8-33CB-4D36-B530-241FB33A4BE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6" creationId="{7803B53D-E779-48B8-A919-D0E497A1EEDE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7" creationId="{17159B6F-DF11-4848-BAB0-C9B6AA6EE935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8" creationId="{31AE78A8-84EB-4D8B-865A-9DBE732DB62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29" creationId="{1A54815E-264C-4D42-A169-A6A7A0D1063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0" creationId="{04E58CE9-FE7C-4B88-8682-F2B58D291153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1" creationId="{CE56CFBD-6014-4250-91C5-5F343E059C9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2" creationId="{2DCFD7D9-6C35-4A37-85B1-F65DD79E81DD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3" creationId="{B159DB71-E1E7-44B7-B1D5-891AD57F8C7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4" creationId="{DDA97BE5-A084-4C19-A0AF-A6D3F8DA871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5" creationId="{2595CD9C-607B-4983-8A47-E18E7B10491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6" creationId="{D8A43AE4-6365-4882-9A20-A4E7A895882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7" creationId="{EFACB12E-F510-43A9-A83C-9CDDD45C50F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8" creationId="{8B6BAA3A-209D-431E-94D5-7ADB10099DC2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39" creationId="{B614093D-6FB4-44FF-9CEC-B7669D65AEB1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0" creationId="{870C1F49-0F94-4C63-A637-247FF254F76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1" creationId="{885088A8-C393-4949-B146-2E82B8CD6AC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2" creationId="{9AB301E0-223E-487B-96B9-FF6EC5AE952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3" creationId="{3377923B-5CB5-45C8-872D-2CBBA5FC54F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4" creationId="{B3172083-4E83-42A1-A8C5-BF3397458D2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5" creationId="{6B240AE4-9D44-48D9-B92C-B0F7F3EE1B3C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6" creationId="{2AEE87EF-B336-4857-BA92-1593EFE35A20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7" creationId="{E07CEC63-21E2-4E26-A2C6-101D823F8D2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8" creationId="{E0D5E72F-ED7E-46FB-BDBB-AF4FCF7C1CF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49" creationId="{9B3752E9-D682-4980-854A-5043FFC00308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0" creationId="{0EC33343-F620-4024-8544-3E5178C366CE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1" creationId="{8F520BC0-4E26-470C-8859-DBB3CD8A7C8A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2" creationId="{38FD8429-F081-48BF-9209-804A8C94CBE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3" creationId="{CAF44882-281F-4851-B2AA-6F71DF72F21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4" creationId="{35CE6C1B-22D0-447E-94AE-A2B34A9D13FE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5" creationId="{E018D4C0-541F-40DA-8D2A-474B1522DA5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6" creationId="{D883D5F5-7500-4878-A371-FD1B0C6C34D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7" creationId="{69BFA7A3-BFA0-4781-B4E6-CFF4199AAAB6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8" creationId="{048B6A10-C393-456C-9500-D182ADCE2BC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59" creationId="{ACCAEE84-D389-4B29-813C-0E3EEF4BFA3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69" creationId="{4E359366-59FC-422B-9DE9-F93CB43CBF89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70" creationId="{575AE23A-943F-44DD-AADC-998B6E1D1E0F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71" creationId="{BCC7019A-3881-4E7C-B75E-231D2CE6342B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72" creationId="{2E685D15-24A8-4A3A-B035-5BDDEF561964}"/>
          </ac:cxnSpMkLst>
        </pc:cxnChg>
        <pc:cxnChg chg="add mod">
          <ac:chgData name="Thorben Pultke" userId="a58b4ae7-ea39-41e1-989e-d93625d9339a" providerId="ADAL" clId="{9732DA68-FBDD-45B0-B362-95C23794EBDA}" dt="2022-03-13T14:54:40.165" v="17" actId="1076"/>
          <ac:cxnSpMkLst>
            <pc:docMk/>
            <pc:sldMk cId="1235069450" sldId="360"/>
            <ac:cxnSpMk id="580" creationId="{1F68C4D7-028D-47A4-B9E9-C4FD4F53C44A}"/>
          </ac:cxnSpMkLst>
        </pc:cxnChg>
      </pc:sldChg>
    </pc:docChg>
  </pc:docChgLst>
  <pc:docChgLst>
    <pc:chgData name="Komi Jules Atchoglo" userId="S::komi.atchoglo@stud.uni-due.de::93e4b0fc-209f-4890-ac5f-249813bb87a2" providerId="AD" clId="Web-{1BDE294D-F052-4EE0-93EB-EDB20C7E2E10}"/>
    <pc:docChg chg="addSld delSld modSld modSection">
      <pc:chgData name="Komi Jules Atchoglo" userId="S::komi.atchoglo@stud.uni-due.de::93e4b0fc-209f-4890-ac5f-249813bb87a2" providerId="AD" clId="Web-{1BDE294D-F052-4EE0-93EB-EDB20C7E2E10}" dt="2022-03-13T23:10:15.734" v="67"/>
      <pc:docMkLst>
        <pc:docMk/>
      </pc:docMkLst>
      <pc:sldChg chg="addSp delSp modSp">
        <pc:chgData name="Komi Jules Atchoglo" userId="S::komi.atchoglo@stud.uni-due.de::93e4b0fc-209f-4890-ac5f-249813bb87a2" providerId="AD" clId="Web-{1BDE294D-F052-4EE0-93EB-EDB20C7E2E10}" dt="2022-03-13T23:01:59.687" v="65" actId="1076"/>
        <pc:sldMkLst>
          <pc:docMk/>
          <pc:sldMk cId="1761097333" sldId="305"/>
        </pc:sldMkLst>
        <pc:picChg chg="add del mod modCrop">
          <ac:chgData name="Komi Jules Atchoglo" userId="S::komi.atchoglo@stud.uni-due.de::93e4b0fc-209f-4890-ac5f-249813bb87a2" providerId="AD" clId="Web-{1BDE294D-F052-4EE0-93EB-EDB20C7E2E10}" dt="2022-03-13T23:00:29.467" v="54"/>
          <ac:picMkLst>
            <pc:docMk/>
            <pc:sldMk cId="1761097333" sldId="305"/>
            <ac:picMk id="3" creationId="{DECB2D49-0E25-4F70-99B2-1ACB916DC3B8}"/>
          </ac:picMkLst>
        </pc:picChg>
        <pc:picChg chg="del">
          <ac:chgData name="Komi Jules Atchoglo" userId="S::komi.atchoglo@stud.uni-due.de::93e4b0fc-209f-4890-ac5f-249813bb87a2" providerId="AD" clId="Web-{1BDE294D-F052-4EE0-93EB-EDB20C7E2E10}" dt="2022-03-13T22:53:12.358" v="23"/>
          <ac:picMkLst>
            <pc:docMk/>
            <pc:sldMk cId="1761097333" sldId="305"/>
            <ac:picMk id="4" creationId="{AC3A6532-1A45-E343-915E-8D9C206EF472}"/>
          </ac:picMkLst>
        </pc:picChg>
        <pc:picChg chg="add del mod">
          <ac:chgData name="Komi Jules Atchoglo" userId="S::komi.atchoglo@stud.uni-due.de::93e4b0fc-209f-4890-ac5f-249813bb87a2" providerId="AD" clId="Web-{1BDE294D-F052-4EE0-93EB-EDB20C7E2E10}" dt="2022-03-13T23:00:25.873" v="53"/>
          <ac:picMkLst>
            <pc:docMk/>
            <pc:sldMk cId="1761097333" sldId="305"/>
            <ac:picMk id="8" creationId="{C3DDBB47-92E0-487A-BF81-9AF454188D0B}"/>
          </ac:picMkLst>
        </pc:picChg>
        <pc:picChg chg="add mod modCrop">
          <ac:chgData name="Komi Jules Atchoglo" userId="S::komi.atchoglo@stud.uni-due.de::93e4b0fc-209f-4890-ac5f-249813bb87a2" providerId="AD" clId="Web-{1BDE294D-F052-4EE0-93EB-EDB20C7E2E10}" dt="2022-03-13T23:01:59.687" v="65" actId="1076"/>
          <ac:picMkLst>
            <pc:docMk/>
            <pc:sldMk cId="1761097333" sldId="305"/>
            <ac:picMk id="10" creationId="{2A057BC1-89ED-428D-9FEB-F246A74E1717}"/>
          </ac:picMkLst>
        </pc:picChg>
      </pc:sldChg>
      <pc:sldChg chg="modAnim">
        <pc:chgData name="Komi Jules Atchoglo" userId="S::komi.atchoglo@stud.uni-due.de::93e4b0fc-209f-4890-ac5f-249813bb87a2" providerId="AD" clId="Web-{1BDE294D-F052-4EE0-93EB-EDB20C7E2E10}" dt="2022-03-13T22:35:19.650" v="4"/>
        <pc:sldMkLst>
          <pc:docMk/>
          <pc:sldMk cId="1064192550" sldId="372"/>
        </pc:sldMkLst>
      </pc:sldChg>
      <pc:sldChg chg="addSp addAnim modAnim">
        <pc:chgData name="Komi Jules Atchoglo" userId="S::komi.atchoglo@stud.uni-due.de::93e4b0fc-209f-4890-ac5f-249813bb87a2" providerId="AD" clId="Web-{1BDE294D-F052-4EE0-93EB-EDB20C7E2E10}" dt="2022-03-13T22:36:37.715" v="22"/>
        <pc:sldMkLst>
          <pc:docMk/>
          <pc:sldMk cId="486819544" sldId="373"/>
        </pc:sldMkLst>
        <pc:grpChg chg="add">
          <ac:chgData name="Komi Jules Atchoglo" userId="S::komi.atchoglo@stud.uni-due.de::93e4b0fc-209f-4890-ac5f-249813bb87a2" providerId="AD" clId="Web-{1BDE294D-F052-4EE0-93EB-EDB20C7E2E10}" dt="2022-03-13T22:35:34.651" v="5"/>
          <ac:grpSpMkLst>
            <pc:docMk/>
            <pc:sldMk cId="486819544" sldId="373"/>
            <ac:grpSpMk id="6" creationId="{4345ECDA-DC71-4E80-AC3A-E8EC2C4F7B95}"/>
          </ac:grpSpMkLst>
        </pc:grpChg>
        <pc:grpChg chg="add">
          <ac:chgData name="Komi Jules Atchoglo" userId="S::komi.atchoglo@stud.uni-due.de::93e4b0fc-209f-4890-ac5f-249813bb87a2" providerId="AD" clId="Web-{1BDE294D-F052-4EE0-93EB-EDB20C7E2E10}" dt="2022-03-13T22:35:48.979" v="6"/>
          <ac:grpSpMkLst>
            <pc:docMk/>
            <pc:sldMk cId="486819544" sldId="373"/>
            <ac:grpSpMk id="7" creationId="{601109D5-0346-42F5-AF39-96F02ACB0744}"/>
          </ac:grpSpMkLst>
        </pc:grpChg>
        <pc:grpChg chg="add">
          <ac:chgData name="Komi Jules Atchoglo" userId="S::komi.atchoglo@stud.uni-due.de::93e4b0fc-209f-4890-ac5f-249813bb87a2" providerId="AD" clId="Web-{1BDE294D-F052-4EE0-93EB-EDB20C7E2E10}" dt="2022-03-13T22:35:53.729" v="7"/>
          <ac:grpSpMkLst>
            <pc:docMk/>
            <pc:sldMk cId="486819544" sldId="373"/>
            <ac:grpSpMk id="9" creationId="{BC735F66-EF8D-443F-8EAE-EF9C902E20BD}"/>
          </ac:grpSpMkLst>
        </pc:grpChg>
        <pc:grpChg chg="add">
          <ac:chgData name="Komi Jules Atchoglo" userId="S::komi.atchoglo@stud.uni-due.de::93e4b0fc-209f-4890-ac5f-249813bb87a2" providerId="AD" clId="Web-{1BDE294D-F052-4EE0-93EB-EDB20C7E2E10}" dt="2022-03-13T22:35:58.386" v="8"/>
          <ac:grpSpMkLst>
            <pc:docMk/>
            <pc:sldMk cId="486819544" sldId="373"/>
            <ac:grpSpMk id="10" creationId="{2CEAC52E-C11C-4F0F-89C3-4FC6A5C4BDB2}"/>
          </ac:grpSpMkLst>
        </pc:grpChg>
        <pc:grpChg chg="add">
          <ac:chgData name="Komi Jules Atchoglo" userId="S::komi.atchoglo@stud.uni-due.de::93e4b0fc-209f-4890-ac5f-249813bb87a2" providerId="AD" clId="Web-{1BDE294D-F052-4EE0-93EB-EDB20C7E2E10}" dt="2022-03-13T22:36:03.339" v="9"/>
          <ac:grpSpMkLst>
            <pc:docMk/>
            <pc:sldMk cId="486819544" sldId="373"/>
            <ac:grpSpMk id="11" creationId="{51A9C109-20F2-401E-ADCB-88ECA56E0C52}"/>
          </ac:grpSpMkLst>
        </pc:grpChg>
        <pc:grpChg chg="add">
          <ac:chgData name="Komi Jules Atchoglo" userId="S::komi.atchoglo@stud.uni-due.de::93e4b0fc-209f-4890-ac5f-249813bb87a2" providerId="AD" clId="Web-{1BDE294D-F052-4EE0-93EB-EDB20C7E2E10}" dt="2022-03-13T22:36:21.917" v="10"/>
          <ac:grpSpMkLst>
            <pc:docMk/>
            <pc:sldMk cId="486819544" sldId="373"/>
            <ac:grpSpMk id="19" creationId="{C3E9E564-8A37-44D1-945A-C045D8463A8C}"/>
          </ac:grpSpMkLst>
        </pc:grpChg>
      </pc:sldChg>
      <pc:sldChg chg="add del replId">
        <pc:chgData name="Komi Jules Atchoglo" userId="S::komi.atchoglo@stud.uni-due.de::93e4b0fc-209f-4890-ac5f-249813bb87a2" providerId="AD" clId="Web-{1BDE294D-F052-4EE0-93EB-EDB20C7E2E10}" dt="2022-03-13T23:10:15.734" v="67"/>
        <pc:sldMkLst>
          <pc:docMk/>
          <pc:sldMk cId="1791581367" sldId="379"/>
        </pc:sldMkLst>
      </pc:sldChg>
    </pc:docChg>
  </pc:docChgLst>
  <pc:docChgLst>
    <pc:chgData name="Komi Jules Atchoglo" userId="S::komi.atchoglo@stud.uni-due.de::93e4b0fc-209f-4890-ac5f-249813bb87a2" providerId="AD" clId="Web-{04E48442-3937-438A-AF27-9AE53BAAE8B7}"/>
    <pc:docChg chg="modSld">
      <pc:chgData name="Komi Jules Atchoglo" userId="S::komi.atchoglo@stud.uni-due.de::93e4b0fc-209f-4890-ac5f-249813bb87a2" providerId="AD" clId="Web-{04E48442-3937-438A-AF27-9AE53BAAE8B7}" dt="2022-03-13T20:15:33.945" v="32" actId="1076"/>
      <pc:docMkLst>
        <pc:docMk/>
      </pc:docMkLst>
      <pc:sldChg chg="modSp">
        <pc:chgData name="Komi Jules Atchoglo" userId="S::komi.atchoglo@stud.uni-due.de::93e4b0fc-209f-4890-ac5f-249813bb87a2" providerId="AD" clId="Web-{04E48442-3937-438A-AF27-9AE53BAAE8B7}" dt="2022-03-13T20:11:37.739" v="5" actId="20577"/>
        <pc:sldMkLst>
          <pc:docMk/>
          <pc:sldMk cId="2090891738" sldId="371"/>
        </pc:sldMkLst>
        <pc:spChg chg="mod">
          <ac:chgData name="Komi Jules Atchoglo" userId="S::komi.atchoglo@stud.uni-due.de::93e4b0fc-209f-4890-ac5f-249813bb87a2" providerId="AD" clId="Web-{04E48442-3937-438A-AF27-9AE53BAAE8B7}" dt="2022-03-13T20:11:37.739" v="5" actId="20577"/>
          <ac:spMkLst>
            <pc:docMk/>
            <pc:sldMk cId="2090891738" sldId="371"/>
            <ac:spMk id="10" creationId="{2EEC642B-47CA-4783-BEE6-A7AB66AE5C99}"/>
          </ac:spMkLst>
        </pc:spChg>
      </pc:sldChg>
      <pc:sldChg chg="modSp">
        <pc:chgData name="Komi Jules Atchoglo" userId="S::komi.atchoglo@stud.uni-due.de::93e4b0fc-209f-4890-ac5f-249813bb87a2" providerId="AD" clId="Web-{04E48442-3937-438A-AF27-9AE53BAAE8B7}" dt="2022-03-13T20:15:33.945" v="32" actId="1076"/>
        <pc:sldMkLst>
          <pc:docMk/>
          <pc:sldMk cId="1064192550" sldId="372"/>
        </pc:sldMkLst>
        <pc:picChg chg="mod">
          <ac:chgData name="Komi Jules Atchoglo" userId="S::komi.atchoglo@stud.uni-due.de::93e4b0fc-209f-4890-ac5f-249813bb87a2" providerId="AD" clId="Web-{04E48442-3937-438A-AF27-9AE53BAAE8B7}" dt="2022-03-13T20:12:29.402" v="9" actId="1076"/>
          <ac:picMkLst>
            <pc:docMk/>
            <pc:sldMk cId="1064192550" sldId="372"/>
            <ac:picMk id="6" creationId="{DAD8547E-3CF5-4133-B427-FB3773120673}"/>
          </ac:picMkLst>
        </pc:picChg>
        <pc:picChg chg="mod">
          <ac:chgData name="Komi Jules Atchoglo" userId="S::komi.atchoglo@stud.uni-due.de::93e4b0fc-209f-4890-ac5f-249813bb87a2" providerId="AD" clId="Web-{04E48442-3937-438A-AF27-9AE53BAAE8B7}" dt="2022-03-13T20:15:33.945" v="32" actId="1076"/>
          <ac:picMkLst>
            <pc:docMk/>
            <pc:sldMk cId="1064192550" sldId="372"/>
            <ac:picMk id="11" creationId="{2976F0B9-89D4-4077-8A14-2889CEF61BCC}"/>
          </ac:picMkLst>
        </pc:picChg>
        <pc:picChg chg="mod">
          <ac:chgData name="Komi Jules Atchoglo" userId="S::komi.atchoglo@stud.uni-due.de::93e4b0fc-209f-4890-ac5f-249813bb87a2" providerId="AD" clId="Web-{04E48442-3937-438A-AF27-9AE53BAAE8B7}" dt="2022-03-13T20:15:18.178" v="31" actId="1076"/>
          <ac:picMkLst>
            <pc:docMk/>
            <pc:sldMk cId="1064192550" sldId="372"/>
            <ac:picMk id="19" creationId="{CB624CEA-A912-450B-9567-0E6009A04CF4}"/>
          </ac:picMkLst>
        </pc:picChg>
        <pc:picChg chg="mod">
          <ac:chgData name="Komi Jules Atchoglo" userId="S::komi.atchoglo@stud.uni-due.de::93e4b0fc-209f-4890-ac5f-249813bb87a2" providerId="AD" clId="Web-{04E48442-3937-438A-AF27-9AE53BAAE8B7}" dt="2022-03-13T20:14:05.111" v="26" actId="1076"/>
          <ac:picMkLst>
            <pc:docMk/>
            <pc:sldMk cId="1064192550" sldId="372"/>
            <ac:picMk id="20" creationId="{B17074B5-B0FA-4BA0-ADF3-246F8C9B57E5}"/>
          </ac:picMkLst>
        </pc:picChg>
        <pc:picChg chg="mod">
          <ac:chgData name="Komi Jules Atchoglo" userId="S::komi.atchoglo@stud.uni-due.de::93e4b0fc-209f-4890-ac5f-249813bb87a2" providerId="AD" clId="Web-{04E48442-3937-438A-AF27-9AE53BAAE8B7}" dt="2022-03-13T20:13:58.204" v="25" actId="1076"/>
          <ac:picMkLst>
            <pc:docMk/>
            <pc:sldMk cId="1064192550" sldId="372"/>
            <ac:picMk id="21" creationId="{A0D322D0-CE27-425A-B11B-993E0B91C749}"/>
          </ac:picMkLst>
        </pc:picChg>
      </pc:sldChg>
    </pc:docChg>
  </pc:docChgLst>
  <pc:docChgLst>
    <pc:chgData name="Yannik Wodarczak" userId="S::yannik.wodarczak@stud.uni-due.de::d1ec489c-0925-446f-beeb-c50445db38dd" providerId="AD" clId="Web-{DD945811-122C-4FBE-8657-1457E1C5BB3C}"/>
    <pc:docChg chg="modSld">
      <pc:chgData name="Yannik Wodarczak" userId="S::yannik.wodarczak@stud.uni-due.de::d1ec489c-0925-446f-beeb-c50445db38dd" providerId="AD" clId="Web-{DD945811-122C-4FBE-8657-1457E1C5BB3C}" dt="2022-03-14T09:09:00.130" v="0"/>
      <pc:docMkLst>
        <pc:docMk/>
      </pc:docMkLst>
      <pc:sldChg chg="delSp">
        <pc:chgData name="Yannik Wodarczak" userId="S::yannik.wodarczak@stud.uni-due.de::d1ec489c-0925-446f-beeb-c50445db38dd" providerId="AD" clId="Web-{DD945811-122C-4FBE-8657-1457E1C5BB3C}" dt="2022-03-14T09:09:00.130" v="0"/>
        <pc:sldMkLst>
          <pc:docMk/>
          <pc:sldMk cId="0" sldId="256"/>
        </pc:sldMkLst>
        <pc:spChg chg="del">
          <ac:chgData name="Yannik Wodarczak" userId="S::yannik.wodarczak@stud.uni-due.de::d1ec489c-0925-446f-beeb-c50445db38dd" providerId="AD" clId="Web-{DD945811-122C-4FBE-8657-1457E1C5BB3C}" dt="2022-03-14T09:09:00.130" v="0"/>
          <ac:spMkLst>
            <pc:docMk/>
            <pc:sldMk cId="0" sldId="256"/>
            <ac:spMk id="3" creationId="{B7CDBF2B-2C9C-4B7C-AE1A-BFF03159BDE1}"/>
          </ac:spMkLst>
        </pc:spChg>
      </pc:sldChg>
    </pc:docChg>
  </pc:docChgLst>
  <pc:docChgLst>
    <pc:chgData name="Hemrajsinh Raulji" userId="S::hemrajsinh.raulji@stud.uni-due.de::fbcf7ca5-5a5a-4ba9-86cd-4bad697b71b0" providerId="AD" clId="Web-{13E7E245-A42A-4A11-9662-C8E6F4A876CA}"/>
    <pc:docChg chg="addSld delSld modSld modSection">
      <pc:chgData name="Hemrajsinh Raulji" userId="S::hemrajsinh.raulji@stud.uni-due.de::fbcf7ca5-5a5a-4ba9-86cd-4bad697b71b0" providerId="AD" clId="Web-{13E7E245-A42A-4A11-9662-C8E6F4A876CA}" dt="2022-03-13T16:56:18.511" v="15"/>
      <pc:docMkLst>
        <pc:docMk/>
      </pc:docMkLst>
      <pc:sldChg chg="addSp delSp modSp">
        <pc:chgData name="Hemrajsinh Raulji" userId="S::hemrajsinh.raulji@stud.uni-due.de::fbcf7ca5-5a5a-4ba9-86cd-4bad697b71b0" providerId="AD" clId="Web-{13E7E245-A42A-4A11-9662-C8E6F4A876CA}" dt="2022-03-13T16:40:40.096" v="13"/>
        <pc:sldMkLst>
          <pc:docMk/>
          <pc:sldMk cId="4224080450" sldId="348"/>
        </pc:sldMkLst>
        <pc:picChg chg="add del">
          <ac:chgData name="Hemrajsinh Raulji" userId="S::hemrajsinh.raulji@stud.uni-due.de::fbcf7ca5-5a5a-4ba9-86cd-4bad697b71b0" providerId="AD" clId="Web-{13E7E245-A42A-4A11-9662-C8E6F4A876CA}" dt="2022-03-13T16:40:40.096" v="13"/>
          <ac:picMkLst>
            <pc:docMk/>
            <pc:sldMk cId="4224080450" sldId="348"/>
            <ac:picMk id="4" creationId="{8ED81349-E1EA-4408-A2C7-5CE3206B1DEF}"/>
          </ac:picMkLst>
        </pc:picChg>
        <pc:picChg chg="add del mod">
          <ac:chgData name="Hemrajsinh Raulji" userId="S::hemrajsinh.raulji@stud.uni-due.de::fbcf7ca5-5a5a-4ba9-86cd-4bad697b71b0" providerId="AD" clId="Web-{13E7E245-A42A-4A11-9662-C8E6F4A876CA}" dt="2022-03-13T16:40:29.580" v="12"/>
          <ac:picMkLst>
            <pc:docMk/>
            <pc:sldMk cId="4224080450" sldId="348"/>
            <ac:picMk id="5" creationId="{C3DC2E91-5078-42CC-B53B-543F7ED4C166}"/>
          </ac:picMkLst>
        </pc:picChg>
      </pc:sldChg>
      <pc:sldChg chg="add del replId">
        <pc:chgData name="Hemrajsinh Raulji" userId="S::hemrajsinh.raulji@stud.uni-due.de::fbcf7ca5-5a5a-4ba9-86cd-4bad697b71b0" providerId="AD" clId="Web-{13E7E245-A42A-4A11-9662-C8E6F4A876CA}" dt="2022-03-13T16:56:18.511" v="15"/>
        <pc:sldMkLst>
          <pc:docMk/>
          <pc:sldMk cId="155241774" sldId="365"/>
        </pc:sldMkLst>
      </pc:sldChg>
    </pc:docChg>
  </pc:docChgLst>
  <pc:docChgLst>
    <pc:chgData name="Hemrajsinh Raulji" userId="S::hemrajsinh.raulji@stud.uni-due.de::fbcf7ca5-5a5a-4ba9-86cd-4bad697b71b0" providerId="AD" clId="Web-{57737725-CC62-4686-8947-07BC9DCA7D25}"/>
    <pc:docChg chg="modSld">
      <pc:chgData name="Hemrajsinh Raulji" userId="S::hemrajsinh.raulji@stud.uni-due.de::fbcf7ca5-5a5a-4ba9-86cd-4bad697b71b0" providerId="AD" clId="Web-{57737725-CC62-4686-8947-07BC9DCA7D25}" dt="2022-03-14T21:48:10.182" v="4" actId="1076"/>
      <pc:docMkLst>
        <pc:docMk/>
      </pc:docMkLst>
      <pc:sldChg chg="modSp">
        <pc:chgData name="Hemrajsinh Raulji" userId="S::hemrajsinh.raulji@stud.uni-due.de::fbcf7ca5-5a5a-4ba9-86cd-4bad697b71b0" providerId="AD" clId="Web-{57737725-CC62-4686-8947-07BC9DCA7D25}" dt="2022-03-14T21:48:10.182" v="4" actId="1076"/>
        <pc:sldMkLst>
          <pc:docMk/>
          <pc:sldMk cId="849382762" sldId="413"/>
        </pc:sldMkLst>
        <pc:spChg chg="mod">
          <ac:chgData name="Hemrajsinh Raulji" userId="S::hemrajsinh.raulji@stud.uni-due.de::fbcf7ca5-5a5a-4ba9-86cd-4bad697b71b0" providerId="AD" clId="Web-{57737725-CC62-4686-8947-07BC9DCA7D25}" dt="2022-03-14T21:48:10.182" v="4" actId="1076"/>
          <ac:spMkLst>
            <pc:docMk/>
            <pc:sldMk cId="849382762" sldId="413"/>
            <ac:spMk id="10" creationId="{0FBDE406-728F-4F30-9CE3-E674E5E3E831}"/>
          </ac:spMkLst>
        </pc:spChg>
      </pc:sldChg>
      <pc:sldChg chg="addSp delSp">
        <pc:chgData name="Hemrajsinh Raulji" userId="S::hemrajsinh.raulji@stud.uni-due.de::fbcf7ca5-5a5a-4ba9-86cd-4bad697b71b0" providerId="AD" clId="Web-{57737725-CC62-4686-8947-07BC9DCA7D25}" dt="2022-03-14T21:47:08.962" v="2"/>
        <pc:sldMkLst>
          <pc:docMk/>
          <pc:sldMk cId="1631517899" sldId="414"/>
        </pc:sldMkLst>
        <pc:spChg chg="del">
          <ac:chgData name="Hemrajsinh Raulji" userId="S::hemrajsinh.raulji@stud.uni-due.de::fbcf7ca5-5a5a-4ba9-86cd-4bad697b71b0" providerId="AD" clId="Web-{57737725-CC62-4686-8947-07BC9DCA7D25}" dt="2022-03-14T21:46:54.212" v="0"/>
          <ac:spMkLst>
            <pc:docMk/>
            <pc:sldMk cId="1631517899" sldId="414"/>
            <ac:spMk id="9" creationId="{C7110D2C-042E-461B-B3DE-71C801FE0755}"/>
          </ac:spMkLst>
        </pc:spChg>
        <pc:spChg chg="add del">
          <ac:chgData name="Hemrajsinh Raulji" userId="S::hemrajsinh.raulji@stud.uni-due.de::fbcf7ca5-5a5a-4ba9-86cd-4bad697b71b0" providerId="AD" clId="Web-{57737725-CC62-4686-8947-07BC9DCA7D25}" dt="2022-03-14T21:47:08.962" v="2"/>
          <ac:spMkLst>
            <pc:docMk/>
            <pc:sldMk cId="1631517899" sldId="414"/>
            <ac:spMk id="10" creationId="{5BD7B66F-C6DE-4AB1-9EF2-B69A44904F7C}"/>
          </ac:spMkLst>
        </pc:spChg>
      </pc:sldChg>
    </pc:docChg>
  </pc:docChgLst>
  <pc:docChgLst>
    <pc:chgData name="Komi Jules Atchoglo" userId="S::komi.atchoglo@stud.uni-due.de::93e4b0fc-209f-4890-ac5f-249813bb87a2" providerId="AD" clId="Web-{3A3BE0A9-0149-4CE8-AC19-E4E4952C7535}"/>
    <pc:docChg chg="addSld modSld modSection">
      <pc:chgData name="Komi Jules Atchoglo" userId="S::komi.atchoglo@stud.uni-due.de::93e4b0fc-209f-4890-ac5f-249813bb87a2" providerId="AD" clId="Web-{3A3BE0A9-0149-4CE8-AC19-E4E4952C7535}" dt="2022-03-13T21:50:35.406" v="985" actId="20577"/>
      <pc:docMkLst>
        <pc:docMk/>
      </pc:docMkLst>
      <pc:sldChg chg="modSp">
        <pc:chgData name="Komi Jules Atchoglo" userId="S::komi.atchoglo@stud.uni-due.de::93e4b0fc-209f-4890-ac5f-249813bb87a2" providerId="AD" clId="Web-{3A3BE0A9-0149-4CE8-AC19-E4E4952C7535}" dt="2022-03-13T21:01:17.174" v="530" actId="20577"/>
        <pc:sldMkLst>
          <pc:docMk/>
          <pc:sldMk cId="2090891738" sldId="371"/>
        </pc:sldMkLst>
        <pc:spChg chg="mod">
          <ac:chgData name="Komi Jules Atchoglo" userId="S::komi.atchoglo@stud.uni-due.de::93e4b0fc-209f-4890-ac5f-249813bb87a2" providerId="AD" clId="Web-{3A3BE0A9-0149-4CE8-AC19-E4E4952C7535}" dt="2022-03-13T21:01:17.174" v="530" actId="20577"/>
          <ac:spMkLst>
            <pc:docMk/>
            <pc:sldMk cId="2090891738" sldId="371"/>
            <ac:spMk id="10" creationId="{2EEC642B-47CA-4783-BEE6-A7AB66AE5C99}"/>
          </ac:spMkLst>
        </pc:spChg>
      </pc:sldChg>
      <pc:sldChg chg="addSp delSp modSp">
        <pc:chgData name="Komi Jules Atchoglo" userId="S::komi.atchoglo@stud.uni-due.de::93e4b0fc-209f-4890-ac5f-249813bb87a2" providerId="AD" clId="Web-{3A3BE0A9-0149-4CE8-AC19-E4E4952C7535}" dt="2022-03-13T21:29:48.063" v="773" actId="20577"/>
        <pc:sldMkLst>
          <pc:docMk/>
          <pc:sldMk cId="1064192550" sldId="372"/>
        </pc:sldMkLst>
        <pc:spChg chg="add mod">
          <ac:chgData name="Komi Jules Atchoglo" userId="S::komi.atchoglo@stud.uni-due.de::93e4b0fc-209f-4890-ac5f-249813bb87a2" providerId="AD" clId="Web-{3A3BE0A9-0149-4CE8-AC19-E4E4952C7535}" dt="2022-03-13T20:29:37.734" v="127" actId="1076"/>
          <ac:spMkLst>
            <pc:docMk/>
            <pc:sldMk cId="1064192550" sldId="372"/>
            <ac:spMk id="3" creationId="{8F77C9FB-01D0-40CA-90C5-87BA9969A1E8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19:21.813" v="29"/>
          <ac:spMkLst>
            <pc:docMk/>
            <pc:sldMk cId="1064192550" sldId="372"/>
            <ac:spMk id="5" creationId="{C0CC02ED-50ED-43F3-916D-FF47723FB940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0:28:27.983" v="124"/>
          <ac:spMkLst>
            <pc:docMk/>
            <pc:sldMk cId="1064192550" sldId="372"/>
            <ac:spMk id="10" creationId="{E2A561D6-DD44-4068-8041-B89289F15951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29:28.453" v="126"/>
          <ac:spMkLst>
            <pc:docMk/>
            <pc:sldMk cId="1064192550" sldId="372"/>
            <ac:spMk id="12" creationId="{39BA4D03-581E-4909-9E4F-9CA9B3E71475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22.054" v="543"/>
          <ac:spMkLst>
            <pc:docMk/>
            <pc:sldMk cId="1064192550" sldId="372"/>
            <ac:spMk id="22" creationId="{1328C77F-94C2-49C4-BA95-5F3649E75ACF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03.209" v="535"/>
          <ac:spMkLst>
            <pc:docMk/>
            <pc:sldMk cId="1064192550" sldId="372"/>
            <ac:spMk id="23" creationId="{3D1C891B-3049-4D95-9A36-23ABA95E78D1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0:39:18.170" v="238" actId="1076"/>
          <ac:spMkLst>
            <pc:docMk/>
            <pc:sldMk cId="1064192550" sldId="372"/>
            <ac:spMk id="24" creationId="{C665203E-403C-4CD1-BE47-20F45D3866D1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0:38:49.779" v="230"/>
          <ac:spMkLst>
            <pc:docMk/>
            <pc:sldMk cId="1064192550" sldId="372"/>
            <ac:spMk id="25" creationId="{48830CF7-B09E-4B8B-91FF-ABEB5C6FB664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15.288" v="541"/>
          <ac:spMkLst>
            <pc:docMk/>
            <pc:sldMk cId="1064192550" sldId="372"/>
            <ac:spMk id="26" creationId="{81DFAD65-955D-43CA-A729-E73847F36068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10:11.984" v="588" actId="1076"/>
          <ac:spMkLst>
            <pc:docMk/>
            <pc:sldMk cId="1064192550" sldId="372"/>
            <ac:spMk id="27" creationId="{2ECA5199-1767-4C30-80A8-B065835E5282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3:57.772" v="533"/>
          <ac:spMkLst>
            <pc:docMk/>
            <pc:sldMk cId="1064192550" sldId="372"/>
            <ac:spMk id="28" creationId="{3CE748E8-39DF-47AC-9B05-553AB9C605A0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0:38:15.669" v="220" actId="20577"/>
          <ac:spMkLst>
            <pc:docMk/>
            <pc:sldMk cId="1064192550" sldId="372"/>
            <ac:spMk id="29" creationId="{433D32AE-A5A6-4D13-8644-B8EFE4010C20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38:42.982" v="227"/>
          <ac:spMkLst>
            <pc:docMk/>
            <pc:sldMk cId="1064192550" sldId="372"/>
            <ac:spMk id="30" creationId="{30FF80F6-81C3-4592-81F1-B6362356072D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0:39:03.404" v="234" actId="1076"/>
          <ac:spMkLst>
            <pc:docMk/>
            <pc:sldMk cId="1064192550" sldId="372"/>
            <ac:spMk id="31" creationId="{E18720F5-8B96-472B-B81C-B88FC09A3144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38:46.279" v="228"/>
          <ac:spMkLst>
            <pc:docMk/>
            <pc:sldMk cId="1064192550" sldId="372"/>
            <ac:spMk id="32" creationId="{D0C7F7FF-06AC-41F7-9473-B1520A3027D4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38:49.747" v="229"/>
          <ac:spMkLst>
            <pc:docMk/>
            <pc:sldMk cId="1064192550" sldId="372"/>
            <ac:spMk id="33" creationId="{8BA29C1D-4A56-4513-817D-CBBD97B2DC6C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0:41:49.845" v="304" actId="1076"/>
          <ac:spMkLst>
            <pc:docMk/>
            <pc:sldMk cId="1064192550" sldId="372"/>
            <ac:spMk id="34" creationId="{DA085FC0-B862-421A-B482-F52D25819CB2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29:48.063" v="773" actId="20577"/>
          <ac:spMkLst>
            <pc:docMk/>
            <pc:sldMk cId="1064192550" sldId="372"/>
            <ac:spMk id="35" creationId="{9E94741A-0278-4A31-924A-DAB4DA4CB9B1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1:04:25.523" v="544"/>
          <ac:spMkLst>
            <pc:docMk/>
            <pc:sldMk cId="1064192550" sldId="372"/>
            <ac:spMk id="36" creationId="{40B3896A-A81C-46FA-8D78-989A02361725}"/>
          </ac:spMkLst>
        </pc:spChg>
        <pc:picChg chg="del">
          <ac:chgData name="Komi Jules Atchoglo" userId="S::komi.atchoglo@stud.uni-due.de::93e4b0fc-209f-4890-ac5f-249813bb87a2" providerId="AD" clId="Web-{3A3BE0A9-0149-4CE8-AC19-E4E4952C7535}" dt="2022-03-13T20:16:37.810" v="2"/>
          <ac:picMkLst>
            <pc:docMk/>
            <pc:sldMk cId="1064192550" sldId="372"/>
            <ac:picMk id="6" creationId="{DAD8547E-3CF5-4133-B427-FB3773120673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50.185" v="8"/>
          <ac:picMkLst>
            <pc:docMk/>
            <pc:sldMk cId="1064192550" sldId="372"/>
            <ac:picMk id="7" creationId="{2729D57D-F406-4D63-A5F2-B100F0E68524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46.575" v="7"/>
          <ac:picMkLst>
            <pc:docMk/>
            <pc:sldMk cId="1064192550" sldId="372"/>
            <ac:picMk id="9" creationId="{BEAA71FF-F3B5-4102-B72B-6DFC3FCC0941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6:15.636" v="109" actId="1076"/>
          <ac:picMkLst>
            <pc:docMk/>
            <pc:sldMk cId="1064192550" sldId="372"/>
            <ac:picMk id="11" creationId="{2976F0B9-89D4-4077-8A14-2889CEF61BCC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46.544" v="6"/>
          <ac:picMkLst>
            <pc:docMk/>
            <pc:sldMk cId="1064192550" sldId="372"/>
            <ac:picMk id="13" creationId="{100CB88E-5538-4331-BCB4-0117F6AADF43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37.810" v="1"/>
          <ac:picMkLst>
            <pc:docMk/>
            <pc:sldMk cId="1064192550" sldId="372"/>
            <ac:picMk id="14" creationId="{73030D66-2A32-4653-B4E3-F25C7CE162F5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42.982" v="4"/>
          <ac:picMkLst>
            <pc:docMk/>
            <pc:sldMk cId="1064192550" sldId="372"/>
            <ac:picMk id="15" creationId="{123C7EB5-98BA-429A-BA2D-B050C1EBF796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37.810" v="0"/>
          <ac:picMkLst>
            <pc:docMk/>
            <pc:sldMk cId="1064192550" sldId="372"/>
            <ac:picMk id="16" creationId="{0F9DD0C1-B81F-45D1-8130-2E6A3540D57E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43.028" v="5"/>
          <ac:picMkLst>
            <pc:docMk/>
            <pc:sldMk cId="1064192550" sldId="372"/>
            <ac:picMk id="17" creationId="{B8386F1E-6B5A-424E-BFFA-CF0BA85F1AFF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16:42.935" v="3"/>
          <ac:picMkLst>
            <pc:docMk/>
            <pc:sldMk cId="1064192550" sldId="372"/>
            <ac:picMk id="18" creationId="{6FD201C2-D8CA-406E-8182-7EB65AFCFBDF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5:59.557" v="108" actId="1076"/>
          <ac:picMkLst>
            <pc:docMk/>
            <pc:sldMk cId="1064192550" sldId="372"/>
            <ac:picMk id="19" creationId="{CB624CEA-A912-450B-9567-0E6009A04CF4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5:56.135" v="106" actId="1076"/>
          <ac:picMkLst>
            <pc:docMk/>
            <pc:sldMk cId="1064192550" sldId="372"/>
            <ac:picMk id="20" creationId="{B17074B5-B0FA-4BA0-ADF3-246F8C9B57E5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5:52.604" v="105" actId="1076"/>
          <ac:picMkLst>
            <pc:docMk/>
            <pc:sldMk cId="1064192550" sldId="372"/>
            <ac:picMk id="21" creationId="{A0D322D0-CE27-425A-B11B-993E0B91C749}"/>
          </ac:picMkLst>
        </pc:picChg>
        <pc:cxnChg chg="add del mod">
          <ac:chgData name="Komi Jules Atchoglo" userId="S::komi.atchoglo@stud.uni-due.de::93e4b0fc-209f-4890-ac5f-249813bb87a2" providerId="AD" clId="Web-{3A3BE0A9-0149-4CE8-AC19-E4E4952C7535}" dt="2022-03-13T20:27:49.341" v="120"/>
          <ac:cxnSpMkLst>
            <pc:docMk/>
            <pc:sldMk cId="1064192550" sldId="372"/>
            <ac:cxnSpMk id="2" creationId="{3D6E49A3-5382-41B0-8957-8FFC8611F469}"/>
          </ac:cxnSpMkLst>
        </pc:cxnChg>
      </pc:sldChg>
      <pc:sldChg chg="addSp delSp modSp">
        <pc:chgData name="Komi Jules Atchoglo" userId="S::komi.atchoglo@stud.uni-due.de::93e4b0fc-209f-4890-ac5f-249813bb87a2" providerId="AD" clId="Web-{3A3BE0A9-0149-4CE8-AC19-E4E4952C7535}" dt="2022-03-13T21:10:20.547" v="589" actId="1076"/>
        <pc:sldMkLst>
          <pc:docMk/>
          <pc:sldMk cId="486819544" sldId="373"/>
        </pc:sldMkLst>
        <pc:spChg chg="add mod">
          <ac:chgData name="Komi Jules Atchoglo" userId="S::komi.atchoglo@stud.uni-due.de::93e4b0fc-209f-4890-ac5f-249813bb87a2" providerId="AD" clId="Web-{3A3BE0A9-0149-4CE8-AC19-E4E4952C7535}" dt="2022-03-13T21:09:04.904" v="570"/>
          <ac:spMkLst>
            <pc:docMk/>
            <pc:sldMk cId="486819544" sldId="373"/>
            <ac:spMk id="2" creationId="{B02E825A-4330-4475-8617-E35CA4509B61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6:14.134" v="566" actId="1076"/>
          <ac:spMkLst>
            <pc:docMk/>
            <pc:sldMk cId="486819544" sldId="373"/>
            <ac:spMk id="3" creationId="{90679AFA-561D-44EF-8D7B-2FF714835679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43.960" v="547" actId="20577"/>
          <ac:spMkLst>
            <pc:docMk/>
            <pc:sldMk cId="486819544" sldId="373"/>
            <ac:spMk id="5" creationId="{3AD14902-2AC6-45B1-B554-5474DDC367E1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0:52:07.626" v="410"/>
          <ac:spMkLst>
            <pc:docMk/>
            <pc:sldMk cId="486819544" sldId="373"/>
            <ac:spMk id="10" creationId="{3688F7FD-72D4-4EE9-8132-1BFD4C00AAA9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50.773" v="548" actId="20577"/>
          <ac:spMkLst>
            <pc:docMk/>
            <pc:sldMk cId="486819544" sldId="373"/>
            <ac:spMk id="12" creationId="{33DD3BC3-5A62-4E80-A9D5-D6AA2FCE1303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04.998" v="572"/>
          <ac:spMkLst>
            <pc:docMk/>
            <pc:sldMk cId="486819544" sldId="373"/>
            <ac:spMk id="22" creationId="{FCA81F1D-E51B-4684-9E1C-AB5B3E38F72C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10.373" v="574"/>
          <ac:spMkLst>
            <pc:docMk/>
            <pc:sldMk cId="486819544" sldId="373"/>
            <ac:spMk id="23" creationId="{9F406D9C-11C1-488E-A7E8-53BDD179A0B1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17.154" v="576"/>
          <ac:spMkLst>
            <pc:docMk/>
            <pc:sldMk cId="486819544" sldId="373"/>
            <ac:spMk id="24" creationId="{ABB6DE21-DF6B-48D0-942F-AA5A62178914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52:11.017" v="412"/>
          <ac:spMkLst>
            <pc:docMk/>
            <pc:sldMk cId="486819544" sldId="373"/>
            <ac:spMk id="25" creationId="{ACE967B3-CDD1-4D34-B3B6-F603D160C1F3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0:52:11.001" v="411"/>
          <ac:spMkLst>
            <pc:docMk/>
            <pc:sldMk cId="486819544" sldId="373"/>
            <ac:spMk id="26" creationId="{DC6E1305-0997-4A5B-9E2E-82A098D44DD9}"/>
          </ac:spMkLst>
        </pc:spChg>
        <pc:spChg chg="add del">
          <ac:chgData name="Komi Jules Atchoglo" userId="S::komi.atchoglo@stud.uni-due.de::93e4b0fc-209f-4890-ac5f-249813bb87a2" providerId="AD" clId="Web-{3A3BE0A9-0149-4CE8-AC19-E4E4952C7535}" dt="2022-03-13T20:52:11.048" v="413"/>
          <ac:spMkLst>
            <pc:docMk/>
            <pc:sldMk cId="486819544" sldId="373"/>
            <ac:spMk id="27" creationId="{9C0BB1BF-424E-433D-A2F3-54200096268C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0:52:14.501" v="415"/>
          <ac:spMkLst>
            <pc:docMk/>
            <pc:sldMk cId="486819544" sldId="373"/>
            <ac:spMk id="28" creationId="{559ED6D7-BDBB-427B-B29E-43A0F5A6EED9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4:55.617" v="550" actId="20577"/>
          <ac:spMkLst>
            <pc:docMk/>
            <pc:sldMk cId="486819544" sldId="373"/>
            <ac:spMk id="29" creationId="{0397D45D-F5E2-46C7-815E-85E2C29BC980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27.311" v="580"/>
          <ac:spMkLst>
            <pc:docMk/>
            <pc:sldMk cId="486819544" sldId="373"/>
            <ac:spMk id="30" creationId="{9F863F86-908A-4C7F-805F-71C872B212B4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39.592" v="586"/>
          <ac:spMkLst>
            <pc:docMk/>
            <pc:sldMk cId="486819544" sldId="373"/>
            <ac:spMk id="31" creationId="{CDD98F01-64B0-4386-BB31-E1AA00A4B836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5:38.696" v="558" actId="1076"/>
          <ac:spMkLst>
            <pc:docMk/>
            <pc:sldMk cId="486819544" sldId="373"/>
            <ac:spMk id="32" creationId="{5484A86F-AAAA-4962-BE2D-D1DE5046ECF6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5:11.633" v="552" actId="20577"/>
          <ac:spMkLst>
            <pc:docMk/>
            <pc:sldMk cId="486819544" sldId="373"/>
            <ac:spMk id="33" creationId="{E44C3868-CE89-42CD-B4A2-CDAE100732E5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09:39.514" v="584"/>
          <ac:spMkLst>
            <pc:docMk/>
            <pc:sldMk cId="486819544" sldId="373"/>
            <ac:spMk id="34" creationId="{B44145A5-2A69-449A-AD4F-6E3C4DD5C504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10:20.547" v="589" actId="1076"/>
          <ac:spMkLst>
            <pc:docMk/>
            <pc:sldMk cId="486819544" sldId="373"/>
            <ac:spMk id="35" creationId="{FA66121A-D2EB-4F35-81DE-F042615DB1B0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1:09:42.936" v="587"/>
          <ac:spMkLst>
            <pc:docMk/>
            <pc:sldMk cId="486819544" sldId="373"/>
            <ac:spMk id="36" creationId="{A9F1661A-DAD4-44C2-9C9A-5D6BF65C3762}"/>
          </ac:spMkLst>
        </pc:spChg>
        <pc:picChg chg="del mod">
          <ac:chgData name="Komi Jules Atchoglo" userId="S::komi.atchoglo@stud.uni-due.de::93e4b0fc-209f-4890-ac5f-249813bb87a2" providerId="AD" clId="Web-{3A3BE0A9-0149-4CE8-AC19-E4E4952C7535}" dt="2022-03-13T20:23:19.428" v="85"/>
          <ac:picMkLst>
            <pc:docMk/>
            <pc:sldMk cId="486819544" sldId="373"/>
            <ac:picMk id="6" creationId="{DAD8547E-3CF5-4133-B427-FB3773120673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0:23:23.132" v="87"/>
          <ac:picMkLst>
            <pc:docMk/>
            <pc:sldMk cId="486819544" sldId="373"/>
            <ac:picMk id="7" creationId="{2729D57D-F406-4D63-A5F2-B100F0E68524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0:22:32.146" v="68"/>
          <ac:picMkLst>
            <pc:docMk/>
            <pc:sldMk cId="486819544" sldId="373"/>
            <ac:picMk id="9" creationId="{BEAA71FF-F3B5-4102-B72B-6DFC3FCC0941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0:22:01.536" v="52"/>
          <ac:picMkLst>
            <pc:docMk/>
            <pc:sldMk cId="486819544" sldId="373"/>
            <ac:picMk id="11" creationId="{2976F0B9-89D4-4077-8A14-2889CEF61BCC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57:49.712" v="494" actId="1076"/>
          <ac:picMkLst>
            <pc:docMk/>
            <pc:sldMk cId="486819544" sldId="373"/>
            <ac:picMk id="13" creationId="{100CB88E-5538-4331-BCB4-0117F6AADF43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4:24.024" v="103" actId="1076"/>
          <ac:picMkLst>
            <pc:docMk/>
            <pc:sldMk cId="486819544" sldId="373"/>
            <ac:picMk id="14" creationId="{73030D66-2A32-4653-B4E3-F25C7CE162F5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44:08.443" v="322" actId="1076"/>
          <ac:picMkLst>
            <pc:docMk/>
            <pc:sldMk cId="486819544" sldId="373"/>
            <ac:picMk id="15" creationId="{123C7EB5-98BA-429A-BA2D-B050C1EBF796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44:01.599" v="320" actId="1076"/>
          <ac:picMkLst>
            <pc:docMk/>
            <pc:sldMk cId="486819544" sldId="373"/>
            <ac:picMk id="16" creationId="{0F9DD0C1-B81F-45D1-8130-2E6A3540D57E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23:33.476" v="92" actId="1076"/>
          <ac:picMkLst>
            <pc:docMk/>
            <pc:sldMk cId="486819544" sldId="373"/>
            <ac:picMk id="17" creationId="{B8386F1E-6B5A-424E-BFFA-CF0BA85F1AFF}"/>
          </ac:picMkLst>
        </pc:picChg>
        <pc:picChg chg="mod">
          <ac:chgData name="Komi Jules Atchoglo" userId="S::komi.atchoglo@stud.uni-due.de::93e4b0fc-209f-4890-ac5f-249813bb87a2" providerId="AD" clId="Web-{3A3BE0A9-0149-4CE8-AC19-E4E4952C7535}" dt="2022-03-13T20:43:11.160" v="310" actId="1076"/>
          <ac:picMkLst>
            <pc:docMk/>
            <pc:sldMk cId="486819544" sldId="373"/>
            <ac:picMk id="18" creationId="{6FD201C2-D8CA-406E-8182-7EB65AFCFBDF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0:24:20.071" v="102"/>
          <ac:picMkLst>
            <pc:docMk/>
            <pc:sldMk cId="486819544" sldId="373"/>
            <ac:picMk id="19" creationId="{CB624CEA-A912-450B-9567-0E6009A04CF4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0:21:51.286" v="49"/>
          <ac:picMkLst>
            <pc:docMk/>
            <pc:sldMk cId="486819544" sldId="373"/>
            <ac:picMk id="20" creationId="{B17074B5-B0FA-4BA0-ADF3-246F8C9B57E5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1:41.629" v="47"/>
          <ac:picMkLst>
            <pc:docMk/>
            <pc:sldMk cId="486819544" sldId="373"/>
            <ac:picMk id="21" creationId="{A0D322D0-CE27-425A-B11B-993E0B91C749}"/>
          </ac:picMkLst>
        </pc:picChg>
      </pc:sldChg>
      <pc:sldChg chg="addSp delSp modSp add replId">
        <pc:chgData name="Komi Jules Atchoglo" userId="S::komi.atchoglo@stud.uni-due.de::93e4b0fc-209f-4890-ac5f-249813bb87a2" providerId="AD" clId="Web-{3A3BE0A9-0149-4CE8-AC19-E4E4952C7535}" dt="2022-03-13T21:30:42.017" v="782" actId="20577"/>
        <pc:sldMkLst>
          <pc:docMk/>
          <pc:sldMk cId="1415438579" sldId="374"/>
        </pc:sldMkLst>
        <pc:spChg chg="add del mod">
          <ac:chgData name="Komi Jules Atchoglo" userId="S::komi.atchoglo@stud.uni-due.de::93e4b0fc-209f-4890-ac5f-249813bb87a2" providerId="AD" clId="Web-{3A3BE0A9-0149-4CE8-AC19-E4E4952C7535}" dt="2022-03-13T21:03:27.240" v="531"/>
          <ac:spMkLst>
            <pc:docMk/>
            <pc:sldMk cId="1415438579" sldId="374"/>
            <ac:spMk id="2" creationId="{22462A55-C9B1-4339-957C-F5D4849C8005}"/>
          </ac:spMkLst>
        </pc:spChg>
        <pc:spChg chg="add del mod">
          <ac:chgData name="Komi Jules Atchoglo" userId="S::komi.atchoglo@stud.uni-due.de::93e4b0fc-209f-4890-ac5f-249813bb87a2" providerId="AD" clId="Web-{3A3BE0A9-0149-4CE8-AC19-E4E4952C7535}" dt="2022-03-13T20:59:30.340" v="514"/>
          <ac:spMkLst>
            <pc:docMk/>
            <pc:sldMk cId="1415438579" sldId="374"/>
            <ac:spMk id="3" creationId="{3D8B98B9-27CB-4020-99D6-ADDD701A09BA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28:46.061" v="768" actId="20577"/>
          <ac:spMkLst>
            <pc:docMk/>
            <pc:sldMk cId="1415438579" sldId="374"/>
            <ac:spMk id="5" creationId="{E70C43F4-C2C0-40B2-A112-6F0BD56DADEC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30:42.017" v="782" actId="20577"/>
          <ac:spMkLst>
            <pc:docMk/>
            <pc:sldMk cId="1415438579" sldId="374"/>
            <ac:spMk id="9" creationId="{33A3F65D-679A-4199-B544-2A026CC30BBC}"/>
          </ac:spMkLst>
        </pc:spChg>
        <pc:picChg chg="mod">
          <ac:chgData name="Komi Jules Atchoglo" userId="S::komi.atchoglo@stud.uni-due.de::93e4b0fc-209f-4890-ac5f-249813bb87a2" providerId="AD" clId="Web-{3A3BE0A9-0149-4CE8-AC19-E4E4952C7535}" dt="2022-03-13T21:28:27.295" v="763" actId="1076"/>
          <ac:picMkLst>
            <pc:docMk/>
            <pc:sldMk cId="1415438579" sldId="374"/>
            <ac:picMk id="6" creationId="{DAD8547E-3CF5-4133-B427-FB3773120673}"/>
          </ac:picMkLst>
        </pc:picChg>
        <pc:picChg chg="del mod">
          <ac:chgData name="Komi Jules Atchoglo" userId="S::komi.atchoglo@stud.uni-due.de::93e4b0fc-209f-4890-ac5f-249813bb87a2" providerId="AD" clId="Web-{3A3BE0A9-0149-4CE8-AC19-E4E4952C7535}" dt="2022-03-13T21:27:18.028" v="752"/>
          <ac:picMkLst>
            <pc:docMk/>
            <pc:sldMk cId="1415438579" sldId="374"/>
            <ac:picMk id="7" creationId="{2729D57D-F406-4D63-A5F2-B100F0E68524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3:03.084" v="79"/>
          <ac:picMkLst>
            <pc:docMk/>
            <pc:sldMk cId="1415438579" sldId="374"/>
            <ac:picMk id="13" creationId="{100CB88E-5538-4331-BCB4-0117F6AADF43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2:52.897" v="76"/>
          <ac:picMkLst>
            <pc:docMk/>
            <pc:sldMk cId="1415438579" sldId="374"/>
            <ac:picMk id="14" creationId="{73030D66-2A32-4653-B4E3-F25C7CE162F5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2:49.553" v="74"/>
          <ac:picMkLst>
            <pc:docMk/>
            <pc:sldMk cId="1415438579" sldId="374"/>
            <ac:picMk id="15" creationId="{123C7EB5-98BA-429A-BA2D-B050C1EBF796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3:03.100" v="80"/>
          <ac:picMkLst>
            <pc:docMk/>
            <pc:sldMk cId="1415438579" sldId="374"/>
            <ac:picMk id="16" creationId="{0F9DD0C1-B81F-45D1-8130-2E6A3540D57E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2:49.506" v="73"/>
          <ac:picMkLst>
            <pc:docMk/>
            <pc:sldMk cId="1415438579" sldId="374"/>
            <ac:picMk id="17" creationId="{B8386F1E-6B5A-424E-BFFA-CF0BA85F1AFF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2:45.975" v="72"/>
          <ac:picMkLst>
            <pc:docMk/>
            <pc:sldMk cId="1415438579" sldId="374"/>
            <ac:picMk id="18" creationId="{6FD201C2-D8CA-406E-8182-7EB65AFCFBDF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0:22:52.865" v="75"/>
          <ac:picMkLst>
            <pc:docMk/>
            <pc:sldMk cId="1415438579" sldId="374"/>
            <ac:picMk id="19" creationId="{CB624CEA-A912-450B-9567-0E6009A04CF4}"/>
          </ac:picMkLst>
        </pc:picChg>
        <pc:picChg chg="add mod">
          <ac:chgData name="Komi Jules Atchoglo" userId="S::komi.atchoglo@stud.uni-due.de::93e4b0fc-209f-4890-ac5f-249813bb87a2" providerId="AD" clId="Web-{3A3BE0A9-0149-4CE8-AC19-E4E4952C7535}" dt="2022-03-13T21:28:18.358" v="761" actId="1076"/>
          <ac:picMkLst>
            <pc:docMk/>
            <pc:sldMk cId="1415438579" sldId="374"/>
            <ac:picMk id="20" creationId="{EFD4E786-14B9-4127-93A9-37EA25D97346}"/>
          </ac:picMkLst>
        </pc:picChg>
      </pc:sldChg>
      <pc:sldChg chg="addSp delSp modSp add replId">
        <pc:chgData name="Komi Jules Atchoglo" userId="S::komi.atchoglo@stud.uni-due.de::93e4b0fc-209f-4890-ac5f-249813bb87a2" providerId="AD" clId="Web-{3A3BE0A9-0149-4CE8-AC19-E4E4952C7535}" dt="2022-03-13T21:50:35.406" v="985" actId="20577"/>
        <pc:sldMkLst>
          <pc:docMk/>
          <pc:sldMk cId="1844956292" sldId="377"/>
        </pc:sldMkLst>
        <pc:spChg chg="add mod">
          <ac:chgData name="Komi Jules Atchoglo" userId="S::komi.atchoglo@stud.uni-due.de::93e4b0fc-209f-4890-ac5f-249813bb87a2" providerId="AD" clId="Web-{3A3BE0A9-0149-4CE8-AC19-E4E4952C7535}" dt="2022-03-13T21:44:39.163" v="969" actId="20577"/>
          <ac:spMkLst>
            <pc:docMk/>
            <pc:sldMk cId="1844956292" sldId="377"/>
            <ac:spMk id="2" creationId="{F9C0DD57-02B9-400C-BFE5-F4BF1A2CA799}"/>
          </ac:spMkLst>
        </pc:spChg>
        <pc:spChg chg="add mod">
          <ac:chgData name="Komi Jules Atchoglo" userId="S::komi.atchoglo@stud.uni-due.de::93e4b0fc-209f-4890-ac5f-249813bb87a2" providerId="AD" clId="Web-{3A3BE0A9-0149-4CE8-AC19-E4E4952C7535}" dt="2022-03-13T21:50:35.406" v="985" actId="20577"/>
          <ac:spMkLst>
            <pc:docMk/>
            <pc:sldMk cId="1844956292" sldId="377"/>
            <ac:spMk id="3" creationId="{91BB2DBB-6A0E-4F5D-A044-ACCF497B4B41}"/>
          </ac:spMkLst>
        </pc:spChg>
        <pc:spChg chg="del">
          <ac:chgData name="Komi Jules Atchoglo" userId="S::komi.atchoglo@stud.uni-due.de::93e4b0fc-209f-4890-ac5f-249813bb87a2" providerId="AD" clId="Web-{3A3BE0A9-0149-4CE8-AC19-E4E4952C7535}" dt="2022-03-13T21:32:09.238" v="791"/>
          <ac:spMkLst>
            <pc:docMk/>
            <pc:sldMk cId="1844956292" sldId="377"/>
            <ac:spMk id="5" creationId="{E70C43F4-C2C0-40B2-A112-6F0BD56DADEC}"/>
          </ac:spMkLst>
        </pc:spChg>
        <pc:spChg chg="mod">
          <ac:chgData name="Komi Jules Atchoglo" userId="S::komi.atchoglo@stud.uni-due.de::93e4b0fc-209f-4890-ac5f-249813bb87a2" providerId="AD" clId="Web-{3A3BE0A9-0149-4CE8-AC19-E4E4952C7535}" dt="2022-03-13T21:31:59.222" v="789" actId="20577"/>
          <ac:spMkLst>
            <pc:docMk/>
            <pc:sldMk cId="1844956292" sldId="377"/>
            <ac:spMk id="8" creationId="{104EAA4C-6370-0846-A362-B13D0EEBC994}"/>
          </ac:spMkLst>
        </pc:spChg>
        <pc:spChg chg="del">
          <ac:chgData name="Komi Jules Atchoglo" userId="S::komi.atchoglo@stud.uni-due.de::93e4b0fc-209f-4890-ac5f-249813bb87a2" providerId="AD" clId="Web-{3A3BE0A9-0149-4CE8-AC19-E4E4952C7535}" dt="2022-03-13T21:32:12.582" v="792"/>
          <ac:spMkLst>
            <pc:docMk/>
            <pc:sldMk cId="1844956292" sldId="377"/>
            <ac:spMk id="9" creationId="{33A3F65D-679A-4199-B544-2A026CC30BBC}"/>
          </ac:spMkLst>
        </pc:spChg>
        <pc:picChg chg="del">
          <ac:chgData name="Komi Jules Atchoglo" userId="S::komi.atchoglo@stud.uni-due.de::93e4b0fc-209f-4890-ac5f-249813bb87a2" providerId="AD" clId="Web-{3A3BE0A9-0149-4CE8-AC19-E4E4952C7535}" dt="2022-03-13T21:32:15.863" v="793"/>
          <ac:picMkLst>
            <pc:docMk/>
            <pc:sldMk cId="1844956292" sldId="377"/>
            <ac:picMk id="6" creationId="{DAD8547E-3CF5-4133-B427-FB3773120673}"/>
          </ac:picMkLst>
        </pc:picChg>
        <pc:picChg chg="del">
          <ac:chgData name="Komi Jules Atchoglo" userId="S::komi.atchoglo@stud.uni-due.de::93e4b0fc-209f-4890-ac5f-249813bb87a2" providerId="AD" clId="Web-{3A3BE0A9-0149-4CE8-AC19-E4E4952C7535}" dt="2022-03-13T21:32:05.894" v="790"/>
          <ac:picMkLst>
            <pc:docMk/>
            <pc:sldMk cId="1844956292" sldId="377"/>
            <ac:picMk id="20" creationId="{EFD4E786-14B9-4127-93A9-37EA25D97346}"/>
          </ac:picMkLst>
        </pc:picChg>
      </pc:sldChg>
    </pc:docChg>
  </pc:docChgLst>
  <pc:docChgLst>
    <pc:chgData name="Thorben Pultke" userId="a58b4ae7-ea39-41e1-989e-d93625d9339a" providerId="ADAL" clId="{CBDB3163-BDDC-4ECF-A78A-1B4EB2AE60F6}"/>
    <pc:docChg chg="undo custSel addSld delSld modSld modMainMaster addSection modSection">
      <pc:chgData name="Thorben Pultke" userId="a58b4ae7-ea39-41e1-989e-d93625d9339a" providerId="ADAL" clId="{CBDB3163-BDDC-4ECF-A78A-1B4EB2AE60F6}" dt="2022-03-13T23:22:06.651" v="201" actId="1035"/>
      <pc:docMkLst>
        <pc:docMk/>
      </pc:docMkLst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0" sldId="257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0" sldId="257"/>
            <ac:spMk id="253" creationId="{00000000-0000-0000-0000-000000000000}"/>
          </ac:spMkLst>
        </pc:spChg>
      </pc:sldChg>
      <pc:sldChg chg="modSp mod">
        <pc:chgData name="Thorben Pultke" userId="a58b4ae7-ea39-41e1-989e-d93625d9339a" providerId="ADAL" clId="{CBDB3163-BDDC-4ECF-A78A-1B4EB2AE60F6}" dt="2022-03-12T11:19:14.230" v="2" actId="27636"/>
        <pc:sldMkLst>
          <pc:docMk/>
          <pc:sldMk cId="711027171" sldId="310"/>
        </pc:sldMkLst>
        <pc:spChg chg="mod">
          <ac:chgData name="Thorben Pultke" userId="a58b4ae7-ea39-41e1-989e-d93625d9339a" providerId="ADAL" clId="{CBDB3163-BDDC-4ECF-A78A-1B4EB2AE60F6}" dt="2022-03-12T11:19:14.230" v="2" actId="27636"/>
          <ac:spMkLst>
            <pc:docMk/>
            <pc:sldMk cId="711027171" sldId="310"/>
            <ac:spMk id="2" creationId="{78EC7F37-4E59-624D-BC7D-CDE75520586E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733602280" sldId="312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733602280" sldId="312"/>
            <ac:spMk id="2" creationId="{28BACC64-9AAB-DA43-BC4E-891FE01C9AF6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669463182" sldId="314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669463182" sldId="314"/>
            <ac:spMk id="2" creationId="{28BACC64-9AAB-DA43-BC4E-891FE01C9AF6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4091757283" sldId="315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4091757283" sldId="315"/>
            <ac:spMk id="2" creationId="{28BACC64-9AAB-DA43-BC4E-891FE01C9AF6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513469495" sldId="316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513469495" sldId="316"/>
            <ac:spMk id="2" creationId="{28BACC64-9AAB-DA43-BC4E-891FE01C9AF6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964609738" sldId="319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964609738" sldId="319"/>
            <ac:spMk id="253" creationId="{00000000-0000-0000-0000-000000000000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2430745263" sldId="320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2430745263" sldId="320"/>
            <ac:spMk id="253" creationId="{00000000-0000-0000-0000-000000000000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3365650311" sldId="321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3365650311" sldId="321"/>
            <ac:spMk id="2" creationId="{28BACC64-9AAB-DA43-BC4E-891FE01C9AF6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189524617" sldId="322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189524617" sldId="322"/>
            <ac:spMk id="2" creationId="{D195DE0D-CEA5-6844-AF78-552AC8C7B017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842049511" sldId="323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842049511" sldId="323"/>
            <ac:spMk id="2" creationId="{D195DE0D-CEA5-6844-AF78-552AC8C7B017}"/>
          </ac:spMkLst>
        </pc:spChg>
      </pc:sldChg>
      <pc:sldChg chg="modSp">
        <pc:chgData name="Thorben Pultke" userId="a58b4ae7-ea39-41e1-989e-d93625d9339a" providerId="ADAL" clId="{CBDB3163-BDDC-4ECF-A78A-1B4EB2AE60F6}" dt="2022-03-12T11:19:13.915" v="1"/>
        <pc:sldMkLst>
          <pc:docMk/>
          <pc:sldMk cId="1381959566" sldId="324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381959566" sldId="324"/>
            <ac:spMk id="2" creationId="{D195DE0D-CEA5-6844-AF78-552AC8C7B017}"/>
          </ac:spMkLst>
        </pc:spChg>
      </pc:sldChg>
      <pc:sldChg chg="modSp new del">
        <pc:chgData name="Thorben Pultke" userId="a58b4ae7-ea39-41e1-989e-d93625d9339a" providerId="ADAL" clId="{CBDB3163-BDDC-4ECF-A78A-1B4EB2AE60F6}" dt="2022-03-12T11:19:27.005" v="3" actId="2696"/>
        <pc:sldMkLst>
          <pc:docMk/>
          <pc:sldMk cId="1569541336" sldId="325"/>
        </pc:sldMkLst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569541336" sldId="325"/>
            <ac:spMk id="2" creationId="{6C59AA03-DCD3-4F9A-A0A5-58BE25EA2E73}"/>
          </ac:spMkLst>
        </pc:spChg>
        <pc:spChg chg="mod">
          <ac:chgData name="Thorben Pultke" userId="a58b4ae7-ea39-41e1-989e-d93625d9339a" providerId="ADAL" clId="{CBDB3163-BDDC-4ECF-A78A-1B4EB2AE60F6}" dt="2022-03-12T11:19:13.915" v="1"/>
          <ac:spMkLst>
            <pc:docMk/>
            <pc:sldMk cId="1569541336" sldId="325"/>
            <ac:spMk id="3" creationId="{308739D1-6675-44C0-BC28-9788CBA3395F}"/>
          </ac:spMkLst>
        </pc:spChg>
      </pc:sldChg>
      <pc:sldChg chg="add">
        <pc:chgData name="Thorben Pultke" userId="a58b4ae7-ea39-41e1-989e-d93625d9339a" providerId="ADAL" clId="{CBDB3163-BDDC-4ECF-A78A-1B4EB2AE60F6}" dt="2022-03-12T12:52:15.218" v="4"/>
        <pc:sldMkLst>
          <pc:docMk/>
          <pc:sldMk cId="3996648732" sldId="325"/>
        </pc:sldMkLst>
      </pc:sldChg>
      <pc:sldChg chg="add">
        <pc:chgData name="Thorben Pultke" userId="a58b4ae7-ea39-41e1-989e-d93625d9339a" providerId="ADAL" clId="{CBDB3163-BDDC-4ECF-A78A-1B4EB2AE60F6}" dt="2022-03-12T12:52:15.218" v="4"/>
        <pc:sldMkLst>
          <pc:docMk/>
          <pc:sldMk cId="1980746722" sldId="326"/>
        </pc:sldMkLst>
      </pc:sldChg>
      <pc:sldChg chg="add">
        <pc:chgData name="Thorben Pultke" userId="a58b4ae7-ea39-41e1-989e-d93625d9339a" providerId="ADAL" clId="{CBDB3163-BDDC-4ECF-A78A-1B4EB2AE60F6}" dt="2022-03-12T12:52:15.218" v="4"/>
        <pc:sldMkLst>
          <pc:docMk/>
          <pc:sldMk cId="336097754" sldId="327"/>
        </pc:sldMkLst>
      </pc:sldChg>
      <pc:sldChg chg="add">
        <pc:chgData name="Thorben Pultke" userId="a58b4ae7-ea39-41e1-989e-d93625d9339a" providerId="ADAL" clId="{CBDB3163-BDDC-4ECF-A78A-1B4EB2AE60F6}" dt="2022-03-12T12:52:15.218" v="4"/>
        <pc:sldMkLst>
          <pc:docMk/>
          <pc:sldMk cId="45601551" sldId="328"/>
        </pc:sldMkLst>
      </pc:sldChg>
      <pc:sldChg chg="add">
        <pc:chgData name="Thorben Pultke" userId="a58b4ae7-ea39-41e1-989e-d93625d9339a" providerId="ADAL" clId="{CBDB3163-BDDC-4ECF-A78A-1B4EB2AE60F6}" dt="2022-03-12T12:52:15.218" v="4"/>
        <pc:sldMkLst>
          <pc:docMk/>
          <pc:sldMk cId="2880392044" sldId="329"/>
        </pc:sldMkLst>
      </pc:sldChg>
      <pc:sldChg chg="modCm">
        <pc:chgData name="Thorben Pultke" userId="a58b4ae7-ea39-41e1-989e-d93625d9339a" providerId="ADAL" clId="{CBDB3163-BDDC-4ECF-A78A-1B4EB2AE60F6}" dt="2022-03-13T23:17:31.789" v="190"/>
        <pc:sldMkLst>
          <pc:docMk/>
          <pc:sldMk cId="3179528253" sldId="346"/>
        </pc:sldMkLst>
      </pc:sldChg>
      <pc:sldChg chg="addSp delSp modSp mod delAnim">
        <pc:chgData name="Thorben Pultke" userId="a58b4ae7-ea39-41e1-989e-d93625d9339a" providerId="ADAL" clId="{CBDB3163-BDDC-4ECF-A78A-1B4EB2AE60F6}" dt="2022-03-13T23:15:53.427" v="189" actId="1035"/>
        <pc:sldMkLst>
          <pc:docMk/>
          <pc:sldMk cId="418105204" sldId="370"/>
        </pc:sldMkLst>
        <pc:spChg chg="add del mod">
          <ac:chgData name="Thorben Pultke" userId="a58b4ae7-ea39-41e1-989e-d93625d9339a" providerId="ADAL" clId="{CBDB3163-BDDC-4ECF-A78A-1B4EB2AE60F6}" dt="2022-03-13T23:15:37.929" v="174" actId="6549"/>
          <ac:spMkLst>
            <pc:docMk/>
            <pc:sldMk cId="418105204" sldId="370"/>
            <ac:spMk id="3" creationId="{62C9706B-10CB-4289-8E03-65689DBE55D9}"/>
          </ac:spMkLst>
        </pc:spChg>
        <pc:grpChg chg="del">
          <ac:chgData name="Thorben Pultke" userId="a58b4ae7-ea39-41e1-989e-d93625d9339a" providerId="ADAL" clId="{CBDB3163-BDDC-4ECF-A78A-1B4EB2AE60F6}" dt="2022-03-13T23:15:28.912" v="168" actId="478"/>
          <ac:grpSpMkLst>
            <pc:docMk/>
            <pc:sldMk cId="418105204" sldId="370"/>
            <ac:grpSpMk id="67" creationId="{DFFD5B0C-1ED1-4D1A-8CAE-7E5C9F109D2E}"/>
          </ac:grpSpMkLst>
        </pc:grpChg>
        <pc:grpChg chg="del">
          <ac:chgData name="Thorben Pultke" userId="a58b4ae7-ea39-41e1-989e-d93625d9339a" providerId="ADAL" clId="{CBDB3163-BDDC-4ECF-A78A-1B4EB2AE60F6}" dt="2022-03-13T23:15:32.104" v="169" actId="478"/>
          <ac:grpSpMkLst>
            <pc:docMk/>
            <pc:sldMk cId="418105204" sldId="370"/>
            <ac:grpSpMk id="70" creationId="{FB34F750-102A-4693-BBA0-F9B34EB09F52}"/>
          </ac:grpSpMkLst>
        </pc:grpChg>
        <pc:grpChg chg="del">
          <ac:chgData name="Thorben Pultke" userId="a58b4ae7-ea39-41e1-989e-d93625d9339a" providerId="ADAL" clId="{CBDB3163-BDDC-4ECF-A78A-1B4EB2AE60F6}" dt="2022-03-13T23:15:32.104" v="169" actId="478"/>
          <ac:grpSpMkLst>
            <pc:docMk/>
            <pc:sldMk cId="418105204" sldId="370"/>
            <ac:grpSpMk id="77" creationId="{BB304CCB-271B-4893-8C82-57ECAE51F727}"/>
          </ac:grpSpMkLst>
        </pc:grpChg>
        <pc:grpChg chg="del">
          <ac:chgData name="Thorben Pultke" userId="a58b4ae7-ea39-41e1-989e-d93625d9339a" providerId="ADAL" clId="{CBDB3163-BDDC-4ECF-A78A-1B4EB2AE60F6}" dt="2022-03-13T23:15:32.104" v="169" actId="478"/>
          <ac:grpSpMkLst>
            <pc:docMk/>
            <pc:sldMk cId="418105204" sldId="370"/>
            <ac:grpSpMk id="80" creationId="{3D81775C-214B-44EF-BF44-A1C82BCF7F91}"/>
          </ac:grpSpMkLst>
        </pc:grpChg>
        <pc:grpChg chg="del">
          <ac:chgData name="Thorben Pultke" userId="a58b4ae7-ea39-41e1-989e-d93625d9339a" providerId="ADAL" clId="{CBDB3163-BDDC-4ECF-A78A-1B4EB2AE60F6}" dt="2022-03-13T23:15:32.104" v="169" actId="478"/>
          <ac:grpSpMkLst>
            <pc:docMk/>
            <pc:sldMk cId="418105204" sldId="370"/>
            <ac:grpSpMk id="86" creationId="{34D3C56B-947F-4468-904F-FBD4D00A6BAF}"/>
          </ac:grpSpMkLst>
        </pc:grpChg>
        <pc:picChg chg="add mod">
          <ac:chgData name="Thorben Pultke" userId="a58b4ae7-ea39-41e1-989e-d93625d9339a" providerId="ADAL" clId="{CBDB3163-BDDC-4ECF-A78A-1B4EB2AE60F6}" dt="2022-03-13T23:15:53.427" v="189" actId="1035"/>
          <ac:picMkLst>
            <pc:docMk/>
            <pc:sldMk cId="418105204" sldId="370"/>
            <ac:picMk id="5" creationId="{85DE1AFE-FA3F-4CA5-B260-27EF24E92343}"/>
          </ac:picMkLst>
        </pc:picChg>
      </pc:sldChg>
      <pc:sldChg chg="addSp delSp modSp mod">
        <pc:chgData name="Thorben Pultke" userId="a58b4ae7-ea39-41e1-989e-d93625d9339a" providerId="ADAL" clId="{CBDB3163-BDDC-4ECF-A78A-1B4EB2AE60F6}" dt="2022-03-13T22:26:37.143" v="14" actId="21"/>
        <pc:sldMkLst>
          <pc:docMk/>
          <pc:sldMk cId="132800051" sldId="375"/>
        </pc:sldMkLst>
        <pc:picChg chg="add del mod">
          <ac:chgData name="Thorben Pultke" userId="a58b4ae7-ea39-41e1-989e-d93625d9339a" providerId="ADAL" clId="{CBDB3163-BDDC-4ECF-A78A-1B4EB2AE60F6}" dt="2022-03-13T22:26:37.143" v="14" actId="21"/>
          <ac:picMkLst>
            <pc:docMk/>
            <pc:sldMk cId="132800051" sldId="375"/>
            <ac:picMk id="4" creationId="{42400CAE-A3D4-4AEF-926A-48787E115174}"/>
          </ac:picMkLst>
        </pc:picChg>
      </pc:sldChg>
      <pc:sldChg chg="addSp delSp modSp add mod">
        <pc:chgData name="Thorben Pultke" userId="a58b4ae7-ea39-41e1-989e-d93625d9339a" providerId="ADAL" clId="{CBDB3163-BDDC-4ECF-A78A-1B4EB2AE60F6}" dt="2022-03-13T23:22:06.651" v="201" actId="1035"/>
        <pc:sldMkLst>
          <pc:docMk/>
          <pc:sldMk cId="3148785447" sldId="378"/>
        </pc:sldMkLst>
        <pc:spChg chg="add mod">
          <ac:chgData name="Thorben Pultke" userId="a58b4ae7-ea39-41e1-989e-d93625d9339a" providerId="ADAL" clId="{CBDB3163-BDDC-4ECF-A78A-1B4EB2AE60F6}" dt="2022-03-13T22:52:04.167" v="167" actId="1076"/>
          <ac:spMkLst>
            <pc:docMk/>
            <pc:sldMk cId="3148785447" sldId="378"/>
            <ac:spMk id="4" creationId="{30A3A7E4-9372-44BE-BC8B-E59B89E03FC6}"/>
          </ac:spMkLst>
        </pc:spChg>
        <pc:spChg chg="del">
          <ac:chgData name="Thorben Pultke" userId="a58b4ae7-ea39-41e1-989e-d93625d9339a" providerId="ADAL" clId="{CBDB3163-BDDC-4ECF-A78A-1B4EB2AE60F6}" dt="2022-03-13T22:47:31.509" v="76" actId="478"/>
          <ac:spMkLst>
            <pc:docMk/>
            <pc:sldMk cId="3148785447" sldId="378"/>
            <ac:spMk id="10" creationId="{06C134C3-86BA-4D88-A794-7EDE8F3E2C09}"/>
          </ac:spMkLst>
        </pc:spChg>
        <pc:spChg chg="del">
          <ac:chgData name="Thorben Pultke" userId="a58b4ae7-ea39-41e1-989e-d93625d9339a" providerId="ADAL" clId="{CBDB3163-BDDC-4ECF-A78A-1B4EB2AE60F6}" dt="2022-03-13T22:47:31.509" v="76" actId="478"/>
          <ac:spMkLst>
            <pc:docMk/>
            <pc:sldMk cId="3148785447" sldId="378"/>
            <ac:spMk id="11" creationId="{D26B9382-4717-4589-AB94-3F07BDF1EF4F}"/>
          </ac:spMkLst>
        </pc:spChg>
        <pc:spChg chg="del">
          <ac:chgData name="Thorben Pultke" userId="a58b4ae7-ea39-41e1-989e-d93625d9339a" providerId="ADAL" clId="{CBDB3163-BDDC-4ECF-A78A-1B4EB2AE60F6}" dt="2022-03-13T22:47:31.509" v="76" actId="478"/>
          <ac:spMkLst>
            <pc:docMk/>
            <pc:sldMk cId="3148785447" sldId="378"/>
            <ac:spMk id="14" creationId="{31277E33-02B0-40D5-9A8D-892EEE1F9F9D}"/>
          </ac:spMkLst>
        </pc:spChg>
        <pc:spChg chg="mod">
          <ac:chgData name="Thorben Pultke" userId="a58b4ae7-ea39-41e1-989e-d93625d9339a" providerId="ADAL" clId="{CBDB3163-BDDC-4ECF-A78A-1B4EB2AE60F6}" dt="2022-03-13T22:47:23.492" v="75" actId="20577"/>
          <ac:spMkLst>
            <pc:docMk/>
            <pc:sldMk cId="3148785447" sldId="378"/>
            <ac:spMk id="15" creationId="{FEF5DCC1-2142-4902-A611-725ABF2E072F}"/>
          </ac:spMkLst>
        </pc:spChg>
        <pc:spChg chg="mod">
          <ac:chgData name="Thorben Pultke" userId="a58b4ae7-ea39-41e1-989e-d93625d9339a" providerId="ADAL" clId="{CBDB3163-BDDC-4ECF-A78A-1B4EB2AE60F6}" dt="2022-03-13T22:47:14.666" v="41" actId="20577"/>
          <ac:spMkLst>
            <pc:docMk/>
            <pc:sldMk cId="3148785447" sldId="378"/>
            <ac:spMk id="17" creationId="{A2CA750F-CC34-4AF8-9F63-220B9207E654}"/>
          </ac:spMkLst>
        </pc:spChg>
        <pc:graphicFrameChg chg="del">
          <ac:chgData name="Thorben Pultke" userId="a58b4ae7-ea39-41e1-989e-d93625d9339a" providerId="ADAL" clId="{CBDB3163-BDDC-4ECF-A78A-1B4EB2AE60F6}" dt="2022-03-13T22:47:31.509" v="76" actId="478"/>
          <ac:graphicFrameMkLst>
            <pc:docMk/>
            <pc:sldMk cId="3148785447" sldId="378"/>
            <ac:graphicFrameMk id="12" creationId="{0F6C76B8-DA68-4120-AC26-CDC8530365A7}"/>
          </ac:graphicFrameMkLst>
        </pc:graphicFrameChg>
        <pc:graphicFrameChg chg="del">
          <ac:chgData name="Thorben Pultke" userId="a58b4ae7-ea39-41e1-989e-d93625d9339a" providerId="ADAL" clId="{CBDB3163-BDDC-4ECF-A78A-1B4EB2AE60F6}" dt="2022-03-13T22:47:31.509" v="76" actId="478"/>
          <ac:graphicFrameMkLst>
            <pc:docMk/>
            <pc:sldMk cId="3148785447" sldId="378"/>
            <ac:graphicFrameMk id="18" creationId="{0E726F69-C4B8-499B-9D5C-A2370A1FB37E}"/>
          </ac:graphicFrameMkLst>
        </pc:graphicFrameChg>
        <pc:picChg chg="add del mod">
          <ac:chgData name="Thorben Pultke" userId="a58b4ae7-ea39-41e1-989e-d93625d9339a" providerId="ADAL" clId="{CBDB3163-BDDC-4ECF-A78A-1B4EB2AE60F6}" dt="2022-03-13T23:21:50.287" v="191" actId="478"/>
          <ac:picMkLst>
            <pc:docMk/>
            <pc:sldMk cId="3148785447" sldId="378"/>
            <ac:picMk id="3" creationId="{E0A58B3D-EACF-46B4-8842-1FC457304AD9}"/>
          </ac:picMkLst>
        </pc:picChg>
        <pc:picChg chg="add mod">
          <ac:chgData name="Thorben Pultke" userId="a58b4ae7-ea39-41e1-989e-d93625d9339a" providerId="ADAL" clId="{CBDB3163-BDDC-4ECF-A78A-1B4EB2AE60F6}" dt="2022-03-13T23:22:06.651" v="201" actId="1035"/>
          <ac:picMkLst>
            <pc:docMk/>
            <pc:sldMk cId="3148785447" sldId="378"/>
            <ac:picMk id="6" creationId="{D44B7217-6B5C-40D5-9EAC-D8BFAFE7A616}"/>
          </ac:picMkLst>
        </pc:picChg>
        <pc:picChg chg="del">
          <ac:chgData name="Thorben Pultke" userId="a58b4ae7-ea39-41e1-989e-d93625d9339a" providerId="ADAL" clId="{CBDB3163-BDDC-4ECF-A78A-1B4EB2AE60F6}" dt="2022-03-13T22:47:31.509" v="76" actId="478"/>
          <ac:picMkLst>
            <pc:docMk/>
            <pc:sldMk cId="3148785447" sldId="378"/>
            <ac:picMk id="13" creationId="{91272FBA-7E92-477B-B456-0ED3116A12FD}"/>
          </ac:picMkLst>
        </pc:picChg>
      </pc:sldChg>
      <pc:sldMasterChg chg="modSldLayout">
        <pc:chgData name="Thorben Pultke" userId="a58b4ae7-ea39-41e1-989e-d93625d9339a" providerId="ADAL" clId="{CBDB3163-BDDC-4ECF-A78A-1B4EB2AE60F6}" dt="2022-03-12T11:19:13.915" v="1"/>
        <pc:sldMasterMkLst>
          <pc:docMk/>
          <pc:sldMasterMk cId="0" sldId="2147483688"/>
        </pc:sldMasterMkLst>
        <pc:sldLayoutChg chg="delSp">
          <pc:chgData name="Thorben Pultke" userId="a58b4ae7-ea39-41e1-989e-d93625d9339a" providerId="ADAL" clId="{CBDB3163-BDDC-4ECF-A78A-1B4EB2AE60F6}" dt="2022-03-12T11:19:13.915" v="1"/>
          <pc:sldLayoutMkLst>
            <pc:docMk/>
            <pc:sldMasterMk cId="0" sldId="2147483688"/>
            <pc:sldLayoutMk cId="198921104" sldId="2147483685"/>
          </pc:sldLayoutMkLst>
          <pc:spChg chg="del">
            <ac:chgData name="Thorben Pultke" userId="a58b4ae7-ea39-41e1-989e-d93625d9339a" providerId="ADAL" clId="{CBDB3163-BDDC-4ECF-A78A-1B4EB2AE60F6}" dt="2022-03-12T11:19:13.915" v="1"/>
            <ac:spMkLst>
              <pc:docMk/>
              <pc:sldMasterMk cId="0" sldId="2147483688"/>
              <pc:sldLayoutMk cId="198921104" sldId="2147483685"/>
              <ac:spMk id="38" creationId="{00000000-0000-0000-0000-000000000000}"/>
            </ac:spMkLst>
          </pc:spChg>
          <pc:spChg chg="del">
            <ac:chgData name="Thorben Pultke" userId="a58b4ae7-ea39-41e1-989e-d93625d9339a" providerId="ADAL" clId="{CBDB3163-BDDC-4ECF-A78A-1B4EB2AE60F6}" dt="2022-03-12T11:19:13.915" v="1"/>
            <ac:spMkLst>
              <pc:docMk/>
              <pc:sldMasterMk cId="0" sldId="2147483688"/>
              <pc:sldLayoutMk cId="198921104" sldId="2147483685"/>
              <ac:spMk id="39" creationId="{00000000-0000-0000-0000-000000000000}"/>
            </ac:spMkLst>
          </pc:spChg>
        </pc:sldLayoutChg>
        <pc:sldLayoutChg chg="delSp">
          <pc:chgData name="Thorben Pultke" userId="a58b4ae7-ea39-41e1-989e-d93625d9339a" providerId="ADAL" clId="{CBDB3163-BDDC-4ECF-A78A-1B4EB2AE60F6}" dt="2022-03-12T11:19:13.915" v="1"/>
          <pc:sldLayoutMkLst>
            <pc:docMk/>
            <pc:sldMasterMk cId="0" sldId="2147483681"/>
            <pc:sldLayoutMk cId="2718305764" sldId="2147483687"/>
          </pc:sldLayoutMkLst>
          <pc:spChg chg="del">
            <ac:chgData name="Thorben Pultke" userId="a58b4ae7-ea39-41e1-989e-d93625d9339a" providerId="ADAL" clId="{CBDB3163-BDDC-4ECF-A78A-1B4EB2AE60F6}" dt="2022-03-12T11:19:13.915" v="1"/>
            <ac:spMkLst>
              <pc:docMk/>
              <pc:sldMasterMk cId="0" sldId="2147483681"/>
              <pc:sldLayoutMk cId="2718305764" sldId="2147483687"/>
              <ac:spMk id="222" creationId="{00000000-0000-0000-0000-000000000000}"/>
            </ac:spMkLst>
          </pc:spChg>
        </pc:sldLayoutChg>
      </pc:sldMasterChg>
    </pc:docChg>
  </pc:docChgLst>
  <pc:docChgLst>
    <pc:chgData name="Szymanski, Sebastian" userId="bf1b8582-70ba-40d0-a583-43e520c50cac" providerId="ADAL" clId="{8267641C-1E34-48BB-9C4A-B6CEC2AF88F3}"/>
    <pc:docChg chg="undo redo custSel addSld delSld modSld modMainMaster addSection modSection">
      <pc:chgData name="Szymanski, Sebastian" userId="bf1b8582-70ba-40d0-a583-43e520c50cac" providerId="ADAL" clId="{8267641C-1E34-48BB-9C4A-B6CEC2AF88F3}" dt="2022-03-14T17:02:01.489" v="2378" actId="167"/>
      <pc:docMkLst>
        <pc:docMk/>
      </pc:docMkLst>
      <pc:sldChg chg="addSp delSp modSp mod">
        <pc:chgData name="Szymanski, Sebastian" userId="bf1b8582-70ba-40d0-a583-43e520c50cac" providerId="ADAL" clId="{8267641C-1E34-48BB-9C4A-B6CEC2AF88F3}" dt="2022-03-14T16:25:24.912" v="1578"/>
        <pc:sldMkLst>
          <pc:docMk/>
          <pc:sldMk cId="0" sldId="256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56"/>
            <ac:spMk id="3" creationId="{7EE6F891-1CEB-4131-ACC3-4818D7375D7B}"/>
          </ac:spMkLst>
        </pc:spChg>
        <pc:spChg chg="del">
          <ac:chgData name="Szymanski, Sebastian" userId="bf1b8582-70ba-40d0-a583-43e520c50cac" providerId="ADAL" clId="{8267641C-1E34-48BB-9C4A-B6CEC2AF88F3}" dt="2022-03-14T14:35:01.352" v="5" actId="478"/>
          <ac:spMkLst>
            <pc:docMk/>
            <pc:sldMk cId="0" sldId="256"/>
            <ac:spMk id="4" creationId="{CF261B7A-C799-4588-B9A1-6CFF73222F4A}"/>
          </ac:spMkLst>
        </pc:spChg>
        <pc:spChg chg="del">
          <ac:chgData name="Szymanski, Sebastian" userId="bf1b8582-70ba-40d0-a583-43e520c50cac" providerId="ADAL" clId="{8267641C-1E34-48BB-9C4A-B6CEC2AF88F3}" dt="2022-03-14T14:31:15.169" v="0" actId="478"/>
          <ac:spMkLst>
            <pc:docMk/>
            <pc:sldMk cId="0" sldId="256"/>
            <ac:spMk id="5" creationId="{C1A7CC85-AA1A-4799-8538-6CF46AE02B4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56"/>
            <ac:spMk id="6" creationId="{50E8143C-A82D-45DB-9276-C07DEF57558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0" sldId="256"/>
            <ac:spMk id="7" creationId="{06711F6C-3C7F-4B43-B07E-619B76BFACA1}"/>
          </ac:spMkLst>
        </pc:spChg>
        <pc:picChg chg="del">
          <ac:chgData name="Szymanski, Sebastian" userId="bf1b8582-70ba-40d0-a583-43e520c50cac" providerId="ADAL" clId="{8267641C-1E34-48BB-9C4A-B6CEC2AF88F3}" dt="2022-03-14T14:35:00.744" v="4" actId="478"/>
          <ac:picMkLst>
            <pc:docMk/>
            <pc:sldMk cId="0" sldId="256"/>
            <ac:picMk id="2" creationId="{3F87E7E6-45F5-4DEC-9AE9-5E8ED4E6A6A8}"/>
          </ac:picMkLst>
        </pc:picChg>
        <pc:picChg chg="add mod ord">
          <ac:chgData name="Szymanski, Sebastian" userId="bf1b8582-70ba-40d0-a583-43e520c50cac" providerId="ADAL" clId="{8267641C-1E34-48BB-9C4A-B6CEC2AF88F3}" dt="2022-03-14T14:35:10.505" v="7" actId="167"/>
          <ac:picMkLst>
            <pc:docMk/>
            <pc:sldMk cId="0" sldId="256"/>
            <ac:picMk id="9" creationId="{929968CE-BF70-4136-8B13-1FAA49E1FDFD}"/>
          </ac:picMkLst>
        </pc:picChg>
      </pc:sldChg>
      <pc:sldChg chg="del">
        <pc:chgData name="Szymanski, Sebastian" userId="bf1b8582-70ba-40d0-a583-43e520c50cac" providerId="ADAL" clId="{8267641C-1E34-48BB-9C4A-B6CEC2AF88F3}" dt="2022-03-14T14:31:26.556" v="1" actId="47"/>
        <pc:sldMkLst>
          <pc:docMk/>
          <pc:sldMk cId="0" sldId="257"/>
        </pc:sldMkLst>
      </pc:sldChg>
      <pc:sldChg chg="delSp modSp mod">
        <pc:chgData name="Szymanski, Sebastian" userId="bf1b8582-70ba-40d0-a583-43e520c50cac" providerId="ADAL" clId="{8267641C-1E34-48BB-9C4A-B6CEC2AF88F3}" dt="2022-03-14T16:38:05.154" v="1866" actId="14100"/>
        <pc:sldMkLst>
          <pc:docMk/>
          <pc:sldMk cId="0" sldId="25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59"/>
            <ac:spMk id="2" creationId="{F83DA585-F9AB-477E-B239-F24E73F0008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59"/>
            <ac:spMk id="4" creationId="{814E402B-ED1D-44E3-A0FD-043D2FE6991E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0" sldId="259"/>
            <ac:spMk id="5" creationId="{07861F20-8F29-4978-B7C3-BA6CA270E88D}"/>
          </ac:spMkLst>
        </pc:spChg>
        <pc:picChg chg="mod">
          <ac:chgData name="Szymanski, Sebastian" userId="bf1b8582-70ba-40d0-a583-43e520c50cac" providerId="ADAL" clId="{8267641C-1E34-48BB-9C4A-B6CEC2AF88F3}" dt="2022-03-14T16:38:05.154" v="1866" actId="14100"/>
          <ac:picMkLst>
            <pc:docMk/>
            <pc:sldMk cId="0" sldId="259"/>
            <ac:picMk id="3" creationId="{5578FF6B-E7E5-A547-9C37-2F011D50099E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4:10.889" v="2194" actId="14100"/>
        <pc:sldMkLst>
          <pc:docMk/>
          <pc:sldMk cId="3458610168" sldId="26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458610168" sldId="262"/>
            <ac:spMk id="2" creationId="{7858B942-3887-421B-AD95-6B86FC8B8D4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458610168" sldId="262"/>
            <ac:spMk id="3" creationId="{FBF5B51D-92E6-4D89-9BEB-6ABD689D6821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458610168" sldId="262"/>
            <ac:spMk id="5" creationId="{7C233C26-8F80-45B9-B310-217705C7D183}"/>
          </ac:spMkLst>
        </pc:spChg>
        <pc:spChg chg="del">
          <ac:chgData name="Szymanski, Sebastian" userId="bf1b8582-70ba-40d0-a583-43e520c50cac" providerId="ADAL" clId="{8267641C-1E34-48BB-9C4A-B6CEC2AF88F3}" dt="2022-03-14T15:45:51.079" v="490" actId="478"/>
          <ac:spMkLst>
            <pc:docMk/>
            <pc:sldMk cId="3458610168" sldId="262"/>
            <ac:spMk id="9" creationId="{B24CEBFD-1537-4288-AC48-D5CADB6853F0}"/>
          </ac:spMkLst>
        </pc:spChg>
        <pc:spChg chg="del">
          <ac:chgData name="Szymanski, Sebastian" userId="bf1b8582-70ba-40d0-a583-43e520c50cac" providerId="ADAL" clId="{8267641C-1E34-48BB-9C4A-B6CEC2AF88F3}" dt="2022-03-14T15:45:51.079" v="490" actId="478"/>
          <ac:spMkLst>
            <pc:docMk/>
            <pc:sldMk cId="3458610168" sldId="262"/>
            <ac:spMk id="10" creationId="{76FA346A-3E59-42D6-8593-C0D8372EA9ED}"/>
          </ac:spMkLst>
        </pc:spChg>
        <pc:spChg chg="add mod">
          <ac:chgData name="Szymanski, Sebastian" userId="bf1b8582-70ba-40d0-a583-43e520c50cac" providerId="ADAL" clId="{8267641C-1E34-48BB-9C4A-B6CEC2AF88F3}" dt="2022-03-14T15:45:52.256" v="491"/>
          <ac:spMkLst>
            <pc:docMk/>
            <pc:sldMk cId="3458610168" sldId="262"/>
            <ac:spMk id="11" creationId="{324AC3B5-A13E-4C32-90DA-6CE3F7ECFE97}"/>
          </ac:spMkLst>
        </pc:spChg>
        <pc:spChg chg="del">
          <ac:chgData name="Szymanski, Sebastian" userId="bf1b8582-70ba-40d0-a583-43e520c50cac" providerId="ADAL" clId="{8267641C-1E34-48BB-9C4A-B6CEC2AF88F3}" dt="2022-03-14T15:45:51.079" v="490" actId="478"/>
          <ac:spMkLst>
            <pc:docMk/>
            <pc:sldMk cId="3458610168" sldId="262"/>
            <ac:spMk id="12" creationId="{4EAEF1E5-04E5-4EC5-B17C-099DB872DB56}"/>
          </ac:spMkLst>
        </pc:spChg>
        <pc:spChg chg="add mod">
          <ac:chgData name="Szymanski, Sebastian" userId="bf1b8582-70ba-40d0-a583-43e520c50cac" providerId="ADAL" clId="{8267641C-1E34-48BB-9C4A-B6CEC2AF88F3}" dt="2022-03-14T16:44:10.889" v="2194" actId="14100"/>
          <ac:spMkLst>
            <pc:docMk/>
            <pc:sldMk cId="3458610168" sldId="262"/>
            <ac:spMk id="13" creationId="{1BD236CF-DC09-4BE2-8CA2-874D7F2B46E1}"/>
          </ac:spMkLst>
        </pc:spChg>
        <pc:spChg chg="add mod">
          <ac:chgData name="Szymanski, Sebastian" userId="bf1b8582-70ba-40d0-a583-43e520c50cac" providerId="ADAL" clId="{8267641C-1E34-48BB-9C4A-B6CEC2AF88F3}" dt="2022-03-14T15:45:52.256" v="491"/>
          <ac:spMkLst>
            <pc:docMk/>
            <pc:sldMk cId="3458610168" sldId="262"/>
            <ac:spMk id="15" creationId="{10A5A3A0-5065-491E-AE26-C0F610021E0F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17.983" v="2201" actId="14100"/>
        <pc:sldMkLst>
          <pc:docMk/>
          <pc:sldMk cId="437665843" sldId="26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37665843" sldId="264"/>
            <ac:spMk id="2" creationId="{53823571-0D8E-4768-9697-82B105C51C7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37665843" sldId="264"/>
            <ac:spMk id="4" creationId="{A8E4C032-11C8-4E02-9F27-D5E1007BEFB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37665843" sldId="264"/>
            <ac:spMk id="5" creationId="{409D6766-A74B-4893-B9AE-2917EE454224}"/>
          </ac:spMkLst>
        </pc:spChg>
        <pc:spChg chg="del">
          <ac:chgData name="Szymanski, Sebastian" userId="bf1b8582-70ba-40d0-a583-43e520c50cac" providerId="ADAL" clId="{8267641C-1E34-48BB-9C4A-B6CEC2AF88F3}" dt="2022-03-14T15:46:03.839" v="492" actId="478"/>
          <ac:spMkLst>
            <pc:docMk/>
            <pc:sldMk cId="437665843" sldId="264"/>
            <ac:spMk id="10" creationId="{61F1EC01-3FFE-4B33-B317-056E64C6F534}"/>
          </ac:spMkLst>
        </pc:spChg>
        <pc:spChg chg="add mod">
          <ac:chgData name="Szymanski, Sebastian" userId="bf1b8582-70ba-40d0-a583-43e520c50cac" providerId="ADAL" clId="{8267641C-1E34-48BB-9C4A-B6CEC2AF88F3}" dt="2022-03-14T15:46:04.825" v="493"/>
          <ac:spMkLst>
            <pc:docMk/>
            <pc:sldMk cId="437665843" sldId="264"/>
            <ac:spMk id="11" creationId="{42893F32-E633-4BD5-AA9C-1C9DCF0F4632}"/>
          </ac:spMkLst>
        </pc:spChg>
        <pc:spChg chg="del">
          <ac:chgData name="Szymanski, Sebastian" userId="bf1b8582-70ba-40d0-a583-43e520c50cac" providerId="ADAL" clId="{8267641C-1E34-48BB-9C4A-B6CEC2AF88F3}" dt="2022-03-14T15:46:03.839" v="492" actId="478"/>
          <ac:spMkLst>
            <pc:docMk/>
            <pc:sldMk cId="437665843" sldId="264"/>
            <ac:spMk id="12" creationId="{0A185812-F2BE-4A87-A4E4-99454D3D1B73}"/>
          </ac:spMkLst>
        </pc:spChg>
        <pc:spChg chg="del">
          <ac:chgData name="Szymanski, Sebastian" userId="bf1b8582-70ba-40d0-a583-43e520c50cac" providerId="ADAL" clId="{8267641C-1E34-48BB-9C4A-B6CEC2AF88F3}" dt="2022-03-14T15:46:03.839" v="492" actId="478"/>
          <ac:spMkLst>
            <pc:docMk/>
            <pc:sldMk cId="437665843" sldId="264"/>
            <ac:spMk id="16" creationId="{8BD3C8A9-4A28-4FAA-812C-F401AE890B4E}"/>
          </ac:spMkLst>
        </pc:spChg>
        <pc:spChg chg="add mod">
          <ac:chgData name="Szymanski, Sebastian" userId="bf1b8582-70ba-40d0-a583-43e520c50cac" providerId="ADAL" clId="{8267641C-1E34-48BB-9C4A-B6CEC2AF88F3}" dt="2022-03-14T16:44:17.983" v="2201" actId="14100"/>
          <ac:spMkLst>
            <pc:docMk/>
            <pc:sldMk cId="437665843" sldId="264"/>
            <ac:spMk id="18" creationId="{CA859251-691D-4D39-B48F-86D63F34A2A2}"/>
          </ac:spMkLst>
        </pc:spChg>
        <pc:spChg chg="add mod">
          <ac:chgData name="Szymanski, Sebastian" userId="bf1b8582-70ba-40d0-a583-43e520c50cac" providerId="ADAL" clId="{8267641C-1E34-48BB-9C4A-B6CEC2AF88F3}" dt="2022-03-14T15:46:04.825" v="493"/>
          <ac:spMkLst>
            <pc:docMk/>
            <pc:sldMk cId="437665843" sldId="264"/>
            <ac:spMk id="19" creationId="{F725F913-9B32-4C5A-99E2-0109243557D1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24.313" v="2208" actId="14100"/>
        <pc:sldMkLst>
          <pc:docMk/>
          <pc:sldMk cId="2425419694" sldId="26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425419694" sldId="265"/>
            <ac:spMk id="2" creationId="{5EB5E019-F524-4B3D-ADA0-1E6E1041572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425419694" sldId="265"/>
            <ac:spMk id="3" creationId="{3E73823E-6D63-451B-BF3F-B4D41575ECD9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425419694" sldId="265"/>
            <ac:spMk id="4" creationId="{9F4C168B-F03D-4F31-A1A4-F27B2B282AB8}"/>
          </ac:spMkLst>
        </pc:spChg>
        <pc:spChg chg="del">
          <ac:chgData name="Szymanski, Sebastian" userId="bf1b8582-70ba-40d0-a583-43e520c50cac" providerId="ADAL" clId="{8267641C-1E34-48BB-9C4A-B6CEC2AF88F3}" dt="2022-03-14T15:46:09.844" v="494" actId="478"/>
          <ac:spMkLst>
            <pc:docMk/>
            <pc:sldMk cId="2425419694" sldId="265"/>
            <ac:spMk id="15" creationId="{F7053847-D0A5-42F4-884E-6A5840FA1CB7}"/>
          </ac:spMkLst>
        </pc:spChg>
        <pc:spChg chg="del">
          <ac:chgData name="Szymanski, Sebastian" userId="bf1b8582-70ba-40d0-a583-43e520c50cac" providerId="ADAL" clId="{8267641C-1E34-48BB-9C4A-B6CEC2AF88F3}" dt="2022-03-14T15:46:09.844" v="494" actId="478"/>
          <ac:spMkLst>
            <pc:docMk/>
            <pc:sldMk cId="2425419694" sldId="265"/>
            <ac:spMk id="16" creationId="{A1059455-E005-43E1-A1F4-9E76D47125EE}"/>
          </ac:spMkLst>
        </pc:spChg>
        <pc:spChg chg="add mod">
          <ac:chgData name="Szymanski, Sebastian" userId="bf1b8582-70ba-40d0-a583-43e520c50cac" providerId="ADAL" clId="{8267641C-1E34-48BB-9C4A-B6CEC2AF88F3}" dt="2022-03-14T15:46:12.333" v="496"/>
          <ac:spMkLst>
            <pc:docMk/>
            <pc:sldMk cId="2425419694" sldId="265"/>
            <ac:spMk id="17" creationId="{A7E6D1A9-8F32-4DE4-8C53-9B0262E293C7}"/>
          </ac:spMkLst>
        </pc:spChg>
        <pc:spChg chg="del">
          <ac:chgData name="Szymanski, Sebastian" userId="bf1b8582-70ba-40d0-a583-43e520c50cac" providerId="ADAL" clId="{8267641C-1E34-48BB-9C4A-B6CEC2AF88F3}" dt="2022-03-14T15:46:11.322" v="495" actId="478"/>
          <ac:spMkLst>
            <pc:docMk/>
            <pc:sldMk cId="2425419694" sldId="265"/>
            <ac:spMk id="18" creationId="{F2AF2B2D-CEF8-4887-AAE3-3ED29FB2A72A}"/>
          </ac:spMkLst>
        </pc:spChg>
        <pc:spChg chg="add mod">
          <ac:chgData name="Szymanski, Sebastian" userId="bf1b8582-70ba-40d0-a583-43e520c50cac" providerId="ADAL" clId="{8267641C-1E34-48BB-9C4A-B6CEC2AF88F3}" dt="2022-03-14T16:44:24.313" v="2208" actId="14100"/>
          <ac:spMkLst>
            <pc:docMk/>
            <pc:sldMk cId="2425419694" sldId="265"/>
            <ac:spMk id="19" creationId="{CE79840E-1C2B-401D-8B06-736EDFC40744}"/>
          </ac:spMkLst>
        </pc:spChg>
        <pc:spChg chg="add mod">
          <ac:chgData name="Szymanski, Sebastian" userId="bf1b8582-70ba-40d0-a583-43e520c50cac" providerId="ADAL" clId="{8267641C-1E34-48BB-9C4A-B6CEC2AF88F3}" dt="2022-03-14T15:46:12.333" v="496"/>
          <ac:spMkLst>
            <pc:docMk/>
            <pc:sldMk cId="2425419694" sldId="265"/>
            <ac:spMk id="20" creationId="{D42DB9A4-68FF-4A30-B79D-B56471DAAF74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6:57.170" v="1847" actId="1076"/>
        <pc:sldMkLst>
          <pc:docMk/>
          <pc:sldMk cId="1266483014" sldId="267"/>
        </pc:sldMkLst>
        <pc:spChg chg="add del mod">
          <ac:chgData name="Szymanski, Sebastian" userId="bf1b8582-70ba-40d0-a583-43e520c50cac" providerId="ADAL" clId="{8267641C-1E34-48BB-9C4A-B6CEC2AF88F3}" dt="2022-03-14T16:10:22.968" v="1438" actId="478"/>
          <ac:spMkLst>
            <pc:docMk/>
            <pc:sldMk cId="1266483014" sldId="267"/>
            <ac:spMk id="11" creationId="{516B9B3A-BC20-4CF0-B0EF-7DB660A3CEDE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66483014" sldId="267"/>
            <ac:spMk id="13" creationId="{CA13428D-94A0-4AAE-9B64-BEAEC3BEDEB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66483014" sldId="267"/>
            <ac:spMk id="14" creationId="{A1639D2E-56DC-48ED-BABF-F4DF7F901EE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66483014" sldId="267"/>
            <ac:spMk id="15" creationId="{79480033-85DB-4F6B-9942-1C4251A1717B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26" creationId="{09573481-5FEF-C743-AA7B-CADECF3914BD}"/>
          </ac:spMkLst>
        </pc:spChg>
        <pc:spChg chg="del">
          <ac:chgData name="Szymanski, Sebastian" userId="bf1b8582-70ba-40d0-a583-43e520c50cac" providerId="ADAL" clId="{8267641C-1E34-48BB-9C4A-B6CEC2AF88F3}" dt="2022-03-14T16:10:20.602" v="1437" actId="478"/>
          <ac:spMkLst>
            <pc:docMk/>
            <pc:sldMk cId="1266483014" sldId="267"/>
            <ac:spMk id="56" creationId="{3227CFF7-C61C-D04E-9136-3B73CD509C01}"/>
          </ac:spMkLst>
        </pc:spChg>
        <pc:spChg chg="add mod">
          <ac:chgData name="Szymanski, Sebastian" userId="bf1b8582-70ba-40d0-a583-43e520c50cac" providerId="ADAL" clId="{8267641C-1E34-48BB-9C4A-B6CEC2AF88F3}" dt="2022-03-14T16:10:24.731" v="1439"/>
          <ac:spMkLst>
            <pc:docMk/>
            <pc:sldMk cId="1266483014" sldId="267"/>
            <ac:spMk id="57" creationId="{34448D36-C959-4A19-9C79-A84A47FDF087}"/>
          </ac:spMkLst>
        </pc:spChg>
        <pc:spChg chg="del">
          <ac:chgData name="Szymanski, Sebastian" userId="bf1b8582-70ba-40d0-a583-43e520c50cac" providerId="ADAL" clId="{8267641C-1E34-48BB-9C4A-B6CEC2AF88F3}" dt="2022-03-14T16:10:20.602" v="1437" actId="478"/>
          <ac:spMkLst>
            <pc:docMk/>
            <pc:sldMk cId="1266483014" sldId="267"/>
            <ac:spMk id="58" creationId="{F8F66556-763C-B44C-AA60-8129EC056F7C}"/>
          </ac:spMkLst>
        </pc:spChg>
        <pc:spChg chg="del">
          <ac:chgData name="Szymanski, Sebastian" userId="bf1b8582-70ba-40d0-a583-43e520c50cac" providerId="ADAL" clId="{8267641C-1E34-48BB-9C4A-B6CEC2AF88F3}" dt="2022-03-14T16:10:20.602" v="1437" actId="478"/>
          <ac:spMkLst>
            <pc:docMk/>
            <pc:sldMk cId="1266483014" sldId="267"/>
            <ac:spMk id="59" creationId="{583B2935-564D-F941-BB08-3E956C417FF8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61" creationId="{6BBB74BD-C7E0-EA4B-A683-9B99C5037627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62" creationId="{C88D5C6D-5002-F649-8FF6-64B36ED06902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63" creationId="{E84B9FA2-8398-8A47-AAF9-F3530CC6CCE9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64" creationId="{4D9F97EC-2123-FB44-B3A8-08B2C7058178}"/>
          </ac:spMkLst>
        </pc:spChg>
        <pc:spChg chg="add mod">
          <ac:chgData name="Szymanski, Sebastian" userId="bf1b8582-70ba-40d0-a583-43e520c50cac" providerId="ADAL" clId="{8267641C-1E34-48BB-9C4A-B6CEC2AF88F3}" dt="2022-03-14T16:36:34.519" v="1834" actId="14100"/>
          <ac:spMkLst>
            <pc:docMk/>
            <pc:sldMk cId="1266483014" sldId="267"/>
            <ac:spMk id="65" creationId="{7D3E6227-A884-45AB-A079-6BEF5CFE74A0}"/>
          </ac:spMkLst>
        </pc:spChg>
        <pc:spChg chg="add mod">
          <ac:chgData name="Szymanski, Sebastian" userId="bf1b8582-70ba-40d0-a583-43e520c50cac" providerId="ADAL" clId="{8267641C-1E34-48BB-9C4A-B6CEC2AF88F3}" dt="2022-03-14T16:10:54.575" v="1468" actId="20577"/>
          <ac:spMkLst>
            <pc:docMk/>
            <pc:sldMk cId="1266483014" sldId="267"/>
            <ac:spMk id="66" creationId="{DD7C133A-4531-433F-81EE-A0137EE13275}"/>
          </ac:spMkLst>
        </pc:spChg>
        <pc:spChg chg="mod">
          <ac:chgData name="Szymanski, Sebastian" userId="bf1b8582-70ba-40d0-a583-43e520c50cac" providerId="ADAL" clId="{8267641C-1E34-48BB-9C4A-B6CEC2AF88F3}" dt="2022-03-14T16:36:57.170" v="1847" actId="1076"/>
          <ac:spMkLst>
            <pc:docMk/>
            <pc:sldMk cId="1266483014" sldId="267"/>
            <ac:spMk id="67" creationId="{3F732B0C-F72F-8E4F-8FF9-1B68ABD0427E}"/>
          </ac:spMkLst>
        </pc:spChg>
        <pc:grpChg chg="mod">
          <ac:chgData name="Szymanski, Sebastian" userId="bf1b8582-70ba-40d0-a583-43e520c50cac" providerId="ADAL" clId="{8267641C-1E34-48BB-9C4A-B6CEC2AF88F3}" dt="2022-03-14T16:36:57.170" v="1847" actId="1076"/>
          <ac:grpSpMkLst>
            <pc:docMk/>
            <pc:sldMk cId="1266483014" sldId="267"/>
            <ac:grpSpMk id="2" creationId="{8F11E9CF-2823-479C-B66A-E6A7C0706C59}"/>
          </ac:grpSpMkLst>
        </pc:grpChg>
        <pc:picChg chg="mod">
          <ac:chgData name="Szymanski, Sebastian" userId="bf1b8582-70ba-40d0-a583-43e520c50cac" providerId="ADAL" clId="{8267641C-1E34-48BB-9C4A-B6CEC2AF88F3}" dt="2022-03-14T16:36:57.170" v="1847" actId="1076"/>
          <ac:picMkLst>
            <pc:docMk/>
            <pc:sldMk cId="1266483014" sldId="267"/>
            <ac:picMk id="18" creationId="{FAC356AF-0695-2948-B383-C888F7BB6985}"/>
          </ac:picMkLst>
        </pc:picChg>
        <pc:picChg chg="mod">
          <ac:chgData name="Szymanski, Sebastian" userId="bf1b8582-70ba-40d0-a583-43e520c50cac" providerId="ADAL" clId="{8267641C-1E34-48BB-9C4A-B6CEC2AF88F3}" dt="2022-03-14T16:36:57.170" v="1847" actId="1076"/>
          <ac:picMkLst>
            <pc:docMk/>
            <pc:sldMk cId="1266483014" sldId="267"/>
            <ac:picMk id="20" creationId="{1F07C8E8-062A-F549-AFAB-A3D72C901023}"/>
          </ac:picMkLst>
        </pc:picChg>
        <pc:picChg chg="mod">
          <ac:chgData name="Szymanski, Sebastian" userId="bf1b8582-70ba-40d0-a583-43e520c50cac" providerId="ADAL" clId="{8267641C-1E34-48BB-9C4A-B6CEC2AF88F3}" dt="2022-03-14T16:36:57.170" v="1847" actId="1076"/>
          <ac:picMkLst>
            <pc:docMk/>
            <pc:sldMk cId="1266483014" sldId="267"/>
            <ac:picMk id="23" creationId="{68A7164D-B704-9640-A0CA-8F55D87A743F}"/>
          </ac:picMkLst>
        </pc:picChg>
        <pc:picChg chg="mod">
          <ac:chgData name="Szymanski, Sebastian" userId="bf1b8582-70ba-40d0-a583-43e520c50cac" providerId="ADAL" clId="{8267641C-1E34-48BB-9C4A-B6CEC2AF88F3}" dt="2022-03-14T16:36:57.170" v="1847" actId="1076"/>
          <ac:picMkLst>
            <pc:docMk/>
            <pc:sldMk cId="1266483014" sldId="267"/>
            <ac:picMk id="55" creationId="{A9B95B68-F5A1-174D-B8CB-82E7A8F2CD47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4:35.601" v="2222" actId="14100"/>
        <pc:sldMkLst>
          <pc:docMk/>
          <pc:sldMk cId="2114061285" sldId="26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114061285" sldId="268"/>
            <ac:spMk id="2" creationId="{F0C82B88-E574-42EA-B2F8-5C8623A841E5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114061285" sldId="268"/>
            <ac:spMk id="4" creationId="{D1F99C6A-639A-4D22-8BD7-5391EEA75AB3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114061285" sldId="268"/>
            <ac:spMk id="5" creationId="{649E7600-B7B8-467D-8F4E-C241A56ACC06}"/>
          </ac:spMkLst>
        </pc:spChg>
        <pc:spChg chg="del">
          <ac:chgData name="Szymanski, Sebastian" userId="bf1b8582-70ba-40d0-a583-43e520c50cac" providerId="ADAL" clId="{8267641C-1E34-48BB-9C4A-B6CEC2AF88F3}" dt="2022-03-14T15:46:29.414" v="500" actId="478"/>
          <ac:spMkLst>
            <pc:docMk/>
            <pc:sldMk cId="2114061285" sldId="268"/>
            <ac:spMk id="20" creationId="{77810D79-4AD5-4F92-B4A2-AB2A64AF6C7C}"/>
          </ac:spMkLst>
        </pc:spChg>
        <pc:spChg chg="del">
          <ac:chgData name="Szymanski, Sebastian" userId="bf1b8582-70ba-40d0-a583-43e520c50cac" providerId="ADAL" clId="{8267641C-1E34-48BB-9C4A-B6CEC2AF88F3}" dt="2022-03-14T15:46:29.414" v="500" actId="478"/>
          <ac:spMkLst>
            <pc:docMk/>
            <pc:sldMk cId="2114061285" sldId="268"/>
            <ac:spMk id="21" creationId="{9A1FF5E4-1D42-4261-826B-4904DCAB985E}"/>
          </ac:spMkLst>
        </pc:spChg>
        <pc:spChg chg="del">
          <ac:chgData name="Szymanski, Sebastian" userId="bf1b8582-70ba-40d0-a583-43e520c50cac" providerId="ADAL" clId="{8267641C-1E34-48BB-9C4A-B6CEC2AF88F3}" dt="2022-03-14T15:46:30.710" v="501" actId="478"/>
          <ac:spMkLst>
            <pc:docMk/>
            <pc:sldMk cId="2114061285" sldId="268"/>
            <ac:spMk id="22" creationId="{A6946C8B-1563-41FF-840E-C446AB44E306}"/>
          </ac:spMkLst>
        </pc:spChg>
        <pc:spChg chg="add mod">
          <ac:chgData name="Szymanski, Sebastian" userId="bf1b8582-70ba-40d0-a583-43e520c50cac" providerId="ADAL" clId="{8267641C-1E34-48BB-9C4A-B6CEC2AF88F3}" dt="2022-03-14T15:46:31.960" v="502"/>
          <ac:spMkLst>
            <pc:docMk/>
            <pc:sldMk cId="2114061285" sldId="268"/>
            <ac:spMk id="23" creationId="{883A2B6E-D0D1-4911-8522-3E2FF5F5A0DB}"/>
          </ac:spMkLst>
        </pc:spChg>
        <pc:spChg chg="add mod">
          <ac:chgData name="Szymanski, Sebastian" userId="bf1b8582-70ba-40d0-a583-43e520c50cac" providerId="ADAL" clId="{8267641C-1E34-48BB-9C4A-B6CEC2AF88F3}" dt="2022-03-14T16:44:35.601" v="2222" actId="14100"/>
          <ac:spMkLst>
            <pc:docMk/>
            <pc:sldMk cId="2114061285" sldId="268"/>
            <ac:spMk id="24" creationId="{4EB5A8BF-3B0B-469F-8CC7-637A737048D7}"/>
          </ac:spMkLst>
        </pc:spChg>
        <pc:spChg chg="add mod">
          <ac:chgData name="Szymanski, Sebastian" userId="bf1b8582-70ba-40d0-a583-43e520c50cac" providerId="ADAL" clId="{8267641C-1E34-48BB-9C4A-B6CEC2AF88F3}" dt="2022-03-14T15:46:31.960" v="502"/>
          <ac:spMkLst>
            <pc:docMk/>
            <pc:sldMk cId="2114061285" sldId="268"/>
            <ac:spMk id="25" creationId="{AFC2168C-70EB-413D-9508-97282397F996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43.273" v="2229" actId="14100"/>
        <pc:sldMkLst>
          <pc:docMk/>
          <pc:sldMk cId="3770143676" sldId="27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770143676" sldId="270"/>
            <ac:spMk id="3" creationId="{08BC061A-3F81-491C-B2A1-B2E528278A6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770143676" sldId="270"/>
            <ac:spMk id="5" creationId="{D6FD7A04-C18B-420F-A957-25BDBE9B10A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770143676" sldId="270"/>
            <ac:spMk id="6" creationId="{0717895E-4E2F-4D4E-8C71-E1BF87364118}"/>
          </ac:spMkLst>
        </pc:spChg>
        <pc:spChg chg="del">
          <ac:chgData name="Szymanski, Sebastian" userId="bf1b8582-70ba-40d0-a583-43e520c50cac" providerId="ADAL" clId="{8267641C-1E34-48BB-9C4A-B6CEC2AF88F3}" dt="2022-03-14T15:46:44.465" v="503" actId="478"/>
          <ac:spMkLst>
            <pc:docMk/>
            <pc:sldMk cId="3770143676" sldId="270"/>
            <ac:spMk id="8" creationId="{5BDA5FD9-0E9A-4F5B-8919-8FFF1F0158FB}"/>
          </ac:spMkLst>
        </pc:spChg>
        <pc:spChg chg="del">
          <ac:chgData name="Szymanski, Sebastian" userId="bf1b8582-70ba-40d0-a583-43e520c50cac" providerId="ADAL" clId="{8267641C-1E34-48BB-9C4A-B6CEC2AF88F3}" dt="2022-03-14T15:46:44.465" v="503" actId="478"/>
          <ac:spMkLst>
            <pc:docMk/>
            <pc:sldMk cId="3770143676" sldId="270"/>
            <ac:spMk id="10" creationId="{23C40966-EBF4-4568-8FCC-72F23092B37F}"/>
          </ac:spMkLst>
        </pc:spChg>
        <pc:spChg chg="del">
          <ac:chgData name="Szymanski, Sebastian" userId="bf1b8582-70ba-40d0-a583-43e520c50cac" providerId="ADAL" clId="{8267641C-1E34-48BB-9C4A-B6CEC2AF88F3}" dt="2022-03-14T15:46:44.465" v="503" actId="478"/>
          <ac:spMkLst>
            <pc:docMk/>
            <pc:sldMk cId="3770143676" sldId="270"/>
            <ac:spMk id="11" creationId="{DF8F6D1B-F075-4344-BC2E-EC1242444810}"/>
          </ac:spMkLst>
        </pc:spChg>
        <pc:spChg chg="add mod">
          <ac:chgData name="Szymanski, Sebastian" userId="bf1b8582-70ba-40d0-a583-43e520c50cac" providerId="ADAL" clId="{8267641C-1E34-48BB-9C4A-B6CEC2AF88F3}" dt="2022-03-14T15:46:45.552" v="504"/>
          <ac:spMkLst>
            <pc:docMk/>
            <pc:sldMk cId="3770143676" sldId="270"/>
            <ac:spMk id="15" creationId="{CE013491-A598-4072-AA93-231D645316B7}"/>
          </ac:spMkLst>
        </pc:spChg>
        <pc:spChg chg="add mod">
          <ac:chgData name="Szymanski, Sebastian" userId="bf1b8582-70ba-40d0-a583-43e520c50cac" providerId="ADAL" clId="{8267641C-1E34-48BB-9C4A-B6CEC2AF88F3}" dt="2022-03-14T16:44:43.273" v="2229" actId="14100"/>
          <ac:spMkLst>
            <pc:docMk/>
            <pc:sldMk cId="3770143676" sldId="270"/>
            <ac:spMk id="16" creationId="{F1E73352-5B15-4C30-82C2-592BD6F97BE6}"/>
          </ac:spMkLst>
        </pc:spChg>
        <pc:spChg chg="add mod">
          <ac:chgData name="Szymanski, Sebastian" userId="bf1b8582-70ba-40d0-a583-43e520c50cac" providerId="ADAL" clId="{8267641C-1E34-48BB-9C4A-B6CEC2AF88F3}" dt="2022-03-14T15:46:45.552" v="504"/>
          <ac:spMkLst>
            <pc:docMk/>
            <pc:sldMk cId="3770143676" sldId="270"/>
            <ac:spMk id="17" creationId="{C2717B4F-442C-44D6-8C21-DF1461C460B8}"/>
          </ac:spMkLst>
        </pc:spChg>
        <pc:picChg chg="mod">
          <ac:chgData name="Szymanski, Sebastian" userId="bf1b8582-70ba-40d0-a583-43e520c50cac" providerId="ADAL" clId="{8267641C-1E34-48BB-9C4A-B6CEC2AF88F3}" dt="2022-03-14T16:01:26.687" v="1151" actId="14100"/>
          <ac:picMkLst>
            <pc:docMk/>
            <pc:sldMk cId="3770143676" sldId="270"/>
            <ac:picMk id="4" creationId="{F8B3FFB6-9B0C-4B10-9528-CBDD3F596B18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4:47.525" v="2236" actId="14100"/>
        <pc:sldMkLst>
          <pc:docMk/>
          <pc:sldMk cId="3892933314" sldId="27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892933314" sldId="271"/>
            <ac:spMk id="2" creationId="{C1D364D6-2F66-45EC-BC0A-DB25087A810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892933314" sldId="271"/>
            <ac:spMk id="4" creationId="{6A23482B-5388-4C16-97A3-B4C1E10A5B51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892933314" sldId="271"/>
            <ac:spMk id="5" creationId="{419214A7-AB98-46D4-AF75-11D31126A33F}"/>
          </ac:spMkLst>
        </pc:spChg>
        <pc:spChg chg="add mod">
          <ac:chgData name="Szymanski, Sebastian" userId="bf1b8582-70ba-40d0-a583-43e520c50cac" providerId="ADAL" clId="{8267641C-1E34-48BB-9C4A-B6CEC2AF88F3}" dt="2022-03-14T15:46:59.412" v="506"/>
          <ac:spMkLst>
            <pc:docMk/>
            <pc:sldMk cId="3892933314" sldId="271"/>
            <ac:spMk id="6" creationId="{0475194A-51C9-48B7-ADF3-2BE7EB48F1F7}"/>
          </ac:spMkLst>
        </pc:spChg>
        <pc:spChg chg="add mod">
          <ac:chgData name="Szymanski, Sebastian" userId="bf1b8582-70ba-40d0-a583-43e520c50cac" providerId="ADAL" clId="{8267641C-1E34-48BB-9C4A-B6CEC2AF88F3}" dt="2022-03-14T16:44:47.525" v="2236" actId="14100"/>
          <ac:spMkLst>
            <pc:docMk/>
            <pc:sldMk cId="3892933314" sldId="271"/>
            <ac:spMk id="7" creationId="{7D0B12CE-2582-4107-9E0F-8093D5C5B3A2}"/>
          </ac:spMkLst>
        </pc:spChg>
        <pc:spChg chg="del">
          <ac:chgData name="Szymanski, Sebastian" userId="bf1b8582-70ba-40d0-a583-43e520c50cac" providerId="ADAL" clId="{8267641C-1E34-48BB-9C4A-B6CEC2AF88F3}" dt="2022-03-14T15:46:58.505" v="505" actId="478"/>
          <ac:spMkLst>
            <pc:docMk/>
            <pc:sldMk cId="3892933314" sldId="271"/>
            <ac:spMk id="8" creationId="{C03E7B13-5A67-4C10-BA77-3D973CC2E2FA}"/>
          </ac:spMkLst>
        </pc:spChg>
        <pc:spChg chg="del">
          <ac:chgData name="Szymanski, Sebastian" userId="bf1b8582-70ba-40d0-a583-43e520c50cac" providerId="ADAL" clId="{8267641C-1E34-48BB-9C4A-B6CEC2AF88F3}" dt="2022-03-14T15:46:58.505" v="505" actId="478"/>
          <ac:spMkLst>
            <pc:docMk/>
            <pc:sldMk cId="3892933314" sldId="271"/>
            <ac:spMk id="9" creationId="{D12ACB23-D6E8-45B1-89E3-6A26CD6DBDDE}"/>
          </ac:spMkLst>
        </pc:spChg>
        <pc:spChg chg="del">
          <ac:chgData name="Szymanski, Sebastian" userId="bf1b8582-70ba-40d0-a583-43e520c50cac" providerId="ADAL" clId="{8267641C-1E34-48BB-9C4A-B6CEC2AF88F3}" dt="2022-03-14T15:46:58.505" v="505" actId="478"/>
          <ac:spMkLst>
            <pc:docMk/>
            <pc:sldMk cId="3892933314" sldId="271"/>
            <ac:spMk id="10" creationId="{4FC04933-BE70-4CF1-91F4-4E4DAEA78F91}"/>
          </ac:spMkLst>
        </pc:spChg>
        <pc:spChg chg="add mod">
          <ac:chgData name="Szymanski, Sebastian" userId="bf1b8582-70ba-40d0-a583-43e520c50cac" providerId="ADAL" clId="{8267641C-1E34-48BB-9C4A-B6CEC2AF88F3}" dt="2022-03-14T15:46:59.412" v="506"/>
          <ac:spMkLst>
            <pc:docMk/>
            <pc:sldMk cId="3892933314" sldId="271"/>
            <ac:spMk id="11" creationId="{020D72D6-DDE0-4E22-A5A4-F54976C85352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53.437" v="2243" actId="14100"/>
        <pc:sldMkLst>
          <pc:docMk/>
          <pc:sldMk cId="1264707183" sldId="27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64707183" sldId="272"/>
            <ac:spMk id="2" creationId="{15D3A94D-BFA5-4CB5-98E1-D67B31AF98E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64707183" sldId="272"/>
            <ac:spMk id="4" creationId="{595FBC39-EE1F-45D8-929A-1122E1087EB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64707183" sldId="272"/>
            <ac:spMk id="5" creationId="{4F71BC35-D950-4D21-ABE4-D9FD5199B8F3}"/>
          </ac:spMkLst>
        </pc:spChg>
        <pc:spChg chg="del">
          <ac:chgData name="Szymanski, Sebastian" userId="bf1b8582-70ba-40d0-a583-43e520c50cac" providerId="ADAL" clId="{8267641C-1E34-48BB-9C4A-B6CEC2AF88F3}" dt="2022-03-14T15:47:02.166" v="507" actId="478"/>
          <ac:spMkLst>
            <pc:docMk/>
            <pc:sldMk cId="1264707183" sldId="272"/>
            <ac:spMk id="6" creationId="{B16574FE-9BD5-495D-9FAC-7AF215D75AEE}"/>
          </ac:spMkLst>
        </pc:spChg>
        <pc:spChg chg="del">
          <ac:chgData name="Szymanski, Sebastian" userId="bf1b8582-70ba-40d0-a583-43e520c50cac" providerId="ADAL" clId="{8267641C-1E34-48BB-9C4A-B6CEC2AF88F3}" dt="2022-03-14T15:47:02.166" v="507" actId="478"/>
          <ac:spMkLst>
            <pc:docMk/>
            <pc:sldMk cId="1264707183" sldId="272"/>
            <ac:spMk id="7" creationId="{1ACA4B00-AD55-4F0B-B12C-FFAB86AA87B0}"/>
          </ac:spMkLst>
        </pc:spChg>
        <pc:spChg chg="add mod">
          <ac:chgData name="Szymanski, Sebastian" userId="bf1b8582-70ba-40d0-a583-43e520c50cac" providerId="ADAL" clId="{8267641C-1E34-48BB-9C4A-B6CEC2AF88F3}" dt="2022-03-14T15:47:03.017" v="508"/>
          <ac:spMkLst>
            <pc:docMk/>
            <pc:sldMk cId="1264707183" sldId="272"/>
            <ac:spMk id="8" creationId="{BE8C345A-441C-4BAA-9877-C84E67A5C399}"/>
          </ac:spMkLst>
        </pc:spChg>
        <pc:spChg chg="del">
          <ac:chgData name="Szymanski, Sebastian" userId="bf1b8582-70ba-40d0-a583-43e520c50cac" providerId="ADAL" clId="{8267641C-1E34-48BB-9C4A-B6CEC2AF88F3}" dt="2022-03-14T15:47:02.166" v="507" actId="478"/>
          <ac:spMkLst>
            <pc:docMk/>
            <pc:sldMk cId="1264707183" sldId="272"/>
            <ac:spMk id="9" creationId="{73B03CBD-3DA2-4BB1-A024-28134DE7EE4F}"/>
          </ac:spMkLst>
        </pc:spChg>
        <pc:spChg chg="add mod">
          <ac:chgData name="Szymanski, Sebastian" userId="bf1b8582-70ba-40d0-a583-43e520c50cac" providerId="ADAL" clId="{8267641C-1E34-48BB-9C4A-B6CEC2AF88F3}" dt="2022-03-14T16:44:53.437" v="2243" actId="14100"/>
          <ac:spMkLst>
            <pc:docMk/>
            <pc:sldMk cId="1264707183" sldId="272"/>
            <ac:spMk id="10" creationId="{B7EA2149-1C76-484C-85BF-0C871A54C8AC}"/>
          </ac:spMkLst>
        </pc:spChg>
        <pc:spChg chg="add mod">
          <ac:chgData name="Szymanski, Sebastian" userId="bf1b8582-70ba-40d0-a583-43e520c50cac" providerId="ADAL" clId="{8267641C-1E34-48BB-9C4A-B6CEC2AF88F3}" dt="2022-03-14T15:47:03.017" v="508"/>
          <ac:spMkLst>
            <pc:docMk/>
            <pc:sldMk cId="1264707183" sldId="272"/>
            <ac:spMk id="11" creationId="{E4C92714-0C9D-4518-99DE-D318D0F0E14F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01.229" v="2250" actId="14100"/>
        <pc:sldMkLst>
          <pc:docMk/>
          <pc:sldMk cId="229250134" sldId="273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29250134" sldId="273"/>
            <ac:spMk id="2" creationId="{973629E4-9A5F-49D0-AAD4-88237D91630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29250134" sldId="273"/>
            <ac:spMk id="4" creationId="{2B630BAB-4DA5-4065-B88D-E81F46FF0598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29250134" sldId="273"/>
            <ac:spMk id="5" creationId="{100906A5-F989-48DC-B759-12800EEBE900}"/>
          </ac:spMkLst>
        </pc:spChg>
        <pc:spChg chg="del">
          <ac:chgData name="Szymanski, Sebastian" userId="bf1b8582-70ba-40d0-a583-43e520c50cac" providerId="ADAL" clId="{8267641C-1E34-48BB-9C4A-B6CEC2AF88F3}" dt="2022-03-14T15:47:05.988" v="509" actId="478"/>
          <ac:spMkLst>
            <pc:docMk/>
            <pc:sldMk cId="229250134" sldId="273"/>
            <ac:spMk id="6" creationId="{E3BC517D-76C1-43B0-8BAF-5AFF3096C134}"/>
          </ac:spMkLst>
        </pc:spChg>
        <pc:spChg chg="del">
          <ac:chgData name="Szymanski, Sebastian" userId="bf1b8582-70ba-40d0-a583-43e520c50cac" providerId="ADAL" clId="{8267641C-1E34-48BB-9C4A-B6CEC2AF88F3}" dt="2022-03-14T15:47:05.988" v="509" actId="478"/>
          <ac:spMkLst>
            <pc:docMk/>
            <pc:sldMk cId="229250134" sldId="273"/>
            <ac:spMk id="7" creationId="{57492818-5E17-48F7-B176-E6BEEE9C8270}"/>
          </ac:spMkLst>
        </pc:spChg>
        <pc:spChg chg="add mod">
          <ac:chgData name="Szymanski, Sebastian" userId="bf1b8582-70ba-40d0-a583-43e520c50cac" providerId="ADAL" clId="{8267641C-1E34-48BB-9C4A-B6CEC2AF88F3}" dt="2022-03-14T15:47:06.760" v="510"/>
          <ac:spMkLst>
            <pc:docMk/>
            <pc:sldMk cId="229250134" sldId="273"/>
            <ac:spMk id="8" creationId="{B1CAFF03-E3BE-46B6-A976-3E307AED517E}"/>
          </ac:spMkLst>
        </pc:spChg>
        <pc:spChg chg="del">
          <ac:chgData name="Szymanski, Sebastian" userId="bf1b8582-70ba-40d0-a583-43e520c50cac" providerId="ADAL" clId="{8267641C-1E34-48BB-9C4A-B6CEC2AF88F3}" dt="2022-03-14T15:47:05.988" v="509" actId="478"/>
          <ac:spMkLst>
            <pc:docMk/>
            <pc:sldMk cId="229250134" sldId="273"/>
            <ac:spMk id="9" creationId="{8B28043C-D542-4AF6-ABB6-48DF8F387786}"/>
          </ac:spMkLst>
        </pc:spChg>
        <pc:spChg chg="add mod">
          <ac:chgData name="Szymanski, Sebastian" userId="bf1b8582-70ba-40d0-a583-43e520c50cac" providerId="ADAL" clId="{8267641C-1E34-48BB-9C4A-B6CEC2AF88F3}" dt="2022-03-14T16:45:01.229" v="2250" actId="14100"/>
          <ac:spMkLst>
            <pc:docMk/>
            <pc:sldMk cId="229250134" sldId="273"/>
            <ac:spMk id="10" creationId="{F1302FC3-A6D4-4453-9340-0202EA033624}"/>
          </ac:spMkLst>
        </pc:spChg>
        <pc:spChg chg="add mod">
          <ac:chgData name="Szymanski, Sebastian" userId="bf1b8582-70ba-40d0-a583-43e520c50cac" providerId="ADAL" clId="{8267641C-1E34-48BB-9C4A-B6CEC2AF88F3}" dt="2022-03-14T15:47:06.760" v="510"/>
          <ac:spMkLst>
            <pc:docMk/>
            <pc:sldMk cId="229250134" sldId="273"/>
            <ac:spMk id="11" creationId="{E05AB36B-AF14-4C08-A750-CB9716CB377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32.639" v="2261" actId="171"/>
        <pc:sldMkLst>
          <pc:docMk/>
          <pc:sldMk cId="3944732576" sldId="27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944732576" sldId="274"/>
            <ac:spMk id="2" creationId="{5D7F9075-FA1E-4F77-B1EC-162197F92F85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944732576" sldId="274"/>
            <ac:spMk id="4" creationId="{5ABFDBBE-58BC-4C69-910A-AA85BE252860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944732576" sldId="274"/>
            <ac:spMk id="5" creationId="{8840B53A-11C6-4F1F-95D6-142302844406}"/>
          </ac:spMkLst>
        </pc:spChg>
        <pc:spChg chg="del">
          <ac:chgData name="Szymanski, Sebastian" userId="bf1b8582-70ba-40d0-a583-43e520c50cac" providerId="ADAL" clId="{8267641C-1E34-48BB-9C4A-B6CEC2AF88F3}" dt="2022-03-14T15:47:09.807" v="511" actId="478"/>
          <ac:spMkLst>
            <pc:docMk/>
            <pc:sldMk cId="3944732576" sldId="274"/>
            <ac:spMk id="6" creationId="{6C31172C-C23C-46B3-9B7E-374E19969ECA}"/>
          </ac:spMkLst>
        </pc:spChg>
        <pc:spChg chg="del">
          <ac:chgData name="Szymanski, Sebastian" userId="bf1b8582-70ba-40d0-a583-43e520c50cac" providerId="ADAL" clId="{8267641C-1E34-48BB-9C4A-B6CEC2AF88F3}" dt="2022-03-14T15:47:09.807" v="511" actId="478"/>
          <ac:spMkLst>
            <pc:docMk/>
            <pc:sldMk cId="3944732576" sldId="274"/>
            <ac:spMk id="7" creationId="{713A0593-C366-409C-8623-E72E1BC9C2F2}"/>
          </ac:spMkLst>
        </pc:spChg>
        <pc:spChg chg="add mod">
          <ac:chgData name="Szymanski, Sebastian" userId="bf1b8582-70ba-40d0-a583-43e520c50cac" providerId="ADAL" clId="{8267641C-1E34-48BB-9C4A-B6CEC2AF88F3}" dt="2022-03-14T15:47:10.645" v="512"/>
          <ac:spMkLst>
            <pc:docMk/>
            <pc:sldMk cId="3944732576" sldId="274"/>
            <ac:spMk id="8" creationId="{30C7B451-53F6-4BE9-96AC-C55F45FF3189}"/>
          </ac:spMkLst>
        </pc:spChg>
        <pc:spChg chg="del">
          <ac:chgData name="Szymanski, Sebastian" userId="bf1b8582-70ba-40d0-a583-43e520c50cac" providerId="ADAL" clId="{8267641C-1E34-48BB-9C4A-B6CEC2AF88F3}" dt="2022-03-14T15:47:09.807" v="511" actId="478"/>
          <ac:spMkLst>
            <pc:docMk/>
            <pc:sldMk cId="3944732576" sldId="274"/>
            <ac:spMk id="9" creationId="{6BBE47AD-9E50-4D0F-985D-C64BB3B701B0}"/>
          </ac:spMkLst>
        </pc:spChg>
        <pc:spChg chg="add del mod">
          <ac:chgData name="Szymanski, Sebastian" userId="bf1b8582-70ba-40d0-a583-43e520c50cac" providerId="ADAL" clId="{8267641C-1E34-48BB-9C4A-B6CEC2AF88F3}" dt="2022-03-14T16:45:25.197" v="2259" actId="478"/>
          <ac:spMkLst>
            <pc:docMk/>
            <pc:sldMk cId="3944732576" sldId="274"/>
            <ac:spMk id="10" creationId="{DCFF524D-79AA-403A-890E-24B4C9DA3500}"/>
          </ac:spMkLst>
        </pc:spChg>
        <pc:spChg chg="add mod">
          <ac:chgData name="Szymanski, Sebastian" userId="bf1b8582-70ba-40d0-a583-43e520c50cac" providerId="ADAL" clId="{8267641C-1E34-48BB-9C4A-B6CEC2AF88F3}" dt="2022-03-14T15:47:10.645" v="512"/>
          <ac:spMkLst>
            <pc:docMk/>
            <pc:sldMk cId="3944732576" sldId="274"/>
            <ac:spMk id="11" creationId="{79906545-209E-41FA-B5A2-1DE25178D72D}"/>
          </ac:spMkLst>
        </pc:spChg>
        <pc:spChg chg="add mod ord">
          <ac:chgData name="Szymanski, Sebastian" userId="bf1b8582-70ba-40d0-a583-43e520c50cac" providerId="ADAL" clId="{8267641C-1E34-48BB-9C4A-B6CEC2AF88F3}" dt="2022-03-14T16:45:32.639" v="2261" actId="171"/>
          <ac:spMkLst>
            <pc:docMk/>
            <pc:sldMk cId="3944732576" sldId="274"/>
            <ac:spMk id="12" creationId="{52AFB9E9-7E12-4982-9F51-7EC59B04073F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52.844" v="2282" actId="14100"/>
        <pc:sldMkLst>
          <pc:docMk/>
          <pc:sldMk cId="352212532" sldId="276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52212532" sldId="276"/>
            <ac:spMk id="2" creationId="{82BA7665-7905-4152-BCAB-BEA263F348E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52212532" sldId="276"/>
            <ac:spMk id="3" creationId="{354FDF14-46EB-435D-A39A-DF182247DE0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52212532" sldId="276"/>
            <ac:spMk id="4" creationId="{6C4859B8-7053-402D-B9EB-779103111567}"/>
          </ac:spMkLst>
        </pc:spChg>
        <pc:spChg chg="del">
          <ac:chgData name="Szymanski, Sebastian" userId="bf1b8582-70ba-40d0-a583-43e520c50cac" providerId="ADAL" clId="{8267641C-1E34-48BB-9C4A-B6CEC2AF88F3}" dt="2022-03-14T15:47:30.967" v="517" actId="478"/>
          <ac:spMkLst>
            <pc:docMk/>
            <pc:sldMk cId="352212532" sldId="276"/>
            <ac:spMk id="8" creationId="{4870E784-5F9E-4FB8-9E47-28163E992363}"/>
          </ac:spMkLst>
        </pc:spChg>
        <pc:spChg chg="add mod">
          <ac:chgData name="Szymanski, Sebastian" userId="bf1b8582-70ba-40d0-a583-43e520c50cac" providerId="ADAL" clId="{8267641C-1E34-48BB-9C4A-B6CEC2AF88F3}" dt="2022-03-14T15:47:32.155" v="518"/>
          <ac:spMkLst>
            <pc:docMk/>
            <pc:sldMk cId="352212532" sldId="276"/>
            <ac:spMk id="9" creationId="{AF7364E0-B32C-4AAA-922D-63D45D7ABC44}"/>
          </ac:spMkLst>
        </pc:spChg>
        <pc:spChg chg="add mod">
          <ac:chgData name="Szymanski, Sebastian" userId="bf1b8582-70ba-40d0-a583-43e520c50cac" providerId="ADAL" clId="{8267641C-1E34-48BB-9C4A-B6CEC2AF88F3}" dt="2022-03-14T16:45:52.844" v="2282" actId="14100"/>
          <ac:spMkLst>
            <pc:docMk/>
            <pc:sldMk cId="352212532" sldId="276"/>
            <ac:spMk id="11" creationId="{84521E87-C8BE-4ED6-AEB0-58F5306AABB3}"/>
          </ac:spMkLst>
        </pc:spChg>
        <pc:spChg chg="del">
          <ac:chgData name="Szymanski, Sebastian" userId="bf1b8582-70ba-40d0-a583-43e520c50cac" providerId="ADAL" clId="{8267641C-1E34-48BB-9C4A-B6CEC2AF88F3}" dt="2022-03-14T15:47:30.967" v="517" actId="478"/>
          <ac:spMkLst>
            <pc:docMk/>
            <pc:sldMk cId="352212532" sldId="276"/>
            <ac:spMk id="12" creationId="{B153DACC-5B0A-4D58-AA2F-0375FBFB7E5A}"/>
          </ac:spMkLst>
        </pc:spChg>
        <pc:spChg chg="del">
          <ac:chgData name="Szymanski, Sebastian" userId="bf1b8582-70ba-40d0-a583-43e520c50cac" providerId="ADAL" clId="{8267641C-1E34-48BB-9C4A-B6CEC2AF88F3}" dt="2022-03-14T15:47:30.967" v="517" actId="478"/>
          <ac:spMkLst>
            <pc:docMk/>
            <pc:sldMk cId="352212532" sldId="276"/>
            <ac:spMk id="13" creationId="{F70FFD33-3E37-4681-BFCC-B2650B696FCC}"/>
          </ac:spMkLst>
        </pc:spChg>
        <pc:spChg chg="del">
          <ac:chgData name="Szymanski, Sebastian" userId="bf1b8582-70ba-40d0-a583-43e520c50cac" providerId="ADAL" clId="{8267641C-1E34-48BB-9C4A-B6CEC2AF88F3}" dt="2022-03-14T15:47:30.967" v="517" actId="478"/>
          <ac:spMkLst>
            <pc:docMk/>
            <pc:sldMk cId="352212532" sldId="276"/>
            <ac:spMk id="14" creationId="{0527B774-9DE2-4B25-9A0F-1B4B6768BDCE}"/>
          </ac:spMkLst>
        </pc:spChg>
        <pc:spChg chg="add mod">
          <ac:chgData name="Szymanski, Sebastian" userId="bf1b8582-70ba-40d0-a583-43e520c50cac" providerId="ADAL" clId="{8267641C-1E34-48BB-9C4A-B6CEC2AF88F3}" dt="2022-03-14T15:47:32.155" v="518"/>
          <ac:spMkLst>
            <pc:docMk/>
            <pc:sldMk cId="352212532" sldId="276"/>
            <ac:spMk id="15" creationId="{F8F84980-09F7-4D99-AB5C-7A6303B6447F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41.219" v="2268" actId="14100"/>
        <pc:sldMkLst>
          <pc:docMk/>
          <pc:sldMk cId="2425751893" sldId="277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425751893" sldId="277"/>
            <ac:spMk id="2" creationId="{4873E829-DBCE-4DE4-8379-E7829D8C4356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425751893" sldId="277"/>
            <ac:spMk id="4" creationId="{AF65EDBB-22B1-40E0-B67A-DBA184AB526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425751893" sldId="277"/>
            <ac:spMk id="5" creationId="{9E212770-CFAB-4275-994B-901C8424C427}"/>
          </ac:spMkLst>
        </pc:spChg>
        <pc:spChg chg="del">
          <ac:chgData name="Szymanski, Sebastian" userId="bf1b8582-70ba-40d0-a583-43e520c50cac" providerId="ADAL" clId="{8267641C-1E34-48BB-9C4A-B6CEC2AF88F3}" dt="2022-03-14T15:47:12.879" v="513" actId="478"/>
          <ac:spMkLst>
            <pc:docMk/>
            <pc:sldMk cId="2425751893" sldId="277"/>
            <ac:spMk id="6" creationId="{1281280F-993E-40B9-BD29-46E19BD655FC}"/>
          </ac:spMkLst>
        </pc:spChg>
        <pc:spChg chg="del">
          <ac:chgData name="Szymanski, Sebastian" userId="bf1b8582-70ba-40d0-a583-43e520c50cac" providerId="ADAL" clId="{8267641C-1E34-48BB-9C4A-B6CEC2AF88F3}" dt="2022-03-14T15:47:12.879" v="513" actId="478"/>
          <ac:spMkLst>
            <pc:docMk/>
            <pc:sldMk cId="2425751893" sldId="277"/>
            <ac:spMk id="7" creationId="{134121FB-F40C-4F1E-9407-9DC6CC45638B}"/>
          </ac:spMkLst>
        </pc:spChg>
        <pc:spChg chg="add mod">
          <ac:chgData name="Szymanski, Sebastian" userId="bf1b8582-70ba-40d0-a583-43e520c50cac" providerId="ADAL" clId="{8267641C-1E34-48BB-9C4A-B6CEC2AF88F3}" dt="2022-03-14T15:47:14.484" v="514"/>
          <ac:spMkLst>
            <pc:docMk/>
            <pc:sldMk cId="2425751893" sldId="277"/>
            <ac:spMk id="8" creationId="{6C2CF9A7-9962-4E00-BDC0-F27AAB518684}"/>
          </ac:spMkLst>
        </pc:spChg>
        <pc:spChg chg="del">
          <ac:chgData name="Szymanski, Sebastian" userId="bf1b8582-70ba-40d0-a583-43e520c50cac" providerId="ADAL" clId="{8267641C-1E34-48BB-9C4A-B6CEC2AF88F3}" dt="2022-03-14T15:47:12.879" v="513" actId="478"/>
          <ac:spMkLst>
            <pc:docMk/>
            <pc:sldMk cId="2425751893" sldId="277"/>
            <ac:spMk id="9" creationId="{2413C971-1DAA-40ED-B0D5-214F7A248791}"/>
          </ac:spMkLst>
        </pc:spChg>
        <pc:spChg chg="add mod">
          <ac:chgData name="Szymanski, Sebastian" userId="bf1b8582-70ba-40d0-a583-43e520c50cac" providerId="ADAL" clId="{8267641C-1E34-48BB-9C4A-B6CEC2AF88F3}" dt="2022-03-14T16:45:41.219" v="2268" actId="14100"/>
          <ac:spMkLst>
            <pc:docMk/>
            <pc:sldMk cId="2425751893" sldId="277"/>
            <ac:spMk id="10" creationId="{64FF1B12-7DB7-4A4A-99D1-00B20FD8365F}"/>
          </ac:spMkLst>
        </pc:spChg>
        <pc:spChg chg="add mod">
          <ac:chgData name="Szymanski, Sebastian" userId="bf1b8582-70ba-40d0-a583-43e520c50cac" providerId="ADAL" clId="{8267641C-1E34-48BB-9C4A-B6CEC2AF88F3}" dt="2022-03-14T15:47:14.484" v="514"/>
          <ac:spMkLst>
            <pc:docMk/>
            <pc:sldMk cId="2425751893" sldId="277"/>
            <ac:spMk id="11" creationId="{AD12242C-BA1D-4D39-9EB8-76FE561A32A9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8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89"/>
            <ac:spMk id="2" creationId="{7E31B3D5-759E-422D-9C5D-C74A2D3AA7DB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89"/>
            <ac:spMk id="3" creationId="{563ED911-8E35-4E42-8263-DBEBC0EE37A0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0"/>
            <ac:spMk id="2" creationId="{A9BD0AB0-C4C4-4A07-B970-D8AA97EB780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0"/>
            <ac:spMk id="3" creationId="{C90FCF9C-61C1-4937-B0D1-905A2D4D8AEC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1"/>
            <ac:spMk id="2" creationId="{0D79C89D-B0DE-48B3-B3E2-82ECAFD0F4AB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1"/>
            <ac:spMk id="3" creationId="{921D4A31-6F1A-4A13-B0E8-CF5127A28270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2"/>
            <ac:spMk id="2" creationId="{759FCB8A-1D81-4268-8B8F-A1DF7AC918F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2"/>
            <ac:spMk id="3" creationId="{EEECDB05-3FB2-4809-99BB-A430322A4865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3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3"/>
            <ac:spMk id="2" creationId="{90DACB92-EF08-4084-800D-2651F0E398E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3"/>
            <ac:spMk id="3" creationId="{AF5A6573-7496-4F96-8C63-003945133D19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4"/>
            <ac:spMk id="2" creationId="{51680366-F269-4350-8B34-C8A6D45F2409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4"/>
            <ac:spMk id="3" creationId="{CBDA1D72-9CAA-4559-B30D-0C8DEE6B7A32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5"/>
            <ac:spMk id="2" creationId="{186FF655-0242-4FAA-A1AC-7A4D1941F38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5"/>
            <ac:spMk id="3" creationId="{84EB0DC6-3513-4C9C-9E54-80D15730A798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6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6"/>
            <ac:spMk id="2" creationId="{966D0BB7-2E29-4ACB-9890-8C7C3CED250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6"/>
            <ac:spMk id="3" creationId="{02390AFC-49BA-431D-9225-39E142C6A9A0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7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7"/>
            <ac:spMk id="2" creationId="{356243BA-B45F-4D09-B3F0-24C8D4910A5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7"/>
            <ac:spMk id="3" creationId="{07596FDA-EB60-4C65-B8BD-FF549157F5D6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8"/>
            <ac:spMk id="2" creationId="{68ADA19F-96D3-44F7-86AC-9C1CC5AFB9D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8"/>
            <ac:spMk id="3" creationId="{CAC58695-1B11-4562-8118-184706B9DBB7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29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299"/>
            <ac:spMk id="2" creationId="{F58AD9C5-0DB0-488D-983B-52B7A3BFED3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299"/>
            <ac:spMk id="3" creationId="{7C645CD4-BC19-4455-A5FF-007ED99281B9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30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300"/>
            <ac:spMk id="2" creationId="{15D02619-A951-407E-87CE-FEE0CE02944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300"/>
            <ac:spMk id="3" creationId="{EDF2B9DC-68E5-45E8-978E-FD7283BF1EF0}"/>
          </ac:spMkLst>
        </pc:spChg>
      </pc:sldChg>
      <pc:sldChg chg="delSp">
        <pc:chgData name="Szymanski, Sebastian" userId="bf1b8582-70ba-40d0-a583-43e520c50cac" providerId="ADAL" clId="{8267641C-1E34-48BB-9C4A-B6CEC2AF88F3}" dt="2022-03-14T16:22:59.262" v="1574"/>
        <pc:sldMkLst>
          <pc:docMk/>
          <pc:sldMk cId="0" sldId="30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0" sldId="301"/>
            <ac:spMk id="2" creationId="{422F0FFE-43CD-4CB2-BE00-61358BF6E93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0" sldId="301"/>
            <ac:spMk id="3" creationId="{06482E76-DE56-4A6D-8AB7-288063A1E690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2863719550" sldId="303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863719550" sldId="303"/>
            <ac:spMk id="4" creationId="{413AEDDC-5726-40D9-AFF3-A1644F0169B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863719550" sldId="303"/>
            <ac:spMk id="8" creationId="{AFE3CFE5-23A5-4235-BB79-AC51061F40E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863719550" sldId="303"/>
            <ac:spMk id="9" creationId="{D1C5C648-FCA4-4256-BE8E-49A13D315F89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6:29.719" v="1827" actId="14100"/>
        <pc:sldMkLst>
          <pc:docMk/>
          <pc:sldMk cId="961085914" sldId="304"/>
        </pc:sldMkLst>
        <pc:spChg chg="del">
          <ac:chgData name="Szymanski, Sebastian" userId="bf1b8582-70ba-40d0-a583-43e520c50cac" providerId="ADAL" clId="{8267641C-1E34-48BB-9C4A-B6CEC2AF88F3}" dt="2022-03-14T16:09:29.815" v="1364" actId="478"/>
          <ac:spMkLst>
            <pc:docMk/>
            <pc:sldMk cId="961085914" sldId="304"/>
            <ac:spMk id="2" creationId="{28BACC64-9AAB-DA43-BC4E-891FE01C9AF6}"/>
          </ac:spMkLst>
        </pc:spChg>
        <pc:spChg chg="add del mod">
          <ac:chgData name="Szymanski, Sebastian" userId="bf1b8582-70ba-40d0-a583-43e520c50cac" providerId="ADAL" clId="{8267641C-1E34-48BB-9C4A-B6CEC2AF88F3}" dt="2022-03-14T16:09:31.587" v="1365" actId="478"/>
          <ac:spMkLst>
            <pc:docMk/>
            <pc:sldMk cId="961085914" sldId="304"/>
            <ac:spMk id="5" creationId="{9106AD98-2D72-4C13-B138-5898F7C5A413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961085914" sldId="304"/>
            <ac:spMk id="6" creationId="{840E5C98-A9DC-4221-A833-2A79FAA836B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961085914" sldId="304"/>
            <ac:spMk id="7" creationId="{18B17342-021C-4E7C-A39F-926D1CADA8A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961085914" sldId="304"/>
            <ac:spMk id="8" creationId="{F18B0D30-0909-4949-9DAF-E6D5CE864A6D}"/>
          </ac:spMkLst>
        </pc:spChg>
        <pc:spChg chg="add mod">
          <ac:chgData name="Szymanski, Sebastian" userId="bf1b8582-70ba-40d0-a583-43e520c50cac" providerId="ADAL" clId="{8267641C-1E34-48BB-9C4A-B6CEC2AF88F3}" dt="2022-03-14T16:09:32.544" v="1366"/>
          <ac:spMkLst>
            <pc:docMk/>
            <pc:sldMk cId="961085914" sldId="304"/>
            <ac:spMk id="31" creationId="{570661DA-7202-4E06-A26A-A24F7C9CA928}"/>
          </ac:spMkLst>
        </pc:spChg>
        <pc:spChg chg="add mod">
          <ac:chgData name="Szymanski, Sebastian" userId="bf1b8582-70ba-40d0-a583-43e520c50cac" providerId="ADAL" clId="{8267641C-1E34-48BB-9C4A-B6CEC2AF88F3}" dt="2022-03-14T16:36:29.719" v="1827" actId="14100"/>
          <ac:spMkLst>
            <pc:docMk/>
            <pc:sldMk cId="961085914" sldId="304"/>
            <ac:spMk id="32" creationId="{0601E741-55D6-4F8A-936F-5EF7EC9FB9AE}"/>
          </ac:spMkLst>
        </pc:spChg>
        <pc:spChg chg="add mod">
          <ac:chgData name="Szymanski, Sebastian" userId="bf1b8582-70ba-40d0-a583-43e520c50cac" providerId="ADAL" clId="{8267641C-1E34-48BB-9C4A-B6CEC2AF88F3}" dt="2022-03-14T16:10:09.320" v="1436" actId="20577"/>
          <ac:spMkLst>
            <pc:docMk/>
            <pc:sldMk cId="961085914" sldId="304"/>
            <ac:spMk id="33" creationId="{95108087-82CB-40CF-9EA3-7E05BFE4A425}"/>
          </ac:spMkLst>
        </pc:spChg>
        <pc:spChg chg="mod">
          <ac:chgData name="Szymanski, Sebastian" userId="bf1b8582-70ba-40d0-a583-43e520c50cac" providerId="ADAL" clId="{8267641C-1E34-48BB-9C4A-B6CEC2AF88F3}" dt="2022-03-14T16:09:40.203" v="1396" actId="1037"/>
          <ac:spMkLst>
            <pc:docMk/>
            <pc:sldMk cId="961085914" sldId="304"/>
            <ac:spMk id="58" creationId="{B864644A-282D-6945-BFDC-93D507111B39}"/>
          </ac:spMkLst>
        </pc:spChg>
        <pc:spChg chg="mod">
          <ac:chgData name="Szymanski, Sebastian" userId="bf1b8582-70ba-40d0-a583-43e520c50cac" providerId="ADAL" clId="{8267641C-1E34-48BB-9C4A-B6CEC2AF88F3}" dt="2022-03-14T16:09:40.203" v="1396" actId="1037"/>
          <ac:spMkLst>
            <pc:docMk/>
            <pc:sldMk cId="961085914" sldId="304"/>
            <ac:spMk id="61" creationId="{5B4EBF4C-DDAB-CD4B-AA2E-7FCCCC30AD39}"/>
          </ac:spMkLst>
        </pc:spChg>
        <pc:spChg chg="mod">
          <ac:chgData name="Szymanski, Sebastian" userId="bf1b8582-70ba-40d0-a583-43e520c50cac" providerId="ADAL" clId="{8267641C-1E34-48BB-9C4A-B6CEC2AF88F3}" dt="2022-03-14T16:09:40.203" v="1396" actId="1037"/>
          <ac:spMkLst>
            <pc:docMk/>
            <pc:sldMk cId="961085914" sldId="304"/>
            <ac:spMk id="90" creationId="{76791988-B9B8-1C46-9B1B-63A22B659E9E}"/>
          </ac:spMkLst>
        </pc:spChg>
        <pc:spChg chg="del">
          <ac:chgData name="Szymanski, Sebastian" userId="bf1b8582-70ba-40d0-a583-43e520c50cac" providerId="ADAL" clId="{8267641C-1E34-48BB-9C4A-B6CEC2AF88F3}" dt="2022-03-14T16:09:29.815" v="1364" actId="478"/>
          <ac:spMkLst>
            <pc:docMk/>
            <pc:sldMk cId="961085914" sldId="304"/>
            <ac:spMk id="107" creationId="{F97DDBE0-E0B8-BA4D-812D-D07F21180CEB}"/>
          </ac:spMkLst>
        </pc:spChg>
        <pc:picChg chg="mod">
          <ac:chgData name="Szymanski, Sebastian" userId="bf1b8582-70ba-40d0-a583-43e520c50cac" providerId="ADAL" clId="{8267641C-1E34-48BB-9C4A-B6CEC2AF88F3}" dt="2022-03-14T16:09:40.203" v="1396" actId="1037"/>
          <ac:picMkLst>
            <pc:docMk/>
            <pc:sldMk cId="961085914" sldId="304"/>
            <ac:picMk id="99" creationId="{C192F49D-16E3-564A-AB23-1D153B5DEBB9}"/>
          </ac:picMkLst>
        </pc:pic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1761097333" sldId="30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761097333" sldId="305"/>
            <ac:spMk id="3" creationId="{0F6811EF-9973-49EA-B02C-33F9E0C7B2A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761097333" sldId="305"/>
            <ac:spMk id="4" creationId="{11DD1811-04E9-411D-8CB3-F2907318EADE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761097333" sldId="305"/>
            <ac:spMk id="8" creationId="{493B5870-3BDC-462C-8C75-9359E9D214D5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9:07.457" v="1900" actId="207"/>
        <pc:sldMkLst>
          <pc:docMk/>
          <pc:sldMk cId="2421276627" sldId="30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421276627" sldId="308"/>
            <ac:spMk id="12" creationId="{1EE330CE-6E77-41A2-95A6-6F648776114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421276627" sldId="308"/>
            <ac:spMk id="13" creationId="{87003015-120D-421E-9439-134E2064F80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421276627" sldId="308"/>
            <ac:spMk id="14" creationId="{813D7F5A-B46C-479C-BDF5-E6054EBD94D5}"/>
          </ac:spMkLst>
        </pc:spChg>
        <pc:spChg chg="add mod">
          <ac:chgData name="Szymanski, Sebastian" userId="bf1b8582-70ba-40d0-a583-43e520c50cac" providerId="ADAL" clId="{8267641C-1E34-48BB-9C4A-B6CEC2AF88F3}" dt="2022-03-14T16:39:07.457" v="1900" actId="207"/>
          <ac:spMkLst>
            <pc:docMk/>
            <pc:sldMk cId="2421276627" sldId="308"/>
            <ac:spMk id="15" creationId="{8F09C00D-385F-4F11-AB9C-2A0AD2BD88BE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454585732" sldId="30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54585732" sldId="309"/>
            <ac:spMk id="2" creationId="{4AD5203E-5283-4D35-BE0F-ECA54B9E5A5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54585732" sldId="309"/>
            <ac:spMk id="3" creationId="{BB5D5A16-5D64-42EF-A72F-E76565D3C19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54585732" sldId="309"/>
            <ac:spMk id="4" creationId="{8CB4925C-B1A5-4A20-9012-180E8505B1B6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7:06.371" v="1854" actId="14100"/>
        <pc:sldMkLst>
          <pc:docMk/>
          <pc:sldMk cId="1388969496" sldId="313"/>
        </pc:sldMkLst>
        <pc:spChg chg="del">
          <ac:chgData name="Szymanski, Sebastian" userId="bf1b8582-70ba-40d0-a583-43e520c50cac" providerId="ADAL" clId="{8267641C-1E34-48BB-9C4A-B6CEC2AF88F3}" dt="2022-03-14T16:11:50.347" v="1473" actId="478"/>
          <ac:spMkLst>
            <pc:docMk/>
            <pc:sldMk cId="1388969496" sldId="313"/>
            <ac:spMk id="2" creationId="{28BACC64-9AAB-DA43-BC4E-891FE01C9AF6}"/>
          </ac:spMkLst>
        </pc:spChg>
        <pc:spChg chg="del">
          <ac:chgData name="Szymanski, Sebastian" userId="bf1b8582-70ba-40d0-a583-43e520c50cac" providerId="ADAL" clId="{8267641C-1E34-48BB-9C4A-B6CEC2AF88F3}" dt="2022-03-14T16:11:50.347" v="1473" actId="478"/>
          <ac:spMkLst>
            <pc:docMk/>
            <pc:sldMk cId="1388969496" sldId="313"/>
            <ac:spMk id="5" creationId="{552DF3A7-6BCE-474B-B232-32F90470BFBB}"/>
          </ac:spMkLst>
        </pc:spChg>
        <pc:spChg chg="add del mod">
          <ac:chgData name="Szymanski, Sebastian" userId="bf1b8582-70ba-40d0-a583-43e520c50cac" providerId="ADAL" clId="{8267641C-1E34-48BB-9C4A-B6CEC2AF88F3}" dt="2022-03-14T16:11:52.507" v="1474" actId="478"/>
          <ac:spMkLst>
            <pc:docMk/>
            <pc:sldMk cId="1388969496" sldId="313"/>
            <ac:spMk id="9" creationId="{8A3D6FEB-D1EA-4C42-B6DA-4219E0F9FD2A}"/>
          </ac:spMkLst>
        </pc:spChg>
        <pc:spChg chg="del">
          <ac:chgData name="Szymanski, Sebastian" userId="bf1b8582-70ba-40d0-a583-43e520c50cac" providerId="ADAL" clId="{8267641C-1E34-48BB-9C4A-B6CEC2AF88F3}" dt="2022-03-14T16:11:50.347" v="1473" actId="478"/>
          <ac:spMkLst>
            <pc:docMk/>
            <pc:sldMk cId="1388969496" sldId="313"/>
            <ac:spMk id="11" creationId="{7C4D1F0D-12F7-DF4E-B09A-DD5097C872CD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388969496" sldId="313"/>
            <ac:spMk id="19" creationId="{3776FB0E-F249-4361-83CA-682D7D188EC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388969496" sldId="313"/>
            <ac:spMk id="20" creationId="{5BF0403E-8D6C-4138-A089-7D813397328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388969496" sldId="313"/>
            <ac:spMk id="21" creationId="{9FA2DC58-ABD8-45C7-858F-7A4701CDF491}"/>
          </ac:spMkLst>
        </pc:spChg>
        <pc:spChg chg="add mod">
          <ac:chgData name="Szymanski, Sebastian" userId="bf1b8582-70ba-40d0-a583-43e520c50cac" providerId="ADAL" clId="{8267641C-1E34-48BB-9C4A-B6CEC2AF88F3}" dt="2022-03-14T16:11:53.372" v="1475"/>
          <ac:spMkLst>
            <pc:docMk/>
            <pc:sldMk cId="1388969496" sldId="313"/>
            <ac:spMk id="37" creationId="{996F442E-8CF8-46D4-8F3E-16355762D0C7}"/>
          </ac:spMkLst>
        </pc:spChg>
        <pc:spChg chg="add mod">
          <ac:chgData name="Szymanski, Sebastian" userId="bf1b8582-70ba-40d0-a583-43e520c50cac" providerId="ADAL" clId="{8267641C-1E34-48BB-9C4A-B6CEC2AF88F3}" dt="2022-03-14T16:37:06.371" v="1854" actId="14100"/>
          <ac:spMkLst>
            <pc:docMk/>
            <pc:sldMk cId="1388969496" sldId="313"/>
            <ac:spMk id="38" creationId="{DDCAC590-8B45-40EF-B404-80B72C4DC745}"/>
          </ac:spMkLst>
        </pc:spChg>
        <pc:spChg chg="add mod">
          <ac:chgData name="Szymanski, Sebastian" userId="bf1b8582-70ba-40d0-a583-43e520c50cac" providerId="ADAL" clId="{8267641C-1E34-48BB-9C4A-B6CEC2AF88F3}" dt="2022-03-14T16:12:27.935" v="1532" actId="20577"/>
          <ac:spMkLst>
            <pc:docMk/>
            <pc:sldMk cId="1388969496" sldId="313"/>
            <ac:spMk id="39" creationId="{E8D1ADF0-E4FB-4455-8FBA-26EFF72EF9CA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1669463182" sldId="31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669463182" sldId="314"/>
            <ac:spMk id="4" creationId="{7235B1EC-7A06-48EF-AD76-8B036D1B92D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669463182" sldId="314"/>
            <ac:spMk id="5" creationId="{108DE5BB-0965-4CBA-8854-9410F9492B48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669463182" sldId="314"/>
            <ac:spMk id="6" creationId="{83F273D5-29D3-4913-8794-B03281D5ED2E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7:10.227" v="1861" actId="14100"/>
        <pc:sldMkLst>
          <pc:docMk/>
          <pc:sldMk cId="199559352" sldId="317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99559352" sldId="317"/>
            <ac:spMk id="2" creationId="{8FB73282-F62C-4C93-B51F-EE312646032D}"/>
          </ac:spMkLst>
        </pc:spChg>
        <pc:spChg chg="del">
          <ac:chgData name="Szymanski, Sebastian" userId="bf1b8582-70ba-40d0-a583-43e520c50cac" providerId="ADAL" clId="{8267641C-1E34-48BB-9C4A-B6CEC2AF88F3}" dt="2022-03-14T16:12:34.588" v="1533" actId="478"/>
          <ac:spMkLst>
            <pc:docMk/>
            <pc:sldMk cId="199559352" sldId="317"/>
            <ac:spMk id="5" creationId="{552DF3A7-6BCE-474B-B232-32F90470BFBB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99559352" sldId="317"/>
            <ac:spMk id="9" creationId="{1B71A0CE-8B7A-4ED8-8EC5-6CEB9E24A028}"/>
          </ac:spMkLst>
        </pc:spChg>
        <pc:spChg chg="del">
          <ac:chgData name="Szymanski, Sebastian" userId="bf1b8582-70ba-40d0-a583-43e520c50cac" providerId="ADAL" clId="{8267641C-1E34-48BB-9C4A-B6CEC2AF88F3}" dt="2022-03-14T16:12:34.588" v="1533" actId="478"/>
          <ac:spMkLst>
            <pc:docMk/>
            <pc:sldMk cId="199559352" sldId="317"/>
            <ac:spMk id="11" creationId="{7C4D1F0D-12F7-DF4E-B09A-DD5097C872CD}"/>
          </ac:spMkLst>
        </pc:spChg>
        <pc:spChg chg="del">
          <ac:chgData name="Szymanski, Sebastian" userId="bf1b8582-70ba-40d0-a583-43e520c50cac" providerId="ADAL" clId="{8267641C-1E34-48BB-9C4A-B6CEC2AF88F3}" dt="2022-03-14T16:12:36.136" v="1534" actId="478"/>
          <ac:spMkLst>
            <pc:docMk/>
            <pc:sldMk cId="199559352" sldId="317"/>
            <ac:spMk id="21" creationId="{A22E5061-C2F8-4070-A12E-28BB59B7D96E}"/>
          </ac:spMkLst>
        </pc:spChg>
        <pc:spChg chg="add mod">
          <ac:chgData name="Szymanski, Sebastian" userId="bf1b8582-70ba-40d0-a583-43e520c50cac" providerId="ADAL" clId="{8267641C-1E34-48BB-9C4A-B6CEC2AF88F3}" dt="2022-03-14T16:12:37.407" v="1535"/>
          <ac:spMkLst>
            <pc:docMk/>
            <pc:sldMk cId="199559352" sldId="317"/>
            <ac:spMk id="22" creationId="{CF665349-AFE2-4B39-9597-2E3DE7032450}"/>
          </ac:spMkLst>
        </pc:spChg>
        <pc:spChg chg="add mod">
          <ac:chgData name="Szymanski, Sebastian" userId="bf1b8582-70ba-40d0-a583-43e520c50cac" providerId="ADAL" clId="{8267641C-1E34-48BB-9C4A-B6CEC2AF88F3}" dt="2022-03-14T16:37:10.227" v="1861" actId="14100"/>
          <ac:spMkLst>
            <pc:docMk/>
            <pc:sldMk cId="199559352" sldId="317"/>
            <ac:spMk id="23" creationId="{1E742F38-8818-4BFD-A509-DA3DE6E33D05}"/>
          </ac:spMkLst>
        </pc:spChg>
        <pc:spChg chg="add mod">
          <ac:chgData name="Szymanski, Sebastian" userId="bf1b8582-70ba-40d0-a583-43e520c50cac" providerId="ADAL" clId="{8267641C-1E34-48BB-9C4A-B6CEC2AF88F3}" dt="2022-03-14T16:12:39.612" v="1537" actId="20577"/>
          <ac:spMkLst>
            <pc:docMk/>
            <pc:sldMk cId="199559352" sldId="317"/>
            <ac:spMk id="24" creationId="{EBC3C852-3888-4D42-9504-5681D71CBA1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99559352" sldId="317"/>
            <ac:spMk id="27" creationId="{AC1F865A-E752-4FA1-A9E2-68B2EAA9DD40}"/>
          </ac:spMkLst>
        </pc:spChg>
      </pc:sldChg>
      <pc:sldChg chg="addSp delSp modSp mod delCm">
        <pc:chgData name="Szymanski, Sebastian" userId="bf1b8582-70ba-40d0-a583-43e520c50cac" providerId="ADAL" clId="{8267641C-1E34-48BB-9C4A-B6CEC2AF88F3}" dt="2022-03-14T16:39:33.229" v="1907" actId="14100"/>
        <pc:sldMkLst>
          <pc:docMk/>
          <pc:sldMk cId="3365650311" sldId="321"/>
        </pc:sldMkLst>
        <pc:spChg chg="del">
          <ac:chgData name="Szymanski, Sebastian" userId="bf1b8582-70ba-40d0-a583-43e520c50cac" providerId="ADAL" clId="{8267641C-1E34-48BB-9C4A-B6CEC2AF88F3}" dt="2022-03-14T16:08:32.081" v="1334" actId="478"/>
          <ac:spMkLst>
            <pc:docMk/>
            <pc:sldMk cId="3365650311" sldId="321"/>
            <ac:spMk id="2" creationId="{28BACC64-9AAB-DA43-BC4E-891FE01C9AF6}"/>
          </ac:spMkLst>
        </pc:spChg>
        <pc:spChg chg="add del mod">
          <ac:chgData name="Szymanski, Sebastian" userId="bf1b8582-70ba-40d0-a583-43e520c50cac" providerId="ADAL" clId="{8267641C-1E34-48BB-9C4A-B6CEC2AF88F3}" dt="2022-03-14T16:08:33.875" v="1335" actId="478"/>
          <ac:spMkLst>
            <pc:docMk/>
            <pc:sldMk cId="3365650311" sldId="321"/>
            <ac:spMk id="4" creationId="{B88865C4-4D14-4035-A426-2134E4B6D371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365650311" sldId="321"/>
            <ac:spMk id="7" creationId="{DAFF596B-B710-4F03-9F0A-D2582C832D0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365650311" sldId="321"/>
            <ac:spMk id="8" creationId="{F29439D5-EF43-4556-83F5-E5013D0E983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365650311" sldId="321"/>
            <ac:spMk id="9" creationId="{52121F61-DA96-4E1A-9B4C-95565E019860}"/>
          </ac:spMkLst>
        </pc:spChg>
        <pc:spChg chg="add mod">
          <ac:chgData name="Szymanski, Sebastian" userId="bf1b8582-70ba-40d0-a583-43e520c50cac" providerId="ADAL" clId="{8267641C-1E34-48BB-9C4A-B6CEC2AF88F3}" dt="2022-03-14T16:08:36.080" v="1336"/>
          <ac:spMkLst>
            <pc:docMk/>
            <pc:sldMk cId="3365650311" sldId="321"/>
            <ac:spMk id="102" creationId="{816F51C2-4CCC-4ADF-B7C9-B0D8E352B4ED}"/>
          </ac:spMkLst>
        </pc:spChg>
        <pc:spChg chg="add mod">
          <ac:chgData name="Szymanski, Sebastian" userId="bf1b8582-70ba-40d0-a583-43e520c50cac" providerId="ADAL" clId="{8267641C-1E34-48BB-9C4A-B6CEC2AF88F3}" dt="2022-03-14T16:39:33.229" v="1907" actId="14100"/>
          <ac:spMkLst>
            <pc:docMk/>
            <pc:sldMk cId="3365650311" sldId="321"/>
            <ac:spMk id="103" creationId="{65B56634-D49E-4D4D-839F-C37E188BBACD}"/>
          </ac:spMkLst>
        </pc:spChg>
        <pc:spChg chg="add mod">
          <ac:chgData name="Szymanski, Sebastian" userId="bf1b8582-70ba-40d0-a583-43e520c50cac" providerId="ADAL" clId="{8267641C-1E34-48BB-9C4A-B6CEC2AF88F3}" dt="2022-03-14T16:08:47.568" v="1363" actId="20577"/>
          <ac:spMkLst>
            <pc:docMk/>
            <pc:sldMk cId="3365650311" sldId="321"/>
            <ac:spMk id="106" creationId="{029BEC41-8043-4687-91FD-F2A59F298549}"/>
          </ac:spMkLst>
        </pc:spChg>
        <pc:spChg chg="del">
          <ac:chgData name="Szymanski, Sebastian" userId="bf1b8582-70ba-40d0-a583-43e520c50cac" providerId="ADAL" clId="{8267641C-1E34-48BB-9C4A-B6CEC2AF88F3}" dt="2022-03-14T16:08:32.081" v="1334" actId="478"/>
          <ac:spMkLst>
            <pc:docMk/>
            <pc:sldMk cId="3365650311" sldId="321"/>
            <ac:spMk id="116" creationId="{5A03910D-2ED8-8145-9E8C-4B9E54D4CAF2}"/>
          </ac:spMkLst>
        </pc:spChg>
        <pc:spChg chg="mod">
          <ac:chgData name="Szymanski, Sebastian" userId="bf1b8582-70ba-40d0-a583-43e520c50cac" providerId="ADAL" clId="{8267641C-1E34-48BB-9C4A-B6CEC2AF88F3}" dt="2022-03-14T16:08:20.497" v="1333" actId="1037"/>
          <ac:spMkLst>
            <pc:docMk/>
            <pc:sldMk cId="3365650311" sldId="321"/>
            <ac:spMk id="189" creationId="{BE619AD4-D85F-A448-A0D7-056E826EC516}"/>
          </ac:spMkLst>
        </pc:spChg>
        <pc:grpChg chg="mod">
          <ac:chgData name="Szymanski, Sebastian" userId="bf1b8582-70ba-40d0-a583-43e520c50cac" providerId="ADAL" clId="{8267641C-1E34-48BB-9C4A-B6CEC2AF88F3}" dt="2022-03-14T16:08:11.188" v="1311" actId="1076"/>
          <ac:grpSpMkLst>
            <pc:docMk/>
            <pc:sldMk cId="3365650311" sldId="321"/>
            <ac:grpSpMk id="183" creationId="{8F0F39FB-38AB-D54A-9781-65AFC73C6302}"/>
          </ac:grpSpMkLst>
        </pc:grpChg>
      </pc:sldChg>
      <pc:sldChg chg="addSp delSp modSp mod">
        <pc:chgData name="Szymanski, Sebastian" userId="bf1b8582-70ba-40d0-a583-43e520c50cac" providerId="ADAL" clId="{8267641C-1E34-48BB-9C4A-B6CEC2AF88F3}" dt="2022-03-14T16:43:28.686" v="2138" actId="14100"/>
        <pc:sldMkLst>
          <pc:docMk/>
          <pc:sldMk cId="1189524617" sldId="322"/>
        </pc:sldMkLst>
        <pc:spChg chg="del">
          <ac:chgData name="Szymanski, Sebastian" userId="bf1b8582-70ba-40d0-a583-43e520c50cac" providerId="ADAL" clId="{8267641C-1E34-48BB-9C4A-B6CEC2AF88F3}" dt="2022-03-14T15:42:55.469" v="413" actId="478"/>
          <ac:spMkLst>
            <pc:docMk/>
            <pc:sldMk cId="1189524617" sldId="322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42:55.469" v="413" actId="478"/>
          <ac:spMkLst>
            <pc:docMk/>
            <pc:sldMk cId="1189524617" sldId="322"/>
            <ac:spMk id="3" creationId="{D8133B9C-1574-E047-8B69-BD13B33271A2}"/>
          </ac:spMkLst>
        </pc:spChg>
        <pc:spChg chg="add del mod">
          <ac:chgData name="Szymanski, Sebastian" userId="bf1b8582-70ba-40d0-a583-43e520c50cac" providerId="ADAL" clId="{8267641C-1E34-48BB-9C4A-B6CEC2AF88F3}" dt="2022-03-14T15:42:56.471" v="414" actId="478"/>
          <ac:spMkLst>
            <pc:docMk/>
            <pc:sldMk cId="1189524617" sldId="322"/>
            <ac:spMk id="6" creationId="{5752EF4E-13D3-4346-AEDF-DEA8909BC7C6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189524617" sldId="322"/>
            <ac:spMk id="7" creationId="{528E9E2E-D758-4AA1-A0AE-04169B48EA26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189524617" sldId="322"/>
            <ac:spMk id="8" creationId="{8EBE81CE-256C-4A2B-81E7-85EFF93103D4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189524617" sldId="322"/>
            <ac:spMk id="9" creationId="{8F66D402-99D7-48A7-8798-B43D0E175414}"/>
          </ac:spMkLst>
        </pc:spChg>
        <pc:spChg chg="add mod">
          <ac:chgData name="Szymanski, Sebastian" userId="bf1b8582-70ba-40d0-a583-43e520c50cac" providerId="ADAL" clId="{8267641C-1E34-48BB-9C4A-B6CEC2AF88F3}" dt="2022-03-14T15:42:57.319" v="415"/>
          <ac:spMkLst>
            <pc:docMk/>
            <pc:sldMk cId="1189524617" sldId="322"/>
            <ac:spMk id="28" creationId="{F1116F08-513F-4BE8-A3B9-C1F850816F57}"/>
          </ac:spMkLst>
        </pc:spChg>
        <pc:spChg chg="add mod">
          <ac:chgData name="Szymanski, Sebastian" userId="bf1b8582-70ba-40d0-a583-43e520c50cac" providerId="ADAL" clId="{8267641C-1E34-48BB-9C4A-B6CEC2AF88F3}" dt="2022-03-14T16:43:28.686" v="2138" actId="14100"/>
          <ac:spMkLst>
            <pc:docMk/>
            <pc:sldMk cId="1189524617" sldId="322"/>
            <ac:spMk id="29" creationId="{27F88D68-CBCB-4E4C-8E15-5DC2EDEA382C}"/>
          </ac:spMkLst>
        </pc:spChg>
        <pc:spChg chg="add mod">
          <ac:chgData name="Szymanski, Sebastian" userId="bf1b8582-70ba-40d0-a583-43e520c50cac" providerId="ADAL" clId="{8267641C-1E34-48BB-9C4A-B6CEC2AF88F3}" dt="2022-03-14T15:43:00.947" v="424" actId="20577"/>
          <ac:spMkLst>
            <pc:docMk/>
            <pc:sldMk cId="1189524617" sldId="322"/>
            <ac:spMk id="30" creationId="{DA5A27B8-8A02-4199-917A-A03132D4330D}"/>
          </ac:spMkLst>
        </pc:spChg>
        <pc:spChg chg="del">
          <ac:chgData name="Szymanski, Sebastian" userId="bf1b8582-70ba-40d0-a583-43e520c50cac" providerId="ADAL" clId="{8267641C-1E34-48BB-9C4A-B6CEC2AF88F3}" dt="2022-03-14T15:42:55.469" v="413" actId="478"/>
          <ac:spMkLst>
            <pc:docMk/>
            <pc:sldMk cId="1189524617" sldId="322"/>
            <ac:spMk id="60" creationId="{9A333292-81E3-A744-989E-4E230CA45B9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33.374" v="2145" actId="14100"/>
        <pc:sldMkLst>
          <pc:docMk/>
          <pc:sldMk cId="1842049511" sldId="323"/>
        </pc:sldMkLst>
        <pc:spChg chg="del">
          <ac:chgData name="Szymanski, Sebastian" userId="bf1b8582-70ba-40d0-a583-43e520c50cac" providerId="ADAL" clId="{8267641C-1E34-48BB-9C4A-B6CEC2AF88F3}" dt="2022-03-14T15:43:24.192" v="425" actId="478"/>
          <ac:spMkLst>
            <pc:docMk/>
            <pc:sldMk cId="1842049511" sldId="323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43:24.192" v="425" actId="478"/>
          <ac:spMkLst>
            <pc:docMk/>
            <pc:sldMk cId="1842049511" sldId="323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43:25.842" v="426" actId="478"/>
          <ac:spMkLst>
            <pc:docMk/>
            <pc:sldMk cId="1842049511" sldId="323"/>
            <ac:spMk id="19" creationId="{23B2135D-F769-4288-8641-447BE8F38B78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842049511" sldId="323"/>
            <ac:spMk id="20" creationId="{B8912D90-6657-44BC-A67C-CAC5540C464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842049511" sldId="323"/>
            <ac:spMk id="23" creationId="{CAA57FD9-FA03-4985-9044-5A1DE6CDA333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842049511" sldId="323"/>
            <ac:spMk id="24" creationId="{C00BDC45-55B2-4D9F-BD76-5CBE1AF4BAE2}"/>
          </ac:spMkLst>
        </pc:spChg>
        <pc:spChg chg="add mod">
          <ac:chgData name="Szymanski, Sebastian" userId="bf1b8582-70ba-40d0-a583-43e520c50cac" providerId="ADAL" clId="{8267641C-1E34-48BB-9C4A-B6CEC2AF88F3}" dt="2022-03-14T15:43:27.040" v="427"/>
          <ac:spMkLst>
            <pc:docMk/>
            <pc:sldMk cId="1842049511" sldId="323"/>
            <ac:spMk id="42" creationId="{FC542D58-D051-4655-9579-0282EE2B7CEA}"/>
          </ac:spMkLst>
        </pc:spChg>
        <pc:spChg chg="add mod">
          <ac:chgData name="Szymanski, Sebastian" userId="bf1b8582-70ba-40d0-a583-43e520c50cac" providerId="ADAL" clId="{8267641C-1E34-48BB-9C4A-B6CEC2AF88F3}" dt="2022-03-14T16:43:33.374" v="2145" actId="14100"/>
          <ac:spMkLst>
            <pc:docMk/>
            <pc:sldMk cId="1842049511" sldId="323"/>
            <ac:spMk id="43" creationId="{76201D89-6C6B-4B95-A53D-561568CD35D2}"/>
          </ac:spMkLst>
        </pc:spChg>
        <pc:spChg chg="add mod">
          <ac:chgData name="Szymanski, Sebastian" userId="bf1b8582-70ba-40d0-a583-43e520c50cac" providerId="ADAL" clId="{8267641C-1E34-48BB-9C4A-B6CEC2AF88F3}" dt="2022-03-14T15:43:27.040" v="427"/>
          <ac:spMkLst>
            <pc:docMk/>
            <pc:sldMk cId="1842049511" sldId="323"/>
            <ac:spMk id="44" creationId="{F4467932-489D-445F-9441-FB6EF51BA0FE}"/>
          </ac:spMkLst>
        </pc:spChg>
        <pc:spChg chg="del">
          <ac:chgData name="Szymanski, Sebastian" userId="bf1b8582-70ba-40d0-a583-43e520c50cac" providerId="ADAL" clId="{8267641C-1E34-48BB-9C4A-B6CEC2AF88F3}" dt="2022-03-14T15:43:24.192" v="425" actId="478"/>
          <ac:spMkLst>
            <pc:docMk/>
            <pc:sldMk cId="1842049511" sldId="323"/>
            <ac:spMk id="56" creationId="{65B1EECD-64DE-1941-8AC3-F07C6550E29D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3996648732" sldId="32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996648732" sldId="325"/>
            <ac:spMk id="3" creationId="{231DE14F-7C85-4C5A-B078-BD28A865483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996648732" sldId="325"/>
            <ac:spMk id="9" creationId="{C793AFC7-72E3-4D9D-9749-DB4D82E8DEB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996648732" sldId="325"/>
            <ac:spMk id="10" creationId="{AB86191F-BE6E-41EC-B200-C56C4F68615A}"/>
          </ac:spMkLst>
        </pc:spChg>
      </pc:sldChg>
      <pc:sldChg chg="addSp delSp modSp mod modAnim">
        <pc:chgData name="Szymanski, Sebastian" userId="bf1b8582-70ba-40d0-a583-43e520c50cac" providerId="ADAL" clId="{8267641C-1E34-48BB-9C4A-B6CEC2AF88F3}" dt="2022-03-14T16:43:03.943" v="2110" actId="14100"/>
        <pc:sldMkLst>
          <pc:docMk/>
          <pc:sldMk cId="1980746722" sldId="326"/>
        </pc:sldMkLst>
        <pc:spChg chg="del">
          <ac:chgData name="Szymanski, Sebastian" userId="bf1b8582-70ba-40d0-a583-43e520c50cac" providerId="ADAL" clId="{8267641C-1E34-48BB-9C4A-B6CEC2AF88F3}" dt="2022-03-14T15:39:39.120" v="359" actId="478"/>
          <ac:spMkLst>
            <pc:docMk/>
            <pc:sldMk cId="1980746722" sldId="326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39:40.750" v="360" actId="478"/>
          <ac:spMkLst>
            <pc:docMk/>
            <pc:sldMk cId="1980746722" sldId="326"/>
            <ac:spMk id="4" creationId="{39508C4A-F130-43D7-AAEB-556EFC521361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980746722" sldId="326"/>
            <ac:spMk id="6" creationId="{65DB5743-FAC7-4666-9D3F-A6B986004DC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980746722" sldId="326"/>
            <ac:spMk id="7" creationId="{7831BB32-3BDC-4BEA-9CF0-DD305278568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980746722" sldId="326"/>
            <ac:spMk id="8" creationId="{27A15A59-FE40-4013-B43C-35AFE616F160}"/>
          </ac:spMkLst>
        </pc:spChg>
        <pc:spChg chg="add mod">
          <ac:chgData name="Szymanski, Sebastian" userId="bf1b8582-70ba-40d0-a583-43e520c50cac" providerId="ADAL" clId="{8267641C-1E34-48BB-9C4A-B6CEC2AF88F3}" dt="2022-03-14T15:39:41.859" v="361"/>
          <ac:spMkLst>
            <pc:docMk/>
            <pc:sldMk cId="1980746722" sldId="326"/>
            <ac:spMk id="26" creationId="{77FEDC61-AF49-40E6-9DDF-E1037EFE17F9}"/>
          </ac:spMkLst>
        </pc:spChg>
        <pc:spChg chg="add mod">
          <ac:chgData name="Szymanski, Sebastian" userId="bf1b8582-70ba-40d0-a583-43e520c50cac" providerId="ADAL" clId="{8267641C-1E34-48BB-9C4A-B6CEC2AF88F3}" dt="2022-03-14T16:43:03.943" v="2110" actId="14100"/>
          <ac:spMkLst>
            <pc:docMk/>
            <pc:sldMk cId="1980746722" sldId="326"/>
            <ac:spMk id="27" creationId="{07CEB955-0F9B-470C-9448-A8A2D8D4E246}"/>
          </ac:spMkLst>
        </pc:spChg>
        <pc:spChg chg="add mod">
          <ac:chgData name="Szymanski, Sebastian" userId="bf1b8582-70ba-40d0-a583-43e520c50cac" providerId="ADAL" clId="{8267641C-1E34-48BB-9C4A-B6CEC2AF88F3}" dt="2022-03-14T15:40:07.555" v="384" actId="20577"/>
          <ac:spMkLst>
            <pc:docMk/>
            <pc:sldMk cId="1980746722" sldId="326"/>
            <ac:spMk id="28" creationId="{ED83C2C0-DE66-47E7-841B-577ED87820AE}"/>
          </ac:spMkLst>
        </pc:spChg>
        <pc:spChg chg="add del mod">
          <ac:chgData name="Szymanski, Sebastian" userId="bf1b8582-70ba-40d0-a583-43e520c50cac" providerId="ADAL" clId="{8267641C-1E34-48BB-9C4A-B6CEC2AF88F3}" dt="2022-03-14T15:40:24.949" v="391" actId="478"/>
          <ac:spMkLst>
            <pc:docMk/>
            <pc:sldMk cId="1980746722" sldId="326"/>
            <ac:spMk id="59" creationId="{BF33C651-3910-7743-B45B-1F07E27D15EA}"/>
          </ac:spMkLst>
        </pc:spChg>
        <pc:spChg chg="add del">
          <ac:chgData name="Szymanski, Sebastian" userId="bf1b8582-70ba-40d0-a583-43e520c50cac" providerId="ADAL" clId="{8267641C-1E34-48BB-9C4A-B6CEC2AF88F3}" dt="2022-03-14T15:40:24.949" v="391" actId="478"/>
          <ac:spMkLst>
            <pc:docMk/>
            <pc:sldMk cId="1980746722" sldId="326"/>
            <ac:spMk id="61" creationId="{A2A3330D-52D4-2246-8D49-7D178216EACB}"/>
          </ac:spMkLst>
        </pc:spChg>
        <pc:spChg chg="mod">
          <ac:chgData name="Szymanski, Sebastian" userId="bf1b8582-70ba-40d0-a583-43e520c50cac" providerId="ADAL" clId="{8267641C-1E34-48BB-9C4A-B6CEC2AF88F3}" dt="2022-03-14T15:41:44.742" v="398" actId="164"/>
          <ac:spMkLst>
            <pc:docMk/>
            <pc:sldMk cId="1980746722" sldId="326"/>
            <ac:spMk id="71" creationId="{2090C6F1-9C33-4573-90E0-195FEB3DDC6E}"/>
          </ac:spMkLst>
        </pc:spChg>
        <pc:spChg chg="mod">
          <ac:chgData name="Szymanski, Sebastian" userId="bf1b8582-70ba-40d0-a583-43e520c50cac" providerId="ADAL" clId="{8267641C-1E34-48BB-9C4A-B6CEC2AF88F3}" dt="2022-03-14T15:41:44.742" v="398" actId="164"/>
          <ac:spMkLst>
            <pc:docMk/>
            <pc:sldMk cId="1980746722" sldId="326"/>
            <ac:spMk id="76" creationId="{63B85E48-F2EA-4A1A-8512-49DA6726DFD6}"/>
          </ac:spMkLst>
        </pc:spChg>
        <pc:spChg chg="mod">
          <ac:chgData name="Szymanski, Sebastian" userId="bf1b8582-70ba-40d0-a583-43e520c50cac" providerId="ADAL" clId="{8267641C-1E34-48BB-9C4A-B6CEC2AF88F3}" dt="2022-03-14T15:41:44.742" v="398" actId="164"/>
          <ac:spMkLst>
            <pc:docMk/>
            <pc:sldMk cId="1980746722" sldId="326"/>
            <ac:spMk id="78" creationId="{C94FF3CB-CD23-4E05-8598-D1563AF5BF58}"/>
          </ac:spMkLst>
        </pc:spChg>
        <pc:spChg chg="mod">
          <ac:chgData name="Szymanski, Sebastian" userId="bf1b8582-70ba-40d0-a583-43e520c50cac" providerId="ADAL" clId="{8267641C-1E34-48BB-9C4A-B6CEC2AF88F3}" dt="2022-03-14T15:41:44.742" v="398" actId="164"/>
          <ac:spMkLst>
            <pc:docMk/>
            <pc:sldMk cId="1980746722" sldId="326"/>
            <ac:spMk id="82" creationId="{67C6ACCD-ECE6-4B49-91C0-24D2CA3CFD4E}"/>
          </ac:spMkLst>
        </pc:spChg>
        <pc:spChg chg="mod">
          <ac:chgData name="Szymanski, Sebastian" userId="bf1b8582-70ba-40d0-a583-43e520c50cac" providerId="ADAL" clId="{8267641C-1E34-48BB-9C4A-B6CEC2AF88F3}" dt="2022-03-14T15:41:44.742" v="398" actId="164"/>
          <ac:spMkLst>
            <pc:docMk/>
            <pc:sldMk cId="1980746722" sldId="326"/>
            <ac:spMk id="88" creationId="{D77F5EFB-635F-4E4C-AC1C-5CCB67A71BD9}"/>
          </ac:spMkLst>
        </pc:spChg>
        <pc:grpChg chg="add 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5" creationId="{FA75C474-40A3-46CF-9FD9-4D9250A97DC0}"/>
          </ac:grpSpMkLst>
        </pc:grpChg>
        <pc:grpChg chg="add del mod">
          <ac:chgData name="Szymanski, Sebastian" userId="bf1b8582-70ba-40d0-a583-43e520c50cac" providerId="ADAL" clId="{8267641C-1E34-48BB-9C4A-B6CEC2AF88F3}" dt="2022-03-14T15:41:45.232" v="399" actId="165"/>
          <ac:grpSpMkLst>
            <pc:docMk/>
            <pc:sldMk cId="1980746722" sldId="326"/>
            <ac:grpSpMk id="67" creationId="{DFFD5B0C-1ED1-4D1A-8CAE-7E5C9F109D2E}"/>
          </ac:grpSpMkLst>
        </pc:grpChg>
        <pc:grpChg chg="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70" creationId="{FB34F750-102A-4693-BBA0-F9B34EB09F52}"/>
          </ac:grpSpMkLst>
        </pc:grpChg>
        <pc:grpChg chg="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72" creationId="{DB88B81F-6479-449A-BCF4-3122C7EFF9C6}"/>
          </ac:grpSpMkLst>
        </pc:grpChg>
        <pc:grpChg chg="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77" creationId="{BB304CCB-271B-4893-8C82-57ECAE51F727}"/>
          </ac:grpSpMkLst>
        </pc:grpChg>
        <pc:grpChg chg="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80" creationId="{3D81775C-214B-44EF-BF44-A1C82BCF7F91}"/>
          </ac:grpSpMkLst>
        </pc:grpChg>
        <pc:grpChg chg="mod">
          <ac:chgData name="Szymanski, Sebastian" userId="bf1b8582-70ba-40d0-a583-43e520c50cac" providerId="ADAL" clId="{8267641C-1E34-48BB-9C4A-B6CEC2AF88F3}" dt="2022-03-14T15:41:44.742" v="398" actId="164"/>
          <ac:grpSpMkLst>
            <pc:docMk/>
            <pc:sldMk cId="1980746722" sldId="326"/>
            <ac:grpSpMk id="86" creationId="{34D3C56B-947F-4468-904F-FBD4D00A6BAF}"/>
          </ac:grpSpMkLst>
        </pc:grpChg>
        <pc:picChg chg="mod topLvl">
          <ac:chgData name="Szymanski, Sebastian" userId="bf1b8582-70ba-40d0-a583-43e520c50cac" providerId="ADAL" clId="{8267641C-1E34-48BB-9C4A-B6CEC2AF88F3}" dt="2022-03-14T15:41:45.232" v="399" actId="165"/>
          <ac:picMkLst>
            <pc:docMk/>
            <pc:sldMk cId="1980746722" sldId="326"/>
            <ac:picMk id="68" creationId="{4FACF76A-E9B2-47DC-A69E-2F7C4E09010B}"/>
          </ac:picMkLst>
        </pc:picChg>
        <pc:picChg chg="mod topLvl">
          <ac:chgData name="Szymanski, Sebastian" userId="bf1b8582-70ba-40d0-a583-43e520c50cac" providerId="ADAL" clId="{8267641C-1E34-48BB-9C4A-B6CEC2AF88F3}" dt="2022-03-14T15:41:45.232" v="399" actId="165"/>
          <ac:picMkLst>
            <pc:docMk/>
            <pc:sldMk cId="1980746722" sldId="326"/>
            <ac:picMk id="69" creationId="{7E38A720-7FAD-43AF-9C7A-B19962918E8B}"/>
          </ac:picMkLst>
        </pc:picChg>
        <pc:picChg chg="mod">
          <ac:chgData name="Szymanski, Sebastian" userId="bf1b8582-70ba-40d0-a583-43e520c50cac" providerId="ADAL" clId="{8267641C-1E34-48BB-9C4A-B6CEC2AF88F3}" dt="2022-03-14T15:41:44.742" v="398" actId="164"/>
          <ac:picMkLst>
            <pc:docMk/>
            <pc:sldMk cId="1980746722" sldId="326"/>
            <ac:picMk id="75" creationId="{DD0ADAA7-0548-40AB-90F0-584583970A46}"/>
          </ac:picMkLst>
        </pc:picChg>
        <pc:cxnChg chg="mod">
          <ac:chgData name="Szymanski, Sebastian" userId="bf1b8582-70ba-40d0-a583-43e520c50cac" providerId="ADAL" clId="{8267641C-1E34-48BB-9C4A-B6CEC2AF88F3}" dt="2022-03-14T15:41:44.742" v="398" actId="164"/>
          <ac:cxnSpMkLst>
            <pc:docMk/>
            <pc:sldMk cId="1980746722" sldId="326"/>
            <ac:cxnSpMk id="73" creationId="{DA1CEE6F-C738-4448-8184-A38CED2F2A9B}"/>
          </ac:cxnSpMkLst>
        </pc:cxnChg>
        <pc:cxnChg chg="mod">
          <ac:chgData name="Szymanski, Sebastian" userId="bf1b8582-70ba-40d0-a583-43e520c50cac" providerId="ADAL" clId="{8267641C-1E34-48BB-9C4A-B6CEC2AF88F3}" dt="2022-03-14T15:41:44.742" v="398" actId="164"/>
          <ac:cxnSpMkLst>
            <pc:docMk/>
            <pc:sldMk cId="1980746722" sldId="326"/>
            <ac:cxnSpMk id="74" creationId="{697A04D4-C42B-406F-8199-68CBC01279F3}"/>
          </ac:cxnSpMkLst>
        </pc:cxnChg>
        <pc:cxnChg chg="mod">
          <ac:chgData name="Szymanski, Sebastian" userId="bf1b8582-70ba-40d0-a583-43e520c50cac" providerId="ADAL" clId="{8267641C-1E34-48BB-9C4A-B6CEC2AF88F3}" dt="2022-03-14T15:41:44.742" v="398" actId="164"/>
          <ac:cxnSpMkLst>
            <pc:docMk/>
            <pc:sldMk cId="1980746722" sldId="326"/>
            <ac:cxnSpMk id="79" creationId="{C174893F-8609-4B27-B6BD-940DB68C817D}"/>
          </ac:cxnSpMkLst>
        </pc:cxnChg>
        <pc:cxnChg chg="mod">
          <ac:chgData name="Szymanski, Sebastian" userId="bf1b8582-70ba-40d0-a583-43e520c50cac" providerId="ADAL" clId="{8267641C-1E34-48BB-9C4A-B6CEC2AF88F3}" dt="2022-03-14T15:41:44.742" v="398" actId="164"/>
          <ac:cxnSpMkLst>
            <pc:docMk/>
            <pc:sldMk cId="1980746722" sldId="326"/>
            <ac:cxnSpMk id="81" creationId="{2E3F467F-7EDF-43DC-9792-B50102B60C1F}"/>
          </ac:cxnSpMkLst>
        </pc:cxnChg>
        <pc:cxnChg chg="mod">
          <ac:chgData name="Szymanski, Sebastian" userId="bf1b8582-70ba-40d0-a583-43e520c50cac" providerId="ADAL" clId="{8267641C-1E34-48BB-9C4A-B6CEC2AF88F3}" dt="2022-03-14T15:41:44.742" v="398" actId="164"/>
          <ac:cxnSpMkLst>
            <pc:docMk/>
            <pc:sldMk cId="1980746722" sldId="326"/>
            <ac:cxnSpMk id="87" creationId="{63EE1CA1-4FA9-497C-BA6E-C455565B8E2D}"/>
          </ac:cxnSpMkLst>
        </pc:cxnChg>
      </pc:sldChg>
      <pc:sldChg chg="addSp delSp modSp mod">
        <pc:chgData name="Szymanski, Sebastian" userId="bf1b8582-70ba-40d0-a583-43e520c50cac" providerId="ADAL" clId="{8267641C-1E34-48BB-9C4A-B6CEC2AF88F3}" dt="2022-03-14T16:43:08.536" v="2117" actId="14100"/>
        <pc:sldMkLst>
          <pc:docMk/>
          <pc:sldMk cId="336097754" sldId="327"/>
        </pc:sldMkLst>
        <pc:spChg chg="del">
          <ac:chgData name="Szymanski, Sebastian" userId="bf1b8582-70ba-40d0-a583-43e520c50cac" providerId="ADAL" clId="{8267641C-1E34-48BB-9C4A-B6CEC2AF88F3}" dt="2022-03-14T15:42:06.978" v="401" actId="478"/>
          <ac:spMkLst>
            <pc:docMk/>
            <pc:sldMk cId="336097754" sldId="327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42:08.010" v="402" actId="478"/>
          <ac:spMkLst>
            <pc:docMk/>
            <pc:sldMk cId="336097754" sldId="327"/>
            <ac:spMk id="4" creationId="{A6C8E48F-F274-4748-A8B9-5CDDC00FC712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36097754" sldId="327"/>
            <ac:spMk id="5" creationId="{1A1AD6C0-614A-4E92-9B25-49D10B0EAF3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36097754" sldId="327"/>
            <ac:spMk id="6" creationId="{6F536735-552A-4DB1-AB2E-E3859229FE0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36097754" sldId="327"/>
            <ac:spMk id="7" creationId="{471276AA-BABF-4278-9FA0-3FFA40505C3A}"/>
          </ac:spMkLst>
        </pc:spChg>
        <pc:spChg chg="del">
          <ac:chgData name="Szymanski, Sebastian" userId="bf1b8582-70ba-40d0-a583-43e520c50cac" providerId="ADAL" clId="{8267641C-1E34-48BB-9C4A-B6CEC2AF88F3}" dt="2022-03-14T15:42:08.514" v="403" actId="478"/>
          <ac:spMkLst>
            <pc:docMk/>
            <pc:sldMk cId="336097754" sldId="327"/>
            <ac:spMk id="198" creationId="{7539CC9B-102E-8243-B3DB-F4FD96775411}"/>
          </ac:spMkLst>
        </pc:spChg>
        <pc:spChg chg="mod">
          <ac:chgData name="Szymanski, Sebastian" userId="bf1b8582-70ba-40d0-a583-43e520c50cac" providerId="ADAL" clId="{8267641C-1E34-48BB-9C4A-B6CEC2AF88F3}" dt="2022-03-14T15:42:03.084" v="400" actId="1076"/>
          <ac:spMkLst>
            <pc:docMk/>
            <pc:sldMk cId="336097754" sldId="327"/>
            <ac:spMk id="199" creationId="{F67338B7-8ADD-469E-BC77-2A027872613B}"/>
          </ac:spMkLst>
        </pc:spChg>
        <pc:spChg chg="add mod">
          <ac:chgData name="Szymanski, Sebastian" userId="bf1b8582-70ba-40d0-a583-43e520c50cac" providerId="ADAL" clId="{8267641C-1E34-48BB-9C4A-B6CEC2AF88F3}" dt="2022-03-14T15:42:09.518" v="404"/>
          <ac:spMkLst>
            <pc:docMk/>
            <pc:sldMk cId="336097754" sldId="327"/>
            <ac:spMk id="201" creationId="{E250544D-9C7B-4687-AA79-3FA4CB689523}"/>
          </ac:spMkLst>
        </pc:spChg>
        <pc:spChg chg="add mod">
          <ac:chgData name="Szymanski, Sebastian" userId="bf1b8582-70ba-40d0-a583-43e520c50cac" providerId="ADAL" clId="{8267641C-1E34-48BB-9C4A-B6CEC2AF88F3}" dt="2022-03-14T16:43:08.536" v="2117" actId="14100"/>
          <ac:spMkLst>
            <pc:docMk/>
            <pc:sldMk cId="336097754" sldId="327"/>
            <ac:spMk id="202" creationId="{D4795DA5-4D8C-4F7B-931D-FF4D9EC40E8A}"/>
          </ac:spMkLst>
        </pc:spChg>
        <pc:spChg chg="add mod">
          <ac:chgData name="Szymanski, Sebastian" userId="bf1b8582-70ba-40d0-a583-43e520c50cac" providerId="ADAL" clId="{8267641C-1E34-48BB-9C4A-B6CEC2AF88F3}" dt="2022-03-14T15:42:09.518" v="404"/>
          <ac:spMkLst>
            <pc:docMk/>
            <pc:sldMk cId="336097754" sldId="327"/>
            <ac:spMk id="203" creationId="{52055989-7A48-4572-9D6D-BF183746B652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19.124" v="2131" actId="14100"/>
        <pc:sldMkLst>
          <pc:docMk/>
          <pc:sldMk cId="2880392044" sldId="329"/>
        </pc:sldMkLst>
        <pc:spChg chg="del">
          <ac:chgData name="Szymanski, Sebastian" userId="bf1b8582-70ba-40d0-a583-43e520c50cac" providerId="ADAL" clId="{8267641C-1E34-48BB-9C4A-B6CEC2AF88F3}" dt="2022-03-14T15:42:22.341" v="410" actId="478"/>
          <ac:spMkLst>
            <pc:docMk/>
            <pc:sldMk cId="2880392044" sldId="329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42:23.602" v="411" actId="478"/>
          <ac:spMkLst>
            <pc:docMk/>
            <pc:sldMk cId="2880392044" sldId="329"/>
            <ac:spMk id="4" creationId="{21CBE242-3C83-4214-8394-BFDF7D87EC1C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880392044" sldId="329"/>
            <ac:spMk id="5" creationId="{1F95402D-A40E-4BE9-B265-8846BB01DBD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880392044" sldId="329"/>
            <ac:spMk id="6" creationId="{17CF2A26-9F20-4981-8FA9-D966D766382E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880392044" sldId="329"/>
            <ac:spMk id="7" creationId="{A3170856-A910-4F57-841D-B1435FF733CD}"/>
          </ac:spMkLst>
        </pc:spChg>
        <pc:spChg chg="add mod">
          <ac:chgData name="Szymanski, Sebastian" userId="bf1b8582-70ba-40d0-a583-43e520c50cac" providerId="ADAL" clId="{8267641C-1E34-48BB-9C4A-B6CEC2AF88F3}" dt="2022-03-14T15:42:24.543" v="412"/>
          <ac:spMkLst>
            <pc:docMk/>
            <pc:sldMk cId="2880392044" sldId="329"/>
            <ac:spMk id="8" creationId="{575EB951-DC79-4C40-B93C-10129567C6BC}"/>
          </ac:spMkLst>
        </pc:spChg>
        <pc:spChg chg="add mod">
          <ac:chgData name="Szymanski, Sebastian" userId="bf1b8582-70ba-40d0-a583-43e520c50cac" providerId="ADAL" clId="{8267641C-1E34-48BB-9C4A-B6CEC2AF88F3}" dt="2022-03-14T16:43:19.124" v="2131" actId="14100"/>
          <ac:spMkLst>
            <pc:docMk/>
            <pc:sldMk cId="2880392044" sldId="329"/>
            <ac:spMk id="9" creationId="{F25C76BA-8ED7-4761-8301-941C9EA5A3BE}"/>
          </ac:spMkLst>
        </pc:spChg>
        <pc:spChg chg="add mod">
          <ac:chgData name="Szymanski, Sebastian" userId="bf1b8582-70ba-40d0-a583-43e520c50cac" providerId="ADAL" clId="{8267641C-1E34-48BB-9C4A-B6CEC2AF88F3}" dt="2022-03-14T15:42:24.543" v="412"/>
          <ac:spMkLst>
            <pc:docMk/>
            <pc:sldMk cId="2880392044" sldId="329"/>
            <ac:spMk id="10" creationId="{9359A712-F888-426C-981D-3F10A5E50DEC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4222106011" sldId="33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222106011" sldId="330"/>
            <ac:spMk id="3" creationId="{25DC7E45-D6B9-4457-B704-722AB3502A6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222106011" sldId="330"/>
            <ac:spMk id="9" creationId="{233ACE25-C595-4EBB-8FF3-7D1E072A4FC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222106011" sldId="330"/>
            <ac:spMk id="10" creationId="{0DDD297C-A913-4E4F-915B-4BB633C5FDC6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2826533594" sldId="33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826533594" sldId="331"/>
            <ac:spMk id="2" creationId="{0634573A-618E-4283-B7C8-982738738A6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826533594" sldId="331"/>
            <ac:spMk id="3" creationId="{14E46190-B276-4CA3-970A-1A64D7FFBBB3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826533594" sldId="331"/>
            <ac:spMk id="4" creationId="{641A0235-D6D4-432E-907B-CC2FAC1E515D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59.932" v="2180" actId="14100"/>
        <pc:sldMkLst>
          <pc:docMk/>
          <pc:sldMk cId="1988788751" sldId="33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988788751" sldId="332"/>
            <ac:spMk id="2" creationId="{6814C901-3F44-40B8-8A40-46F586C5C6A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988788751" sldId="332"/>
            <ac:spMk id="3" creationId="{B4AF05A4-BF7D-42CD-8A95-9540DD958ACF}"/>
          </ac:spMkLst>
        </pc:spChg>
        <pc:spChg chg="del">
          <ac:chgData name="Szymanski, Sebastian" userId="bf1b8582-70ba-40d0-a583-43e520c50cac" providerId="ADAL" clId="{8267641C-1E34-48BB-9C4A-B6CEC2AF88F3}" dt="2022-03-14T15:44:37.014" v="463" actId="478"/>
          <ac:spMkLst>
            <pc:docMk/>
            <pc:sldMk cId="1988788751" sldId="332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988788751" sldId="332"/>
            <ac:spMk id="5" creationId="{93F87B66-395A-4548-95B4-26BC8686B1B4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9" creationId="{D9353843-E6A0-4330-B1C7-CA19CE85E3DB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10" creationId="{4C178EC3-71AC-4BEE-89D7-4A9F1CABC59A}"/>
          </ac:spMkLst>
        </pc:spChg>
        <pc:spChg chg="del">
          <ac:chgData name="Szymanski, Sebastian" userId="bf1b8582-70ba-40d0-a583-43e520c50cac" providerId="ADAL" clId="{8267641C-1E34-48BB-9C4A-B6CEC2AF88F3}" dt="2022-03-14T15:44:40.842" v="465" actId="478"/>
          <ac:spMkLst>
            <pc:docMk/>
            <pc:sldMk cId="1988788751" sldId="332"/>
            <ac:spMk id="19" creationId="{6D2D96EA-A2A8-4091-A749-D063DEB9DFE0}"/>
          </ac:spMkLst>
        </pc:spChg>
        <pc:spChg chg="del">
          <ac:chgData name="Szymanski, Sebastian" userId="bf1b8582-70ba-40d0-a583-43e520c50cac" providerId="ADAL" clId="{8267641C-1E34-48BB-9C4A-B6CEC2AF88F3}" dt="2022-03-14T15:44:40.842" v="465" actId="478"/>
          <ac:spMkLst>
            <pc:docMk/>
            <pc:sldMk cId="1988788751" sldId="332"/>
            <ac:spMk id="20" creationId="{BEDD5B91-9804-4483-9D82-BE20B08988F5}"/>
          </ac:spMkLst>
        </pc:spChg>
        <pc:spChg chg="del">
          <ac:chgData name="Szymanski, Sebastian" userId="bf1b8582-70ba-40d0-a583-43e520c50cac" providerId="ADAL" clId="{8267641C-1E34-48BB-9C4A-B6CEC2AF88F3}" dt="2022-03-14T15:44:40.842" v="465" actId="478"/>
          <ac:spMkLst>
            <pc:docMk/>
            <pc:sldMk cId="1988788751" sldId="332"/>
            <ac:spMk id="21" creationId="{8D55C94B-1AC7-46ED-AFC3-5736CAF701EA}"/>
          </ac:spMkLst>
        </pc:spChg>
        <pc:spChg chg="add mod">
          <ac:chgData name="Szymanski, Sebastian" userId="bf1b8582-70ba-40d0-a583-43e520c50cac" providerId="ADAL" clId="{8267641C-1E34-48BB-9C4A-B6CEC2AF88F3}" dt="2022-03-14T15:44:42.119" v="466"/>
          <ac:spMkLst>
            <pc:docMk/>
            <pc:sldMk cId="1988788751" sldId="332"/>
            <ac:spMk id="22" creationId="{164E44A4-3FAE-4A64-92B0-D416505626DD}"/>
          </ac:spMkLst>
        </pc:spChg>
        <pc:spChg chg="add mod">
          <ac:chgData name="Szymanski, Sebastian" userId="bf1b8582-70ba-40d0-a583-43e520c50cac" providerId="ADAL" clId="{8267641C-1E34-48BB-9C4A-B6CEC2AF88F3}" dt="2022-03-14T16:43:59.932" v="2180" actId="14100"/>
          <ac:spMkLst>
            <pc:docMk/>
            <pc:sldMk cId="1988788751" sldId="332"/>
            <ac:spMk id="23" creationId="{8DDE7C49-9992-4936-A6C3-F8F9EC0164ED}"/>
          </ac:spMkLst>
        </pc:spChg>
        <pc:spChg chg="add mod">
          <ac:chgData name="Szymanski, Sebastian" userId="bf1b8582-70ba-40d0-a583-43e520c50cac" providerId="ADAL" clId="{8267641C-1E34-48BB-9C4A-B6CEC2AF88F3}" dt="2022-03-14T15:44:50.427" v="480" actId="20577"/>
          <ac:spMkLst>
            <pc:docMk/>
            <pc:sldMk cId="1988788751" sldId="332"/>
            <ac:spMk id="24" creationId="{100B8B38-EF8E-49FA-993B-D3C4133C83BD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30" creationId="{14DED7EB-89B4-4A4C-A81D-EE70510CF99F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31" creationId="{3BD6EEA0-2E3B-4443-9251-0045BFC9DD53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33" creationId="{D469AE4B-8C78-4A18-8F03-4C64E2118F2A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34" creationId="{7A9D11BE-5D3B-4F4B-BD1E-7A9515F3A57D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47" creationId="{A69940A0-8C68-4E0B-BDCA-DEEEEC7E77A8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49" creationId="{BB2BB958-872E-4BBE-811E-684B04745D4A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50" creationId="{12D8D760-207E-4829-B17F-8E1474C96BCF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51" creationId="{378FD82B-AEA6-4325-BB71-3F86591AC64C}"/>
          </ac:spMkLst>
        </pc:spChg>
        <pc:spChg chg="del">
          <ac:chgData name="Szymanski, Sebastian" userId="bf1b8582-70ba-40d0-a583-43e520c50cac" providerId="ADAL" clId="{8267641C-1E34-48BB-9C4A-B6CEC2AF88F3}" dt="2022-03-14T15:44:38.714" v="464" actId="478"/>
          <ac:spMkLst>
            <pc:docMk/>
            <pc:sldMk cId="1988788751" sldId="332"/>
            <ac:spMk id="52" creationId="{32540A51-ED34-4168-A136-3D94F42E2251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53" creationId="{7B1E948E-2053-44EE-A256-8EFE0DFF1304}"/>
          </ac:spMkLst>
        </pc:spChg>
        <pc:spChg chg="mod">
          <ac:chgData name="Szymanski, Sebastian" userId="bf1b8582-70ba-40d0-a583-43e520c50cac" providerId="ADAL" clId="{8267641C-1E34-48BB-9C4A-B6CEC2AF88F3}" dt="2022-03-14T15:45:06.605" v="482" actId="14100"/>
          <ac:spMkLst>
            <pc:docMk/>
            <pc:sldMk cId="1988788751" sldId="332"/>
            <ac:spMk id="54" creationId="{57AB43AD-AEB8-4AC2-A57A-DA056409EDED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03.698" v="2187" actId="14100"/>
        <pc:sldMkLst>
          <pc:docMk/>
          <pc:sldMk cId="4039878851" sldId="333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039878851" sldId="333"/>
            <ac:spMk id="4" creationId="{120C2830-C1DB-480E-BF62-650853594885}"/>
          </ac:spMkLst>
        </pc:spChg>
        <pc:spChg chg="mod">
          <ac:chgData name="Szymanski, Sebastian" userId="bf1b8582-70ba-40d0-a583-43e520c50cac" providerId="ADAL" clId="{8267641C-1E34-48BB-9C4A-B6CEC2AF88F3}" dt="2022-03-14T15:45:38.455" v="489" actId="1036"/>
          <ac:spMkLst>
            <pc:docMk/>
            <pc:sldMk cId="4039878851" sldId="333"/>
            <ac:spMk id="6" creationId="{B6759AB1-E80E-5E49-BF4A-83545B6B9336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039878851" sldId="333"/>
            <ac:spMk id="11" creationId="{6214D6EB-7238-4C51-872B-BB44F7358A3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039878851" sldId="333"/>
            <ac:spMk id="12" creationId="{387C1365-9A0E-4695-ACB8-23B679385A30}"/>
          </ac:spMkLst>
        </pc:spChg>
        <pc:spChg chg="del">
          <ac:chgData name="Szymanski, Sebastian" userId="bf1b8582-70ba-40d0-a583-43e520c50cac" providerId="ADAL" clId="{8267641C-1E34-48BB-9C4A-B6CEC2AF88F3}" dt="2022-03-14T15:45:16.211" v="483" actId="478"/>
          <ac:spMkLst>
            <pc:docMk/>
            <pc:sldMk cId="4039878851" sldId="333"/>
            <ac:spMk id="33" creationId="{FE7B3053-8ACE-421B-A0B8-1C4AF09B999C}"/>
          </ac:spMkLst>
        </pc:spChg>
        <pc:spChg chg="del">
          <ac:chgData name="Szymanski, Sebastian" userId="bf1b8582-70ba-40d0-a583-43e520c50cac" providerId="ADAL" clId="{8267641C-1E34-48BB-9C4A-B6CEC2AF88F3}" dt="2022-03-14T15:45:17.458" v="484" actId="478"/>
          <ac:spMkLst>
            <pc:docMk/>
            <pc:sldMk cId="4039878851" sldId="333"/>
            <ac:spMk id="47" creationId="{6D9E5316-6AD9-4553-9DDF-D33C8B42D551}"/>
          </ac:spMkLst>
        </pc:spChg>
        <pc:spChg chg="del">
          <ac:chgData name="Szymanski, Sebastian" userId="bf1b8582-70ba-40d0-a583-43e520c50cac" providerId="ADAL" clId="{8267641C-1E34-48BB-9C4A-B6CEC2AF88F3}" dt="2022-03-14T15:45:17.458" v="484" actId="478"/>
          <ac:spMkLst>
            <pc:docMk/>
            <pc:sldMk cId="4039878851" sldId="333"/>
            <ac:spMk id="49" creationId="{BDC83167-46D0-4118-91BB-820AF3E5106D}"/>
          </ac:spMkLst>
        </pc:spChg>
        <pc:spChg chg="add mod">
          <ac:chgData name="Szymanski, Sebastian" userId="bf1b8582-70ba-40d0-a583-43e520c50cac" providerId="ADAL" clId="{8267641C-1E34-48BB-9C4A-B6CEC2AF88F3}" dt="2022-03-14T15:45:18.450" v="485"/>
          <ac:spMkLst>
            <pc:docMk/>
            <pc:sldMk cId="4039878851" sldId="333"/>
            <ac:spMk id="50" creationId="{CC7ECE0B-616D-4C82-A6AA-F8E202C3F1BF}"/>
          </ac:spMkLst>
        </pc:spChg>
        <pc:spChg chg="add mod">
          <ac:chgData name="Szymanski, Sebastian" userId="bf1b8582-70ba-40d0-a583-43e520c50cac" providerId="ADAL" clId="{8267641C-1E34-48BB-9C4A-B6CEC2AF88F3}" dt="2022-03-14T16:44:03.698" v="2187" actId="14100"/>
          <ac:spMkLst>
            <pc:docMk/>
            <pc:sldMk cId="4039878851" sldId="333"/>
            <ac:spMk id="51" creationId="{53EE75D6-AE18-4705-8059-BC27A8505118}"/>
          </ac:spMkLst>
        </pc:spChg>
        <pc:spChg chg="add mod">
          <ac:chgData name="Szymanski, Sebastian" userId="bf1b8582-70ba-40d0-a583-43e520c50cac" providerId="ADAL" clId="{8267641C-1E34-48BB-9C4A-B6CEC2AF88F3}" dt="2022-03-14T15:45:18.450" v="485"/>
          <ac:spMkLst>
            <pc:docMk/>
            <pc:sldMk cId="4039878851" sldId="333"/>
            <ac:spMk id="52" creationId="{03A61BD9-300C-4AA6-B6C2-5F5D66BEDDC3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48.343" v="2275" actId="14100"/>
        <pc:sldMkLst>
          <pc:docMk/>
          <pc:sldMk cId="4162291366" sldId="33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162291366" sldId="334"/>
            <ac:spMk id="2" creationId="{D8C53CEC-2CAE-40B9-91EB-CDC668DF869B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162291366" sldId="334"/>
            <ac:spMk id="4" creationId="{FD62A2DC-257A-4D3F-9BD4-FCECAB7BECB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162291366" sldId="334"/>
            <ac:spMk id="5" creationId="{0A630461-346F-4308-B79B-193E977C806C}"/>
          </ac:spMkLst>
        </pc:spChg>
        <pc:spChg chg="del">
          <ac:chgData name="Szymanski, Sebastian" userId="bf1b8582-70ba-40d0-a583-43e520c50cac" providerId="ADAL" clId="{8267641C-1E34-48BB-9C4A-B6CEC2AF88F3}" dt="2022-03-14T15:47:26.128" v="515" actId="478"/>
          <ac:spMkLst>
            <pc:docMk/>
            <pc:sldMk cId="4162291366" sldId="334"/>
            <ac:spMk id="7" creationId="{EAE97E57-4309-4AB3-89DE-5FDB30145A8E}"/>
          </ac:spMkLst>
        </pc:spChg>
        <pc:spChg chg="add mod">
          <ac:chgData name="Szymanski, Sebastian" userId="bf1b8582-70ba-40d0-a583-43e520c50cac" providerId="ADAL" clId="{8267641C-1E34-48BB-9C4A-B6CEC2AF88F3}" dt="2022-03-14T15:47:27.084" v="516"/>
          <ac:spMkLst>
            <pc:docMk/>
            <pc:sldMk cId="4162291366" sldId="334"/>
            <ac:spMk id="8" creationId="{D94E78FB-4141-413E-9534-4E939D5060C4}"/>
          </ac:spMkLst>
        </pc:spChg>
        <pc:spChg chg="del">
          <ac:chgData name="Szymanski, Sebastian" userId="bf1b8582-70ba-40d0-a583-43e520c50cac" providerId="ADAL" clId="{8267641C-1E34-48BB-9C4A-B6CEC2AF88F3}" dt="2022-03-14T15:47:26.128" v="515" actId="478"/>
          <ac:spMkLst>
            <pc:docMk/>
            <pc:sldMk cId="4162291366" sldId="334"/>
            <ac:spMk id="10" creationId="{5CABC723-DB2F-47ED-A347-42056E55A3E5}"/>
          </ac:spMkLst>
        </pc:spChg>
        <pc:spChg chg="add mod">
          <ac:chgData name="Szymanski, Sebastian" userId="bf1b8582-70ba-40d0-a583-43e520c50cac" providerId="ADAL" clId="{8267641C-1E34-48BB-9C4A-B6CEC2AF88F3}" dt="2022-03-14T16:45:48.343" v="2275" actId="14100"/>
          <ac:spMkLst>
            <pc:docMk/>
            <pc:sldMk cId="4162291366" sldId="334"/>
            <ac:spMk id="11" creationId="{14856E28-3AB7-4B05-84C1-5EABC0EB56C4}"/>
          </ac:spMkLst>
        </pc:spChg>
        <pc:spChg chg="del">
          <ac:chgData name="Szymanski, Sebastian" userId="bf1b8582-70ba-40d0-a583-43e520c50cac" providerId="ADAL" clId="{8267641C-1E34-48BB-9C4A-B6CEC2AF88F3}" dt="2022-03-14T15:47:26.128" v="515" actId="478"/>
          <ac:spMkLst>
            <pc:docMk/>
            <pc:sldMk cId="4162291366" sldId="334"/>
            <ac:spMk id="12" creationId="{3D706AE7-6BC1-49FB-B74E-C2549F685234}"/>
          </ac:spMkLst>
        </pc:spChg>
        <pc:spChg chg="del">
          <ac:chgData name="Szymanski, Sebastian" userId="bf1b8582-70ba-40d0-a583-43e520c50cac" providerId="ADAL" clId="{8267641C-1E34-48BB-9C4A-B6CEC2AF88F3}" dt="2022-03-14T15:47:26.128" v="515" actId="478"/>
          <ac:spMkLst>
            <pc:docMk/>
            <pc:sldMk cId="4162291366" sldId="334"/>
            <ac:spMk id="13" creationId="{DAF18CDA-BEAD-4CAE-9EFC-E8AE436B377B}"/>
          </ac:spMkLst>
        </pc:spChg>
        <pc:spChg chg="add mod">
          <ac:chgData name="Szymanski, Sebastian" userId="bf1b8582-70ba-40d0-a583-43e520c50cac" providerId="ADAL" clId="{8267641C-1E34-48BB-9C4A-B6CEC2AF88F3}" dt="2022-03-14T15:47:27.084" v="516"/>
          <ac:spMkLst>
            <pc:docMk/>
            <pc:sldMk cId="4162291366" sldId="334"/>
            <ac:spMk id="14" creationId="{6C616681-7EB1-4093-8397-244E078E5A50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5:58.498" v="2289" actId="14100"/>
        <pc:sldMkLst>
          <pc:docMk/>
          <pc:sldMk cId="194611792" sldId="33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94611792" sldId="335"/>
            <ac:spMk id="2" creationId="{ED244A88-1744-4CB0-9AFD-5005E3E03BFF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94611792" sldId="335"/>
            <ac:spMk id="4" creationId="{0A61AD58-881B-4ABD-AD6C-FD1C08110E0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94611792" sldId="335"/>
            <ac:spMk id="5" creationId="{7CB98D42-4E2C-42A2-8809-E1D7B40B082E}"/>
          </ac:spMkLst>
        </pc:spChg>
        <pc:spChg chg="del">
          <ac:chgData name="Szymanski, Sebastian" userId="bf1b8582-70ba-40d0-a583-43e520c50cac" providerId="ADAL" clId="{8267641C-1E34-48BB-9C4A-B6CEC2AF88F3}" dt="2022-03-14T15:47:35.011" v="519" actId="478"/>
          <ac:spMkLst>
            <pc:docMk/>
            <pc:sldMk cId="194611792" sldId="335"/>
            <ac:spMk id="7" creationId="{8F9B20F3-9BE1-4470-B438-4F8A5FBF7FF7}"/>
          </ac:spMkLst>
        </pc:spChg>
        <pc:spChg chg="add mod">
          <ac:chgData name="Szymanski, Sebastian" userId="bf1b8582-70ba-40d0-a583-43e520c50cac" providerId="ADAL" clId="{8267641C-1E34-48BB-9C4A-B6CEC2AF88F3}" dt="2022-03-14T15:47:35.829" v="520"/>
          <ac:spMkLst>
            <pc:docMk/>
            <pc:sldMk cId="194611792" sldId="335"/>
            <ac:spMk id="9" creationId="{B7753257-764E-4DA1-A9A8-956D1723C6BC}"/>
          </ac:spMkLst>
        </pc:spChg>
        <pc:spChg chg="del">
          <ac:chgData name="Szymanski, Sebastian" userId="bf1b8582-70ba-40d0-a583-43e520c50cac" providerId="ADAL" clId="{8267641C-1E34-48BB-9C4A-B6CEC2AF88F3}" dt="2022-03-14T15:47:35.011" v="519" actId="478"/>
          <ac:spMkLst>
            <pc:docMk/>
            <pc:sldMk cId="194611792" sldId="335"/>
            <ac:spMk id="10" creationId="{07A89F37-0CB7-4BAB-B8E3-0A38406164AA}"/>
          </ac:spMkLst>
        </pc:spChg>
        <pc:spChg chg="add mod">
          <ac:chgData name="Szymanski, Sebastian" userId="bf1b8582-70ba-40d0-a583-43e520c50cac" providerId="ADAL" clId="{8267641C-1E34-48BB-9C4A-B6CEC2AF88F3}" dt="2022-03-14T16:45:58.498" v="2289" actId="14100"/>
          <ac:spMkLst>
            <pc:docMk/>
            <pc:sldMk cId="194611792" sldId="335"/>
            <ac:spMk id="11" creationId="{988DC82D-153D-4AB0-8578-1E42D7250EE9}"/>
          </ac:spMkLst>
        </pc:spChg>
        <pc:spChg chg="del">
          <ac:chgData name="Szymanski, Sebastian" userId="bf1b8582-70ba-40d0-a583-43e520c50cac" providerId="ADAL" clId="{8267641C-1E34-48BB-9C4A-B6CEC2AF88F3}" dt="2022-03-14T15:47:35.011" v="519" actId="478"/>
          <ac:spMkLst>
            <pc:docMk/>
            <pc:sldMk cId="194611792" sldId="335"/>
            <ac:spMk id="12" creationId="{21C926DE-F0EB-4DF3-A1D4-F0442ABE8FF2}"/>
          </ac:spMkLst>
        </pc:spChg>
        <pc:spChg chg="del">
          <ac:chgData name="Szymanski, Sebastian" userId="bf1b8582-70ba-40d0-a583-43e520c50cac" providerId="ADAL" clId="{8267641C-1E34-48BB-9C4A-B6CEC2AF88F3}" dt="2022-03-14T15:47:35.011" v="519" actId="478"/>
          <ac:spMkLst>
            <pc:docMk/>
            <pc:sldMk cId="194611792" sldId="335"/>
            <ac:spMk id="13" creationId="{ACAF0633-E789-4499-A2E5-39127DBFECFB}"/>
          </ac:spMkLst>
        </pc:spChg>
        <pc:spChg chg="add mod">
          <ac:chgData name="Szymanski, Sebastian" userId="bf1b8582-70ba-40d0-a583-43e520c50cac" providerId="ADAL" clId="{8267641C-1E34-48BB-9C4A-B6CEC2AF88F3}" dt="2022-03-14T15:47:35.829" v="520"/>
          <ac:spMkLst>
            <pc:docMk/>
            <pc:sldMk cId="194611792" sldId="335"/>
            <ac:spMk id="14" creationId="{FA0A6291-BFDB-4DE4-B00E-FDAD55866326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6:04.124" v="2296" actId="14100"/>
        <pc:sldMkLst>
          <pc:docMk/>
          <pc:sldMk cId="2516203056" sldId="336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516203056" sldId="336"/>
            <ac:spMk id="4" creationId="{B168219B-F6DC-4C81-8264-B5A80504FFE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516203056" sldId="336"/>
            <ac:spMk id="5" creationId="{B848A9DF-BDA5-44D8-96C2-0AB283A6457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516203056" sldId="336"/>
            <ac:spMk id="6" creationId="{D9C3D2EE-7654-4F96-AF79-CE7A34806D43}"/>
          </ac:spMkLst>
        </pc:spChg>
        <pc:spChg chg="del">
          <ac:chgData name="Szymanski, Sebastian" userId="bf1b8582-70ba-40d0-a583-43e520c50cac" providerId="ADAL" clId="{8267641C-1E34-48BB-9C4A-B6CEC2AF88F3}" dt="2022-03-14T15:47:39.087" v="521" actId="478"/>
          <ac:spMkLst>
            <pc:docMk/>
            <pc:sldMk cId="2516203056" sldId="336"/>
            <ac:spMk id="7" creationId="{484E6572-4571-49EF-BDC9-A60BCE671DB8}"/>
          </ac:spMkLst>
        </pc:spChg>
        <pc:spChg chg="add mod">
          <ac:chgData name="Szymanski, Sebastian" userId="bf1b8582-70ba-40d0-a583-43e520c50cac" providerId="ADAL" clId="{8267641C-1E34-48BB-9C4A-B6CEC2AF88F3}" dt="2022-03-14T16:02:40.847" v="1201" actId="1076"/>
          <ac:spMkLst>
            <pc:docMk/>
            <pc:sldMk cId="2516203056" sldId="336"/>
            <ac:spMk id="8" creationId="{562B900F-98EF-44B8-82AE-B50574A0568D}"/>
          </ac:spMkLst>
        </pc:spChg>
        <pc:spChg chg="del">
          <ac:chgData name="Szymanski, Sebastian" userId="bf1b8582-70ba-40d0-a583-43e520c50cac" providerId="ADAL" clId="{8267641C-1E34-48BB-9C4A-B6CEC2AF88F3}" dt="2022-03-14T15:47:39.087" v="521" actId="478"/>
          <ac:spMkLst>
            <pc:docMk/>
            <pc:sldMk cId="2516203056" sldId="336"/>
            <ac:spMk id="9" creationId="{D1F1F7B3-1744-48E2-AB09-61E675E1EF9B}"/>
          </ac:spMkLst>
        </pc:spChg>
        <pc:spChg chg="del">
          <ac:chgData name="Szymanski, Sebastian" userId="bf1b8582-70ba-40d0-a583-43e520c50cac" providerId="ADAL" clId="{8267641C-1E34-48BB-9C4A-B6CEC2AF88F3}" dt="2022-03-14T15:47:39.087" v="521" actId="478"/>
          <ac:spMkLst>
            <pc:docMk/>
            <pc:sldMk cId="2516203056" sldId="336"/>
            <ac:spMk id="10" creationId="{E63CC792-9901-402A-A893-16134D36EF98}"/>
          </ac:spMkLst>
        </pc:spChg>
        <pc:spChg chg="add mod">
          <ac:chgData name="Szymanski, Sebastian" userId="bf1b8582-70ba-40d0-a583-43e520c50cac" providerId="ADAL" clId="{8267641C-1E34-48BB-9C4A-B6CEC2AF88F3}" dt="2022-03-14T16:46:04.124" v="2296" actId="14100"/>
          <ac:spMkLst>
            <pc:docMk/>
            <pc:sldMk cId="2516203056" sldId="336"/>
            <ac:spMk id="11" creationId="{5949F69B-5BA8-4992-BD23-A00079B63F0C}"/>
          </ac:spMkLst>
        </pc:spChg>
        <pc:spChg chg="del">
          <ac:chgData name="Szymanski, Sebastian" userId="bf1b8582-70ba-40d0-a583-43e520c50cac" providerId="ADAL" clId="{8267641C-1E34-48BB-9C4A-B6CEC2AF88F3}" dt="2022-03-14T15:47:39.087" v="521" actId="478"/>
          <ac:spMkLst>
            <pc:docMk/>
            <pc:sldMk cId="2516203056" sldId="336"/>
            <ac:spMk id="12" creationId="{ECD4F236-4E6E-4780-A2F3-273A250CF0B5}"/>
          </ac:spMkLst>
        </pc:spChg>
        <pc:spChg chg="add mod">
          <ac:chgData name="Szymanski, Sebastian" userId="bf1b8582-70ba-40d0-a583-43e520c50cac" providerId="ADAL" clId="{8267641C-1E34-48BB-9C4A-B6CEC2AF88F3}" dt="2022-03-14T15:47:39.893" v="522"/>
          <ac:spMkLst>
            <pc:docMk/>
            <pc:sldMk cId="2516203056" sldId="336"/>
            <ac:spMk id="13" creationId="{3B33BC4F-9ABB-4EF6-8601-96BD7DFA3EA6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6:10.339" v="2303" actId="14100"/>
        <pc:sldMkLst>
          <pc:docMk/>
          <pc:sldMk cId="1792867965" sldId="337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792867965" sldId="337"/>
            <ac:spMk id="2" creationId="{4089541D-2EB5-4B52-9718-003B9815FC7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792867965" sldId="337"/>
            <ac:spMk id="4" creationId="{C9C47359-094E-41E1-9E31-E642D4BADB8D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792867965" sldId="337"/>
            <ac:spMk id="5" creationId="{98E8A231-EA8E-4A00-9282-396DEFEA599A}"/>
          </ac:spMkLst>
        </pc:spChg>
        <pc:spChg chg="add mod">
          <ac:chgData name="Szymanski, Sebastian" userId="bf1b8582-70ba-40d0-a583-43e520c50cac" providerId="ADAL" clId="{8267641C-1E34-48BB-9C4A-B6CEC2AF88F3}" dt="2022-03-14T15:47:43.991" v="524"/>
          <ac:spMkLst>
            <pc:docMk/>
            <pc:sldMk cId="1792867965" sldId="337"/>
            <ac:spMk id="11" creationId="{C1A1C168-E4EE-490A-B56E-552E97A3C765}"/>
          </ac:spMkLst>
        </pc:spChg>
        <pc:spChg chg="del">
          <ac:chgData name="Szymanski, Sebastian" userId="bf1b8582-70ba-40d0-a583-43e520c50cac" providerId="ADAL" clId="{8267641C-1E34-48BB-9C4A-B6CEC2AF88F3}" dt="2022-03-14T15:47:42.882" v="523" actId="478"/>
          <ac:spMkLst>
            <pc:docMk/>
            <pc:sldMk cId="1792867965" sldId="337"/>
            <ac:spMk id="12" creationId="{98B9D86E-5CEA-4FF2-AF53-B044180EC282}"/>
          </ac:spMkLst>
        </pc:spChg>
        <pc:spChg chg="del">
          <ac:chgData name="Szymanski, Sebastian" userId="bf1b8582-70ba-40d0-a583-43e520c50cac" providerId="ADAL" clId="{8267641C-1E34-48BB-9C4A-B6CEC2AF88F3}" dt="2022-03-14T15:47:42.882" v="523" actId="478"/>
          <ac:spMkLst>
            <pc:docMk/>
            <pc:sldMk cId="1792867965" sldId="337"/>
            <ac:spMk id="13" creationId="{1677E8AE-66F7-4028-B799-B56F4EFD869D}"/>
          </ac:spMkLst>
        </pc:spChg>
        <pc:spChg chg="del">
          <ac:chgData name="Szymanski, Sebastian" userId="bf1b8582-70ba-40d0-a583-43e520c50cac" providerId="ADAL" clId="{8267641C-1E34-48BB-9C4A-B6CEC2AF88F3}" dt="2022-03-14T15:47:42.882" v="523" actId="478"/>
          <ac:spMkLst>
            <pc:docMk/>
            <pc:sldMk cId="1792867965" sldId="337"/>
            <ac:spMk id="14" creationId="{DF457273-ACC1-4274-A05A-35E73779C5C2}"/>
          </ac:spMkLst>
        </pc:spChg>
        <pc:spChg chg="del">
          <ac:chgData name="Szymanski, Sebastian" userId="bf1b8582-70ba-40d0-a583-43e520c50cac" providerId="ADAL" clId="{8267641C-1E34-48BB-9C4A-B6CEC2AF88F3}" dt="2022-03-14T15:47:42.882" v="523" actId="478"/>
          <ac:spMkLst>
            <pc:docMk/>
            <pc:sldMk cId="1792867965" sldId="337"/>
            <ac:spMk id="15" creationId="{A59E5161-0090-426E-83A4-87369FC01BE3}"/>
          </ac:spMkLst>
        </pc:spChg>
        <pc:spChg chg="add mod">
          <ac:chgData name="Szymanski, Sebastian" userId="bf1b8582-70ba-40d0-a583-43e520c50cac" providerId="ADAL" clId="{8267641C-1E34-48BB-9C4A-B6CEC2AF88F3}" dt="2022-03-14T16:46:10.339" v="2303" actId="14100"/>
          <ac:spMkLst>
            <pc:docMk/>
            <pc:sldMk cId="1792867965" sldId="337"/>
            <ac:spMk id="16" creationId="{687529B8-6514-42E6-B9EF-BC1BE308D598}"/>
          </ac:spMkLst>
        </pc:spChg>
        <pc:spChg chg="add mod">
          <ac:chgData name="Szymanski, Sebastian" userId="bf1b8582-70ba-40d0-a583-43e520c50cac" providerId="ADAL" clId="{8267641C-1E34-48BB-9C4A-B6CEC2AF88F3}" dt="2022-03-14T15:47:43.991" v="524"/>
          <ac:spMkLst>
            <pc:docMk/>
            <pc:sldMk cId="1792867965" sldId="337"/>
            <ac:spMk id="17" creationId="{7D3D7319-B274-4EFD-8949-917720C914CF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6:22.027" v="2312" actId="14100"/>
        <pc:sldMkLst>
          <pc:docMk/>
          <pc:sldMk cId="4293179552" sldId="33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293179552" sldId="338"/>
            <ac:spMk id="2" creationId="{66B96A92-DF6A-4A45-97A8-455DC3FF0E5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293179552" sldId="338"/>
            <ac:spMk id="3" creationId="{213E32AC-9AFE-478B-8283-5E34DA3E14AA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293179552" sldId="338"/>
            <ac:spMk id="4" creationId="{CC0A8F2B-8A8D-4F55-ADA0-715C14FFE545}"/>
          </ac:spMkLst>
        </pc:spChg>
        <pc:spChg chg="add mod">
          <ac:chgData name="Szymanski, Sebastian" userId="bf1b8582-70ba-40d0-a583-43e520c50cac" providerId="ADAL" clId="{8267641C-1E34-48BB-9C4A-B6CEC2AF88F3}" dt="2022-03-14T16:46:15.843" v="2305" actId="1076"/>
          <ac:spMkLst>
            <pc:docMk/>
            <pc:sldMk cId="4293179552" sldId="338"/>
            <ac:spMk id="8" creationId="{CA21DB1B-4D24-49EC-A69C-5C727CBC07C1}"/>
          </ac:spMkLst>
        </pc:spChg>
        <pc:spChg chg="del">
          <ac:chgData name="Szymanski, Sebastian" userId="bf1b8582-70ba-40d0-a583-43e520c50cac" providerId="ADAL" clId="{8267641C-1E34-48BB-9C4A-B6CEC2AF88F3}" dt="2022-03-14T15:47:46.511" v="525" actId="478"/>
          <ac:spMkLst>
            <pc:docMk/>
            <pc:sldMk cId="4293179552" sldId="338"/>
            <ac:spMk id="9" creationId="{44258ED1-8A1B-4D2F-8204-BF4E06221159}"/>
          </ac:spMkLst>
        </pc:spChg>
        <pc:spChg chg="add mod">
          <ac:chgData name="Szymanski, Sebastian" userId="bf1b8582-70ba-40d0-a583-43e520c50cac" providerId="ADAL" clId="{8267641C-1E34-48BB-9C4A-B6CEC2AF88F3}" dt="2022-03-14T16:46:22.027" v="2312" actId="14100"/>
          <ac:spMkLst>
            <pc:docMk/>
            <pc:sldMk cId="4293179552" sldId="338"/>
            <ac:spMk id="11" creationId="{2A8FF0E7-E235-4F43-975D-F1B1A0C76577}"/>
          </ac:spMkLst>
        </pc:spChg>
        <pc:spChg chg="del">
          <ac:chgData name="Szymanski, Sebastian" userId="bf1b8582-70ba-40d0-a583-43e520c50cac" providerId="ADAL" clId="{8267641C-1E34-48BB-9C4A-B6CEC2AF88F3}" dt="2022-03-14T15:47:46.511" v="525" actId="478"/>
          <ac:spMkLst>
            <pc:docMk/>
            <pc:sldMk cId="4293179552" sldId="338"/>
            <ac:spMk id="12" creationId="{1D392E2C-1F7B-4A57-ABD4-CF978621B933}"/>
          </ac:spMkLst>
        </pc:spChg>
        <pc:spChg chg="del">
          <ac:chgData name="Szymanski, Sebastian" userId="bf1b8582-70ba-40d0-a583-43e520c50cac" providerId="ADAL" clId="{8267641C-1E34-48BB-9C4A-B6CEC2AF88F3}" dt="2022-03-14T15:47:46.511" v="525" actId="478"/>
          <ac:spMkLst>
            <pc:docMk/>
            <pc:sldMk cId="4293179552" sldId="338"/>
            <ac:spMk id="13" creationId="{EF3A49B5-32F6-4D6A-AC84-5B8424940A45}"/>
          </ac:spMkLst>
        </pc:spChg>
        <pc:spChg chg="del">
          <ac:chgData name="Szymanski, Sebastian" userId="bf1b8582-70ba-40d0-a583-43e520c50cac" providerId="ADAL" clId="{8267641C-1E34-48BB-9C4A-B6CEC2AF88F3}" dt="2022-03-14T15:47:46.511" v="525" actId="478"/>
          <ac:spMkLst>
            <pc:docMk/>
            <pc:sldMk cId="4293179552" sldId="338"/>
            <ac:spMk id="14" creationId="{5C7C097A-5150-40EA-82FD-309CDC812445}"/>
          </ac:spMkLst>
        </pc:spChg>
        <pc:spChg chg="add mod">
          <ac:chgData name="Szymanski, Sebastian" userId="bf1b8582-70ba-40d0-a583-43e520c50cac" providerId="ADAL" clId="{8267641C-1E34-48BB-9C4A-B6CEC2AF88F3}" dt="2022-03-14T15:47:47.568" v="526"/>
          <ac:spMkLst>
            <pc:docMk/>
            <pc:sldMk cId="4293179552" sldId="338"/>
            <ac:spMk id="15" creationId="{5B2D4D4B-2215-48DB-ACA7-DE4E16BE419E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6:30.981" v="2319" actId="14100"/>
        <pc:sldMkLst>
          <pc:docMk/>
          <pc:sldMk cId="122223754" sldId="33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2223754" sldId="339"/>
            <ac:spMk id="2" creationId="{57FD8165-0B27-4EA6-A6F4-26C60A5891C9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2223754" sldId="339"/>
            <ac:spMk id="5" creationId="{16629CE3-3899-4A81-8E4F-89A87374CE8A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2223754" sldId="339"/>
            <ac:spMk id="6" creationId="{0AF9B8A2-2F58-428C-997E-F45C822DF827}"/>
          </ac:spMkLst>
        </pc:spChg>
        <pc:spChg chg="del">
          <ac:chgData name="Szymanski, Sebastian" userId="bf1b8582-70ba-40d0-a583-43e520c50cac" providerId="ADAL" clId="{8267641C-1E34-48BB-9C4A-B6CEC2AF88F3}" dt="2022-03-14T15:47:52.476" v="527" actId="478"/>
          <ac:spMkLst>
            <pc:docMk/>
            <pc:sldMk cId="122223754" sldId="339"/>
            <ac:spMk id="19" creationId="{2A4A3242-6FE2-4C60-A64F-261B0D9EABA9}"/>
          </ac:spMkLst>
        </pc:spChg>
        <pc:spChg chg="mod">
          <ac:chgData name="Szymanski, Sebastian" userId="bf1b8582-70ba-40d0-a583-43e520c50cac" providerId="ADAL" clId="{8267641C-1E34-48BB-9C4A-B6CEC2AF88F3}" dt="2022-03-14T15:48:06.753" v="573" actId="1035"/>
          <ac:spMkLst>
            <pc:docMk/>
            <pc:sldMk cId="122223754" sldId="339"/>
            <ac:spMk id="20" creationId="{6DBCF973-B375-4B95-9198-3B60A098261E}"/>
          </ac:spMkLst>
        </pc:spChg>
        <pc:spChg chg="del">
          <ac:chgData name="Szymanski, Sebastian" userId="bf1b8582-70ba-40d0-a583-43e520c50cac" providerId="ADAL" clId="{8267641C-1E34-48BB-9C4A-B6CEC2AF88F3}" dt="2022-03-14T15:47:52.476" v="527" actId="478"/>
          <ac:spMkLst>
            <pc:docMk/>
            <pc:sldMk cId="122223754" sldId="339"/>
            <ac:spMk id="23" creationId="{1CFA0F09-AE85-4901-9190-E024482262C4}"/>
          </ac:spMkLst>
        </pc:spChg>
        <pc:spChg chg="del">
          <ac:chgData name="Szymanski, Sebastian" userId="bf1b8582-70ba-40d0-a583-43e520c50cac" providerId="ADAL" clId="{8267641C-1E34-48BB-9C4A-B6CEC2AF88F3}" dt="2022-03-14T15:47:52.476" v="527" actId="478"/>
          <ac:spMkLst>
            <pc:docMk/>
            <pc:sldMk cId="122223754" sldId="339"/>
            <ac:spMk id="25" creationId="{86E5AF7B-35C0-4DE5-B587-7B14E9C1E405}"/>
          </ac:spMkLst>
        </pc:spChg>
        <pc:spChg chg="del">
          <ac:chgData name="Szymanski, Sebastian" userId="bf1b8582-70ba-40d0-a583-43e520c50cac" providerId="ADAL" clId="{8267641C-1E34-48BB-9C4A-B6CEC2AF88F3}" dt="2022-03-14T15:47:52.476" v="527" actId="478"/>
          <ac:spMkLst>
            <pc:docMk/>
            <pc:sldMk cId="122223754" sldId="339"/>
            <ac:spMk id="27" creationId="{DFF82046-4279-48E8-802F-7FF03EA0B368}"/>
          </ac:spMkLst>
        </pc:spChg>
        <pc:spChg chg="add del mod">
          <ac:chgData name="Szymanski, Sebastian" userId="bf1b8582-70ba-40d0-a583-43e520c50cac" providerId="ADAL" clId="{8267641C-1E34-48BB-9C4A-B6CEC2AF88F3}" dt="2022-03-14T15:48:09.089" v="575"/>
          <ac:spMkLst>
            <pc:docMk/>
            <pc:sldMk cId="122223754" sldId="339"/>
            <ac:spMk id="28" creationId="{35B10FB2-3CD3-41C8-AA95-6FAD46C2185C}"/>
          </ac:spMkLst>
        </pc:spChg>
        <pc:spChg chg="add del mod">
          <ac:chgData name="Szymanski, Sebastian" userId="bf1b8582-70ba-40d0-a583-43e520c50cac" providerId="ADAL" clId="{8267641C-1E34-48BB-9C4A-B6CEC2AF88F3}" dt="2022-03-14T16:46:30.981" v="2319" actId="14100"/>
          <ac:spMkLst>
            <pc:docMk/>
            <pc:sldMk cId="122223754" sldId="339"/>
            <ac:spMk id="29" creationId="{48B25112-C520-491B-8B13-A640F8F84C60}"/>
          </ac:spMkLst>
        </pc:spChg>
        <pc:spChg chg="add del mod">
          <ac:chgData name="Szymanski, Sebastian" userId="bf1b8582-70ba-40d0-a583-43e520c50cac" providerId="ADAL" clId="{8267641C-1E34-48BB-9C4A-B6CEC2AF88F3}" dt="2022-03-14T15:48:09.089" v="575"/>
          <ac:spMkLst>
            <pc:docMk/>
            <pc:sldMk cId="122223754" sldId="339"/>
            <ac:spMk id="30" creationId="{963D022F-A572-4603-98BF-26069A70374C}"/>
          </ac:spMkLst>
        </pc:spChg>
        <pc:picChg chg="mod">
          <ac:chgData name="Szymanski, Sebastian" userId="bf1b8582-70ba-40d0-a583-43e520c50cac" providerId="ADAL" clId="{8267641C-1E34-48BB-9C4A-B6CEC2AF88F3}" dt="2022-03-14T15:48:06.753" v="573" actId="1035"/>
          <ac:picMkLst>
            <pc:docMk/>
            <pc:sldMk cId="122223754" sldId="339"/>
            <ac:picMk id="10" creationId="{4992BE1B-4797-4AEF-89CD-85FFFEE22F2B}"/>
          </ac:picMkLst>
        </pc:picChg>
        <pc:picChg chg="mod">
          <ac:chgData name="Szymanski, Sebastian" userId="bf1b8582-70ba-40d0-a583-43e520c50cac" providerId="ADAL" clId="{8267641C-1E34-48BB-9C4A-B6CEC2AF88F3}" dt="2022-03-14T15:48:06.753" v="573" actId="1035"/>
          <ac:picMkLst>
            <pc:docMk/>
            <pc:sldMk cId="122223754" sldId="339"/>
            <ac:picMk id="15" creationId="{F818CDE2-7CD3-48F4-A641-91C5AD54234D}"/>
          </ac:picMkLst>
        </pc:picChg>
        <pc:picChg chg="mod">
          <ac:chgData name="Szymanski, Sebastian" userId="bf1b8582-70ba-40d0-a583-43e520c50cac" providerId="ADAL" clId="{8267641C-1E34-48BB-9C4A-B6CEC2AF88F3}" dt="2022-03-14T15:48:06.753" v="573" actId="1035"/>
          <ac:picMkLst>
            <pc:docMk/>
            <pc:sldMk cId="122223754" sldId="339"/>
            <ac:picMk id="24" creationId="{8B4CD198-C58F-494F-87C5-80E24E4966A8}"/>
          </ac:picMkLst>
        </pc:picChg>
        <pc:picChg chg="mod">
          <ac:chgData name="Szymanski, Sebastian" userId="bf1b8582-70ba-40d0-a583-43e520c50cac" providerId="ADAL" clId="{8267641C-1E34-48BB-9C4A-B6CEC2AF88F3}" dt="2022-03-14T15:48:06.753" v="573" actId="1035"/>
          <ac:picMkLst>
            <pc:docMk/>
            <pc:sldMk cId="122223754" sldId="339"/>
            <ac:picMk id="26" creationId="{5165254A-F4AE-4A59-B894-C355E19ABDA2}"/>
          </ac:picMkLst>
        </pc:pic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3338612712" sldId="34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338612712" sldId="340"/>
            <ac:spMk id="4" creationId="{FD65BD9C-E117-4836-B82A-F6FB2F6696E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338612712" sldId="340"/>
            <ac:spMk id="9" creationId="{13460103-601E-4D8A-9693-0435C2D5370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338612712" sldId="340"/>
            <ac:spMk id="10" creationId="{FB0FC28E-0821-4ECE-BA6A-D9B1434D4F51}"/>
          </ac:spMkLst>
        </pc:spChg>
      </pc:sldChg>
      <pc:sldChg chg="delSp modSp mod">
        <pc:chgData name="Szymanski, Sebastian" userId="bf1b8582-70ba-40d0-a583-43e520c50cac" providerId="ADAL" clId="{8267641C-1E34-48BB-9C4A-B6CEC2AF88F3}" dt="2022-03-14T16:25:24.912" v="1578"/>
        <pc:sldMkLst>
          <pc:docMk/>
          <pc:sldMk cId="2258123537" sldId="34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258123537" sldId="342"/>
            <ac:spMk id="3" creationId="{934AD7A3-375F-4CBC-A493-A78ECE5402C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258123537" sldId="342"/>
            <ac:spMk id="4" creationId="{BA42004B-EB1B-4A3D-B21B-447605E5D6EE}"/>
          </ac:spMkLst>
        </pc:spChg>
        <pc:spChg chg="mod">
          <ac:chgData name="Szymanski, Sebastian" userId="bf1b8582-70ba-40d0-a583-43e520c50cac" providerId="ADAL" clId="{8267641C-1E34-48BB-9C4A-B6CEC2AF88F3}" dt="2022-03-14T15:49:05.439" v="597" actId="20577"/>
          <ac:spMkLst>
            <pc:docMk/>
            <pc:sldMk cId="2258123537" sldId="342"/>
            <ac:spMk id="6" creationId="{F3E00283-E328-2047-A86E-1DC70B28193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258123537" sldId="342"/>
            <ac:spMk id="10" creationId="{D324C6AE-D83A-42D4-BEDF-33EDB7935EF0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6:46.117" v="2326" actId="14100"/>
        <pc:sldMkLst>
          <pc:docMk/>
          <pc:sldMk cId="2929339850" sldId="343"/>
        </pc:sldMkLst>
        <pc:spChg chg="del">
          <ac:chgData name="Szymanski, Sebastian" userId="bf1b8582-70ba-40d0-a583-43e520c50cac" providerId="ADAL" clId="{8267641C-1E34-48BB-9C4A-B6CEC2AF88F3}" dt="2022-03-14T15:49:21.057" v="599" actId="478"/>
          <ac:spMkLst>
            <pc:docMk/>
            <pc:sldMk cId="2929339850" sldId="343"/>
            <ac:spMk id="2" creationId="{28BACC64-9AAB-DA43-BC4E-891FE01C9AF6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4" creationId="{57FFEA4A-32B5-CE4F-AE10-77BB4679C381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" creationId="{ADA3BC3F-A0A5-4A23-8B98-9AAE70EF695E}"/>
          </ac:spMkLst>
        </pc:spChg>
        <pc:spChg chg="add del mod">
          <ac:chgData name="Szymanski, Sebastian" userId="bf1b8582-70ba-40d0-a583-43e520c50cac" providerId="ADAL" clId="{8267641C-1E34-48BB-9C4A-B6CEC2AF88F3}" dt="2022-03-14T15:49:22.374" v="600" actId="478"/>
          <ac:spMkLst>
            <pc:docMk/>
            <pc:sldMk cId="2929339850" sldId="343"/>
            <ac:spMk id="7" creationId="{62EF6E39-D5BE-4770-8797-4B37FB743610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929339850" sldId="343"/>
            <ac:spMk id="13" creationId="{7772EF68-808F-4F1E-94B4-AA52837E9AC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929339850" sldId="343"/>
            <ac:spMk id="14" creationId="{4C945A3B-DB9D-4FA9-B4C0-023476D0156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929339850" sldId="343"/>
            <ac:spMk id="15" creationId="{E4D36859-098B-4F28-B924-10D02BEFE9BF}"/>
          </ac:spMkLst>
        </pc:spChg>
        <pc:spChg chg="add mod">
          <ac:chgData name="Szymanski, Sebastian" userId="bf1b8582-70ba-40d0-a583-43e520c50cac" providerId="ADAL" clId="{8267641C-1E34-48BB-9C4A-B6CEC2AF88F3}" dt="2022-03-14T15:49:23.420" v="601"/>
          <ac:spMkLst>
            <pc:docMk/>
            <pc:sldMk cId="2929339850" sldId="343"/>
            <ac:spMk id="34" creationId="{F71AC5B8-69E5-4F65-A064-2C943911F20B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35" creationId="{2DA4CFC8-F356-45C3-9108-6B498042CE63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36" creationId="{128FDCBB-3DB2-4015-A8DA-2DFDDA8D1D5A}"/>
          </ac:spMkLst>
        </pc:spChg>
        <pc:spChg chg="add mod">
          <ac:chgData name="Szymanski, Sebastian" userId="bf1b8582-70ba-40d0-a583-43e520c50cac" providerId="ADAL" clId="{8267641C-1E34-48BB-9C4A-B6CEC2AF88F3}" dt="2022-03-14T16:46:46.117" v="2326" actId="14100"/>
          <ac:spMkLst>
            <pc:docMk/>
            <pc:sldMk cId="2929339850" sldId="343"/>
            <ac:spMk id="37" creationId="{C7A245E1-FDB4-473D-85D4-7FB706F64865}"/>
          </ac:spMkLst>
        </pc:spChg>
        <pc:spChg chg="add mod">
          <ac:chgData name="Szymanski, Sebastian" userId="bf1b8582-70ba-40d0-a583-43e520c50cac" providerId="ADAL" clId="{8267641C-1E34-48BB-9C4A-B6CEC2AF88F3}" dt="2022-03-14T15:51:44.096" v="797" actId="20577"/>
          <ac:spMkLst>
            <pc:docMk/>
            <pc:sldMk cId="2929339850" sldId="343"/>
            <ac:spMk id="38" creationId="{AFC51BA2-8DA2-4546-AAE9-21DE5A46319D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39" creationId="{EDA226D7-22C2-4BE9-9506-32E6F487B5F9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40" creationId="{EAB8B8E5-A8B6-4A89-93AD-E0E324A64AF0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41" creationId="{B8FB4489-E700-4D45-A48A-BC40C0AFED2D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57" creationId="{8577748B-5CDA-F249-A3FF-A302AA6AE772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58" creationId="{B864644A-282D-6945-BFDC-93D507111B39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59" creationId="{C1FD5699-64C8-9143-981A-3898BF11F00B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0" creationId="{C8DCB792-B735-D140-A8B8-429611D21F54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1" creationId="{5B4EBF4C-DDAB-CD4B-AA2E-7FCCCC30AD39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2" creationId="{9FD644F4-AB42-F840-AAAC-66AA24838C6D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3" creationId="{C6AE7B54-29E0-5542-8EBA-C522B4E41AAD}"/>
          </ac:spMkLst>
        </pc:spChg>
        <pc:spChg chg="mod">
          <ac:chgData name="Szymanski, Sebastian" userId="bf1b8582-70ba-40d0-a583-43e520c50cac" providerId="ADAL" clId="{8267641C-1E34-48BB-9C4A-B6CEC2AF88F3}" dt="2022-03-14T15:50:52.419" v="710" actId="1036"/>
          <ac:spMkLst>
            <pc:docMk/>
            <pc:sldMk cId="2929339850" sldId="343"/>
            <ac:spMk id="64" creationId="{528C03C5-C1F2-5E48-91B5-EC30CBC2C6AD}"/>
          </ac:spMkLst>
        </pc:spChg>
        <pc:spChg chg="del">
          <ac:chgData name="Szymanski, Sebastian" userId="bf1b8582-70ba-40d0-a583-43e520c50cac" providerId="ADAL" clId="{8267641C-1E34-48BB-9C4A-B6CEC2AF88F3}" dt="2022-03-14T15:49:19.627" v="598" actId="478"/>
          <ac:spMkLst>
            <pc:docMk/>
            <pc:sldMk cId="2929339850" sldId="343"/>
            <ac:spMk id="107" creationId="{F97DDBE0-E0B8-BA4D-812D-D07F21180CEB}"/>
          </ac:spMkLst>
        </pc:spChg>
        <pc:spChg chg="mod">
          <ac:chgData name="Szymanski, Sebastian" userId="bf1b8582-70ba-40d0-a583-43e520c50cac" providerId="ADAL" clId="{8267641C-1E34-48BB-9C4A-B6CEC2AF88F3}" dt="2022-03-14T15:50:55.001" v="711" actId="14100"/>
          <ac:spMkLst>
            <pc:docMk/>
            <pc:sldMk cId="2929339850" sldId="343"/>
            <ac:spMk id="108" creationId="{8FFF43A3-B791-DA46-BD14-ADB2D874B5C5}"/>
          </ac:spMkLst>
        </pc:spChg>
        <pc:picChg chg="mod">
          <ac:chgData name="Szymanski, Sebastian" userId="bf1b8582-70ba-40d0-a583-43e520c50cac" providerId="ADAL" clId="{8267641C-1E34-48BB-9C4A-B6CEC2AF88F3}" dt="2022-03-14T15:50:52.419" v="710" actId="1036"/>
          <ac:picMkLst>
            <pc:docMk/>
            <pc:sldMk cId="2929339850" sldId="343"/>
            <ac:picMk id="5" creationId="{A21C437B-1999-4F56-9CD9-262795D0D745}"/>
          </ac:picMkLst>
        </pc:picChg>
        <pc:picChg chg="mod">
          <ac:chgData name="Szymanski, Sebastian" userId="bf1b8582-70ba-40d0-a583-43e520c50cac" providerId="ADAL" clId="{8267641C-1E34-48BB-9C4A-B6CEC2AF88F3}" dt="2022-03-14T15:50:52.419" v="710" actId="1036"/>
          <ac:picMkLst>
            <pc:docMk/>
            <pc:sldMk cId="2929339850" sldId="343"/>
            <ac:picMk id="31" creationId="{1988B6A7-9334-4F50-BD2B-C631F9DF8389}"/>
          </ac:picMkLst>
        </pc:picChg>
        <pc:picChg chg="mod">
          <ac:chgData name="Szymanski, Sebastian" userId="bf1b8582-70ba-40d0-a583-43e520c50cac" providerId="ADAL" clId="{8267641C-1E34-48BB-9C4A-B6CEC2AF88F3}" dt="2022-03-14T15:50:52.419" v="710" actId="1036"/>
          <ac:picMkLst>
            <pc:docMk/>
            <pc:sldMk cId="2929339850" sldId="343"/>
            <ac:picMk id="32" creationId="{F9914F96-DD18-4B3D-9C82-23C9B519B6C6}"/>
          </ac:picMkLst>
        </pc:picChg>
        <pc:picChg chg="mod">
          <ac:chgData name="Szymanski, Sebastian" userId="bf1b8582-70ba-40d0-a583-43e520c50cac" providerId="ADAL" clId="{8267641C-1E34-48BB-9C4A-B6CEC2AF88F3}" dt="2022-03-14T15:50:52.419" v="710" actId="1036"/>
          <ac:picMkLst>
            <pc:docMk/>
            <pc:sldMk cId="2929339850" sldId="343"/>
            <ac:picMk id="33" creationId="{52830508-DDA0-45BB-AAD3-ED914AE86B4D}"/>
          </ac:picMkLst>
        </pc:pic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11" creationId="{AC0A28BA-CBD3-4B90-AFAD-B160D671582C}"/>
          </ac:cxnSpMkLst>
        </pc:cxn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48" creationId="{ADDA3F26-DA33-4358-BE4B-94ADEE012C2E}"/>
          </ac:cxnSpMkLst>
        </pc:cxn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66" creationId="{A71E69E7-06E2-774B-A322-083E872EBE42}"/>
          </ac:cxnSpMkLst>
        </pc:cxn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67" creationId="{DE5970A0-A613-F545-BDC0-3F4B0C46883A}"/>
          </ac:cxnSpMkLst>
        </pc:cxn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69" creationId="{83EE5F5A-32C9-934E-8CDE-D0B0409AFDCB}"/>
          </ac:cxnSpMkLst>
        </pc:cxnChg>
        <pc:cxnChg chg="mod">
          <ac:chgData name="Szymanski, Sebastian" userId="bf1b8582-70ba-40d0-a583-43e520c50cac" providerId="ADAL" clId="{8267641C-1E34-48BB-9C4A-B6CEC2AF88F3}" dt="2022-03-14T15:50:52.419" v="710" actId="1036"/>
          <ac:cxnSpMkLst>
            <pc:docMk/>
            <pc:sldMk cId="2929339850" sldId="343"/>
            <ac:cxnSpMk id="71" creationId="{D9539029-DD6D-3B45-B5C5-63D675835402}"/>
          </ac:cxnSpMkLst>
        </pc:cxn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1108467749" sldId="34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108467749" sldId="344"/>
            <ac:spMk id="3" creationId="{F424E957-58EB-4920-8A0D-59D7B701CFC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108467749" sldId="344"/>
            <ac:spMk id="4" creationId="{D6EC6887-8FE9-40D4-95C8-580C826842C8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108467749" sldId="344"/>
            <ac:spMk id="10" creationId="{D65C7298-3F22-4D36-A922-89F83DA7CB22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7:15.771" v="2340" actId="14100"/>
        <pc:sldMkLst>
          <pc:docMk/>
          <pc:sldMk cId="2725332667" sldId="345"/>
        </pc:sldMkLst>
        <pc:spChg chg="del">
          <ac:chgData name="Szymanski, Sebastian" userId="bf1b8582-70ba-40d0-a583-43e520c50cac" providerId="ADAL" clId="{8267641C-1E34-48BB-9C4A-B6CEC2AF88F3}" dt="2022-03-14T15:53:16.928" v="837" actId="478"/>
          <ac:spMkLst>
            <pc:docMk/>
            <pc:sldMk cId="2725332667" sldId="345"/>
            <ac:spMk id="2" creationId="{28BACC64-9AAB-DA43-BC4E-891FE01C9AF6}"/>
          </ac:spMkLst>
        </pc:spChg>
        <pc:spChg chg="add del mod">
          <ac:chgData name="Szymanski, Sebastian" userId="bf1b8582-70ba-40d0-a583-43e520c50cac" providerId="ADAL" clId="{8267641C-1E34-48BB-9C4A-B6CEC2AF88F3}" dt="2022-03-14T15:53:18.653" v="839" actId="478"/>
          <ac:spMkLst>
            <pc:docMk/>
            <pc:sldMk cId="2725332667" sldId="345"/>
            <ac:spMk id="4" creationId="{DC80A92D-289F-4D0C-9255-22DB51EBC468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725332667" sldId="345"/>
            <ac:spMk id="5" creationId="{E44B53C2-B544-4EF8-9CCA-9E05C0E3619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725332667" sldId="345"/>
            <ac:spMk id="6" creationId="{826B02F9-A5D3-47ED-B259-DADFCABAB88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725332667" sldId="345"/>
            <ac:spMk id="7" creationId="{09ACA3C2-8632-4340-B6BA-A210D81C6BC3}"/>
          </ac:spMkLst>
        </pc:spChg>
        <pc:spChg chg="add mod">
          <ac:chgData name="Szymanski, Sebastian" userId="bf1b8582-70ba-40d0-a583-43e520c50cac" providerId="ADAL" clId="{8267641C-1E34-48BB-9C4A-B6CEC2AF88F3}" dt="2022-03-14T15:53:20.007" v="840"/>
          <ac:spMkLst>
            <pc:docMk/>
            <pc:sldMk cId="2725332667" sldId="345"/>
            <ac:spMk id="20" creationId="{443E0ADE-430F-42AA-A564-3CBBC2FDE228}"/>
          </ac:spMkLst>
        </pc:spChg>
        <pc:spChg chg="add mod">
          <ac:chgData name="Szymanski, Sebastian" userId="bf1b8582-70ba-40d0-a583-43e520c50cac" providerId="ADAL" clId="{8267641C-1E34-48BB-9C4A-B6CEC2AF88F3}" dt="2022-03-14T16:47:15.771" v="2340" actId="14100"/>
          <ac:spMkLst>
            <pc:docMk/>
            <pc:sldMk cId="2725332667" sldId="345"/>
            <ac:spMk id="21" creationId="{F4BCC367-1641-4F41-B7BA-AA11209C1374}"/>
          </ac:spMkLst>
        </pc:spChg>
        <pc:spChg chg="add mod">
          <ac:chgData name="Szymanski, Sebastian" userId="bf1b8582-70ba-40d0-a583-43e520c50cac" providerId="ADAL" clId="{8267641C-1E34-48BB-9C4A-B6CEC2AF88F3}" dt="2022-03-14T15:54:16.387" v="876" actId="20577"/>
          <ac:spMkLst>
            <pc:docMk/>
            <pc:sldMk cId="2725332667" sldId="345"/>
            <ac:spMk id="22" creationId="{2C4D7871-117F-46F7-AD6B-34D8DBC89574}"/>
          </ac:spMkLst>
        </pc:spChg>
        <pc:spChg chg="del">
          <ac:chgData name="Szymanski, Sebastian" userId="bf1b8582-70ba-40d0-a583-43e520c50cac" providerId="ADAL" clId="{8267641C-1E34-48BB-9C4A-B6CEC2AF88F3}" dt="2022-03-14T15:53:16.928" v="837" actId="478"/>
          <ac:spMkLst>
            <pc:docMk/>
            <pc:sldMk cId="2725332667" sldId="345"/>
            <ac:spMk id="107" creationId="{F97DDBE0-E0B8-BA4D-812D-D07F21180CE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17.376" v="2061" actId="14100"/>
        <pc:sldMkLst>
          <pc:docMk/>
          <pc:sldMk cId="3179528253" sldId="346"/>
        </pc:sldMkLst>
        <pc:spChg chg="mod">
          <ac:chgData name="Szymanski, Sebastian" userId="bf1b8582-70ba-40d0-a583-43e520c50cac" providerId="ADAL" clId="{8267641C-1E34-48BB-9C4A-B6CEC2AF88F3}" dt="2022-03-14T15:37:24.573" v="333" actId="207"/>
          <ac:spMkLst>
            <pc:docMk/>
            <pc:sldMk cId="3179528253" sldId="346"/>
            <ac:spMk id="2" creationId="{B349C064-20F2-4E33-9594-A92F8F695AF2}"/>
          </ac:spMkLst>
        </pc:spChg>
        <pc:spChg chg="mod">
          <ac:chgData name="Szymanski, Sebastian" userId="bf1b8582-70ba-40d0-a583-43e520c50cac" providerId="ADAL" clId="{8267641C-1E34-48BB-9C4A-B6CEC2AF88F3}" dt="2022-03-14T15:37:24.573" v="333" actId="207"/>
          <ac:spMkLst>
            <pc:docMk/>
            <pc:sldMk cId="3179528253" sldId="346"/>
            <ac:spMk id="3" creationId="{FCFC3381-FFD9-45D4-8D7B-5492480DB870}"/>
          </ac:spMkLst>
        </pc:spChg>
        <pc:spChg chg="mod">
          <ac:chgData name="Szymanski, Sebastian" userId="bf1b8582-70ba-40d0-a583-43e520c50cac" providerId="ADAL" clId="{8267641C-1E34-48BB-9C4A-B6CEC2AF88F3}" dt="2022-03-14T15:37:24.573" v="333" actId="207"/>
          <ac:spMkLst>
            <pc:docMk/>
            <pc:sldMk cId="3179528253" sldId="346"/>
            <ac:spMk id="4" creationId="{916B2D18-81D6-4073-830A-F5FCA216A3A8}"/>
          </ac:spMkLst>
        </pc:spChg>
        <pc:spChg chg="add mod">
          <ac:chgData name="Szymanski, Sebastian" userId="bf1b8582-70ba-40d0-a583-43e520c50cac" providerId="ADAL" clId="{8267641C-1E34-48BB-9C4A-B6CEC2AF88F3}" dt="2022-03-14T15:37:01.503" v="315"/>
          <ac:spMkLst>
            <pc:docMk/>
            <pc:sldMk cId="3179528253" sldId="346"/>
            <ac:spMk id="11" creationId="{D97E02BF-D04E-4842-83DF-BF6DC8B60D8F}"/>
          </ac:spMkLst>
        </pc:spChg>
        <pc:spChg chg="add mod">
          <ac:chgData name="Szymanski, Sebastian" userId="bf1b8582-70ba-40d0-a583-43e520c50cac" providerId="ADAL" clId="{8267641C-1E34-48BB-9C4A-B6CEC2AF88F3}" dt="2022-03-14T16:42:17.376" v="2061" actId="14100"/>
          <ac:spMkLst>
            <pc:docMk/>
            <pc:sldMk cId="3179528253" sldId="346"/>
            <ac:spMk id="12" creationId="{F9E7AE5A-CC85-49CD-BB11-5C2B81692BCD}"/>
          </ac:spMkLst>
        </pc:spChg>
        <pc:spChg chg="add mod">
          <ac:chgData name="Szymanski, Sebastian" userId="bf1b8582-70ba-40d0-a583-43e520c50cac" providerId="ADAL" clId="{8267641C-1E34-48BB-9C4A-B6CEC2AF88F3}" dt="2022-03-14T15:37:17.702" v="332" actId="20577"/>
          <ac:spMkLst>
            <pc:docMk/>
            <pc:sldMk cId="3179528253" sldId="346"/>
            <ac:spMk id="13" creationId="{9538034B-799E-42D8-BD85-5F31D094B14C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179528253" sldId="346"/>
            <ac:spMk id="14" creationId="{EDF31027-A4A9-4D13-8152-5ACDE20B0BC8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179528253" sldId="346"/>
            <ac:spMk id="15" creationId="{077EEE40-31A8-47CE-9AFE-C44BB5ABC97E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179528253" sldId="346"/>
            <ac:spMk id="16" creationId="{2BBFE415-C63C-4193-835F-1517CDCDDD37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26.940" v="2068" actId="14100"/>
        <pc:sldMkLst>
          <pc:docMk/>
          <pc:sldMk cId="4224080450" sldId="34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224080450" sldId="348"/>
            <ac:spMk id="2" creationId="{C9AEC919-1D5F-4DE1-A0A5-66C67D79042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224080450" sldId="348"/>
            <ac:spMk id="3" creationId="{8C939A51-C2B4-43F8-983E-6F58CA08160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224080450" sldId="348"/>
            <ac:spMk id="4" creationId="{5A4D3E85-6C99-437C-92CB-E6BB287CD6B4}"/>
          </ac:spMkLst>
        </pc:spChg>
        <pc:spChg chg="mod">
          <ac:chgData name="Szymanski, Sebastian" userId="bf1b8582-70ba-40d0-a583-43e520c50cac" providerId="ADAL" clId="{8267641C-1E34-48BB-9C4A-B6CEC2AF88F3}" dt="2022-03-14T15:37:41.590" v="335" actId="207"/>
          <ac:spMkLst>
            <pc:docMk/>
            <pc:sldMk cId="4224080450" sldId="348"/>
            <ac:spMk id="15" creationId="{FEF5DCC1-2142-4902-A611-725ABF2E072F}"/>
          </ac:spMkLst>
        </pc:spChg>
        <pc:spChg chg="mod">
          <ac:chgData name="Szymanski, Sebastian" userId="bf1b8582-70ba-40d0-a583-43e520c50cac" providerId="ADAL" clId="{8267641C-1E34-48BB-9C4A-B6CEC2AF88F3}" dt="2022-03-14T15:37:41.590" v="335" actId="207"/>
          <ac:spMkLst>
            <pc:docMk/>
            <pc:sldMk cId="4224080450" sldId="348"/>
            <ac:spMk id="16" creationId="{E75E1C00-3015-4270-84B8-03718FC90EB5}"/>
          </ac:spMkLst>
        </pc:spChg>
        <pc:spChg chg="mod">
          <ac:chgData name="Szymanski, Sebastian" userId="bf1b8582-70ba-40d0-a583-43e520c50cac" providerId="ADAL" clId="{8267641C-1E34-48BB-9C4A-B6CEC2AF88F3}" dt="2022-03-14T15:37:41.590" v="335" actId="207"/>
          <ac:spMkLst>
            <pc:docMk/>
            <pc:sldMk cId="4224080450" sldId="348"/>
            <ac:spMk id="17" creationId="{A2CA750F-CC34-4AF8-9F63-220B9207E654}"/>
          </ac:spMkLst>
        </pc:spChg>
        <pc:spChg chg="add mod">
          <ac:chgData name="Szymanski, Sebastian" userId="bf1b8582-70ba-40d0-a583-43e520c50cac" providerId="ADAL" clId="{8267641C-1E34-48BB-9C4A-B6CEC2AF88F3}" dt="2022-03-14T15:37:42.300" v="336"/>
          <ac:spMkLst>
            <pc:docMk/>
            <pc:sldMk cId="4224080450" sldId="348"/>
            <ac:spMk id="19" creationId="{C14C17CB-8C48-4423-AF87-E120517825B1}"/>
          </ac:spMkLst>
        </pc:spChg>
        <pc:spChg chg="add mod">
          <ac:chgData name="Szymanski, Sebastian" userId="bf1b8582-70ba-40d0-a583-43e520c50cac" providerId="ADAL" clId="{8267641C-1E34-48BB-9C4A-B6CEC2AF88F3}" dt="2022-03-14T16:42:26.940" v="2068" actId="14100"/>
          <ac:spMkLst>
            <pc:docMk/>
            <pc:sldMk cId="4224080450" sldId="348"/>
            <ac:spMk id="20" creationId="{5AEF710C-21B6-4182-9888-C614AD50744A}"/>
          </ac:spMkLst>
        </pc:spChg>
        <pc:spChg chg="add mod">
          <ac:chgData name="Szymanski, Sebastian" userId="bf1b8582-70ba-40d0-a583-43e520c50cac" providerId="ADAL" clId="{8267641C-1E34-48BB-9C4A-B6CEC2AF88F3}" dt="2022-03-14T15:37:42.300" v="336"/>
          <ac:spMkLst>
            <pc:docMk/>
            <pc:sldMk cId="4224080450" sldId="348"/>
            <ac:spMk id="21" creationId="{D9E7993A-FC40-4831-9DD4-7A025806D3C3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31.717" v="2075" actId="14100"/>
        <pc:sldMkLst>
          <pc:docMk/>
          <pc:sldMk cId="3501717468" sldId="34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501717468" sldId="349"/>
            <ac:spMk id="2" creationId="{A853F637-7476-4C7E-891D-D14C66EF875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501717468" sldId="349"/>
            <ac:spMk id="3" creationId="{62758204-C5B8-4042-89E0-AD3119F3CF1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501717468" sldId="349"/>
            <ac:spMk id="4" creationId="{E45EF63A-C5B9-42AC-B59A-D43BEF48FA9D}"/>
          </ac:spMkLst>
        </pc:spChg>
        <pc:spChg chg="add mod">
          <ac:chgData name="Szymanski, Sebastian" userId="bf1b8582-70ba-40d0-a583-43e520c50cac" providerId="ADAL" clId="{8267641C-1E34-48BB-9C4A-B6CEC2AF88F3}" dt="2022-03-14T15:37:49.171" v="339"/>
          <ac:spMkLst>
            <pc:docMk/>
            <pc:sldMk cId="3501717468" sldId="349"/>
            <ac:spMk id="10" creationId="{469E877F-7662-4E1D-B78E-3C54ABD97F6F}"/>
          </ac:spMkLst>
        </pc:spChg>
        <pc:spChg chg="add mod">
          <ac:chgData name="Szymanski, Sebastian" userId="bf1b8582-70ba-40d0-a583-43e520c50cac" providerId="ADAL" clId="{8267641C-1E34-48BB-9C4A-B6CEC2AF88F3}" dt="2022-03-14T16:42:31.717" v="2075" actId="14100"/>
          <ac:spMkLst>
            <pc:docMk/>
            <pc:sldMk cId="3501717468" sldId="349"/>
            <ac:spMk id="11" creationId="{45BE7A1D-E913-407B-8209-6EA92C51DB9D}"/>
          </ac:spMkLst>
        </pc:spChg>
        <pc:spChg chg="mod">
          <ac:chgData name="Szymanski, Sebastian" userId="bf1b8582-70ba-40d0-a583-43e520c50cac" providerId="ADAL" clId="{8267641C-1E34-48BB-9C4A-B6CEC2AF88F3}" dt="2022-03-14T15:37:48.431" v="338" actId="207"/>
          <ac:spMkLst>
            <pc:docMk/>
            <pc:sldMk cId="3501717468" sldId="349"/>
            <ac:spMk id="16" creationId="{6ABE40F8-468B-434B-9F1B-84A2B419CA0F}"/>
          </ac:spMkLst>
        </pc:spChg>
        <pc:spChg chg="mod">
          <ac:chgData name="Szymanski, Sebastian" userId="bf1b8582-70ba-40d0-a583-43e520c50cac" providerId="ADAL" clId="{8267641C-1E34-48BB-9C4A-B6CEC2AF88F3}" dt="2022-03-14T15:37:48.431" v="338" actId="207"/>
          <ac:spMkLst>
            <pc:docMk/>
            <pc:sldMk cId="3501717468" sldId="349"/>
            <ac:spMk id="17" creationId="{4298CF2E-AFDB-4A82-89EF-2B80A9C8464A}"/>
          </ac:spMkLst>
        </pc:spChg>
        <pc:spChg chg="mod">
          <ac:chgData name="Szymanski, Sebastian" userId="bf1b8582-70ba-40d0-a583-43e520c50cac" providerId="ADAL" clId="{8267641C-1E34-48BB-9C4A-B6CEC2AF88F3}" dt="2022-03-14T15:37:48.431" v="338" actId="207"/>
          <ac:spMkLst>
            <pc:docMk/>
            <pc:sldMk cId="3501717468" sldId="349"/>
            <ac:spMk id="18" creationId="{35BB8283-C5A0-4FC4-B204-AC4A9C9E0BEB}"/>
          </ac:spMkLst>
        </pc:spChg>
        <pc:spChg chg="add mod">
          <ac:chgData name="Szymanski, Sebastian" userId="bf1b8582-70ba-40d0-a583-43e520c50cac" providerId="ADAL" clId="{8267641C-1E34-48BB-9C4A-B6CEC2AF88F3}" dt="2022-03-14T15:37:49.171" v="339"/>
          <ac:spMkLst>
            <pc:docMk/>
            <pc:sldMk cId="3501717468" sldId="349"/>
            <ac:spMk id="19" creationId="{A31C4FD3-659A-4969-B30E-D23EC68673C0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38.023" v="2082" actId="14100"/>
        <pc:sldMkLst>
          <pc:docMk/>
          <pc:sldMk cId="3342713687" sldId="350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342713687" sldId="350"/>
            <ac:spMk id="2" creationId="{03B25C9E-59FA-4439-8FC4-CF06704A576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342713687" sldId="350"/>
            <ac:spMk id="3" creationId="{D1CAD856-A65A-48E8-BC12-DD61EA04B823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342713687" sldId="350"/>
            <ac:spMk id="4" creationId="{99822EFA-DAC4-4BE8-BCE4-796724D62FF4}"/>
          </ac:spMkLst>
        </pc:spChg>
        <pc:spChg chg="mod">
          <ac:chgData name="Szymanski, Sebastian" userId="bf1b8582-70ba-40d0-a583-43e520c50cac" providerId="ADAL" clId="{8267641C-1E34-48BB-9C4A-B6CEC2AF88F3}" dt="2022-03-14T15:37:54.647" v="341" actId="207"/>
          <ac:spMkLst>
            <pc:docMk/>
            <pc:sldMk cId="3342713687" sldId="350"/>
            <ac:spMk id="11" creationId="{96B48207-1B0E-4AD1-BEF9-6A99F876C7BA}"/>
          </ac:spMkLst>
        </pc:spChg>
        <pc:spChg chg="mod">
          <ac:chgData name="Szymanski, Sebastian" userId="bf1b8582-70ba-40d0-a583-43e520c50cac" providerId="ADAL" clId="{8267641C-1E34-48BB-9C4A-B6CEC2AF88F3}" dt="2022-03-14T15:37:54.647" v="341" actId="207"/>
          <ac:spMkLst>
            <pc:docMk/>
            <pc:sldMk cId="3342713687" sldId="350"/>
            <ac:spMk id="12" creationId="{D843B841-6701-4483-82C9-86572D6EDEFC}"/>
          </ac:spMkLst>
        </pc:spChg>
        <pc:spChg chg="mod">
          <ac:chgData name="Szymanski, Sebastian" userId="bf1b8582-70ba-40d0-a583-43e520c50cac" providerId="ADAL" clId="{8267641C-1E34-48BB-9C4A-B6CEC2AF88F3}" dt="2022-03-14T15:37:54.647" v="341" actId="207"/>
          <ac:spMkLst>
            <pc:docMk/>
            <pc:sldMk cId="3342713687" sldId="350"/>
            <ac:spMk id="13" creationId="{2AC58B70-FD79-4386-90F1-86F72CFACB06}"/>
          </ac:spMkLst>
        </pc:spChg>
        <pc:spChg chg="add mod">
          <ac:chgData name="Szymanski, Sebastian" userId="bf1b8582-70ba-40d0-a583-43e520c50cac" providerId="ADAL" clId="{8267641C-1E34-48BB-9C4A-B6CEC2AF88F3}" dt="2022-03-14T15:37:55.334" v="342"/>
          <ac:spMkLst>
            <pc:docMk/>
            <pc:sldMk cId="3342713687" sldId="350"/>
            <ac:spMk id="20" creationId="{E5787CE9-ED7D-4238-9D86-7FCA2C656EC9}"/>
          </ac:spMkLst>
        </pc:spChg>
        <pc:spChg chg="add mod">
          <ac:chgData name="Szymanski, Sebastian" userId="bf1b8582-70ba-40d0-a583-43e520c50cac" providerId="ADAL" clId="{8267641C-1E34-48BB-9C4A-B6CEC2AF88F3}" dt="2022-03-14T16:42:38.023" v="2082" actId="14100"/>
          <ac:spMkLst>
            <pc:docMk/>
            <pc:sldMk cId="3342713687" sldId="350"/>
            <ac:spMk id="21" creationId="{A75E46F6-0AF4-4AFA-9F98-7722B45E9E77}"/>
          </ac:spMkLst>
        </pc:spChg>
        <pc:spChg chg="add mod">
          <ac:chgData name="Szymanski, Sebastian" userId="bf1b8582-70ba-40d0-a583-43e520c50cac" providerId="ADAL" clId="{8267641C-1E34-48BB-9C4A-B6CEC2AF88F3}" dt="2022-03-14T15:37:55.334" v="342"/>
          <ac:spMkLst>
            <pc:docMk/>
            <pc:sldMk cId="3342713687" sldId="350"/>
            <ac:spMk id="22" creationId="{517690C2-4878-4CF1-B768-EACBB1BDE0B4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48.673" v="2096" actId="14100"/>
        <pc:sldMkLst>
          <pc:docMk/>
          <pc:sldMk cId="1732223823" sldId="35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732223823" sldId="352"/>
            <ac:spMk id="2" creationId="{C0F21BE3-3695-4F7F-9254-9A5A59E08677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732223823" sldId="352"/>
            <ac:spMk id="3" creationId="{239633FE-9F10-4BCC-BA2F-BE5E04DE18D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732223823" sldId="352"/>
            <ac:spMk id="4" creationId="{334B1DC3-CBCB-444A-B80D-CC0BF0ADFCEB}"/>
          </ac:spMkLst>
        </pc:spChg>
        <pc:spChg chg="add mod">
          <ac:chgData name="Szymanski, Sebastian" userId="bf1b8582-70ba-40d0-a583-43e520c50cac" providerId="ADAL" clId="{8267641C-1E34-48BB-9C4A-B6CEC2AF88F3}" dt="2022-03-14T15:38:19.798" v="349"/>
          <ac:spMkLst>
            <pc:docMk/>
            <pc:sldMk cId="1732223823" sldId="352"/>
            <ac:spMk id="7" creationId="{62E52633-D8C8-44B0-AC2B-C4DFE0AE8CC5}"/>
          </ac:spMkLst>
        </pc:spChg>
        <pc:spChg chg="add mod">
          <ac:chgData name="Szymanski, Sebastian" userId="bf1b8582-70ba-40d0-a583-43e520c50cac" providerId="ADAL" clId="{8267641C-1E34-48BB-9C4A-B6CEC2AF88F3}" dt="2022-03-14T16:42:48.673" v="2096" actId="14100"/>
          <ac:spMkLst>
            <pc:docMk/>
            <pc:sldMk cId="1732223823" sldId="352"/>
            <ac:spMk id="8" creationId="{6A6CFCEE-2FEF-41D5-B415-C188DF7148E9}"/>
          </ac:spMkLst>
        </pc:spChg>
        <pc:spChg chg="add mod">
          <ac:chgData name="Szymanski, Sebastian" userId="bf1b8582-70ba-40d0-a583-43e520c50cac" providerId="ADAL" clId="{8267641C-1E34-48BB-9C4A-B6CEC2AF88F3}" dt="2022-03-14T15:38:19.798" v="349"/>
          <ac:spMkLst>
            <pc:docMk/>
            <pc:sldMk cId="1732223823" sldId="352"/>
            <ac:spMk id="9" creationId="{398B25B9-5B7E-4A2F-AFEC-6FE20F8218FB}"/>
          </ac:spMkLst>
        </pc:spChg>
        <pc:spChg chg="mod">
          <ac:chgData name="Szymanski, Sebastian" userId="bf1b8582-70ba-40d0-a583-43e520c50cac" providerId="ADAL" clId="{8267641C-1E34-48BB-9C4A-B6CEC2AF88F3}" dt="2022-03-14T15:38:23.284" v="350" actId="207"/>
          <ac:spMkLst>
            <pc:docMk/>
            <pc:sldMk cId="1732223823" sldId="352"/>
            <ac:spMk id="11" creationId="{9FB098A6-5B62-4984-9E7A-12D5E961E37D}"/>
          </ac:spMkLst>
        </pc:spChg>
        <pc:spChg chg="mod">
          <ac:chgData name="Szymanski, Sebastian" userId="bf1b8582-70ba-40d0-a583-43e520c50cac" providerId="ADAL" clId="{8267641C-1E34-48BB-9C4A-B6CEC2AF88F3}" dt="2022-03-14T15:38:23.284" v="350" actId="207"/>
          <ac:spMkLst>
            <pc:docMk/>
            <pc:sldMk cId="1732223823" sldId="352"/>
            <ac:spMk id="12" creationId="{6254CE6C-4FE1-4F84-A5F1-58ED980960CF}"/>
          </ac:spMkLst>
        </pc:spChg>
        <pc:spChg chg="mod">
          <ac:chgData name="Szymanski, Sebastian" userId="bf1b8582-70ba-40d0-a583-43e520c50cac" providerId="ADAL" clId="{8267641C-1E34-48BB-9C4A-B6CEC2AF88F3}" dt="2022-03-14T15:38:23.284" v="350" actId="207"/>
          <ac:spMkLst>
            <pc:docMk/>
            <pc:sldMk cId="1732223823" sldId="352"/>
            <ac:spMk id="13" creationId="{0FB41420-4E05-4975-8890-AA0383FD8AAB}"/>
          </ac:spMkLst>
        </pc:spChg>
        <pc:spChg chg="mod">
          <ac:chgData name="Szymanski, Sebastian" userId="bf1b8582-70ba-40d0-a583-43e520c50cac" providerId="ADAL" clId="{8267641C-1E34-48BB-9C4A-B6CEC2AF88F3}" dt="2022-03-14T15:38:23.284" v="350" actId="207"/>
          <ac:spMkLst>
            <pc:docMk/>
            <pc:sldMk cId="1732223823" sldId="352"/>
            <ac:spMk id="14" creationId="{68492956-F294-4D1F-89D8-3E5FEAD258F3}"/>
          </ac:spMkLst>
        </pc:spChg>
        <pc:picChg chg="mod">
          <ac:chgData name="Szymanski, Sebastian" userId="bf1b8582-70ba-40d0-a583-43e520c50cac" providerId="ADAL" clId="{8267641C-1E34-48BB-9C4A-B6CEC2AF88F3}" dt="2022-03-14T15:38:13.800" v="347" actId="1076"/>
          <ac:picMkLst>
            <pc:docMk/>
            <pc:sldMk cId="1732223823" sldId="352"/>
            <ac:picMk id="10" creationId="{8297924D-58A0-4C52-9BCE-5A89F7ECBC19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35:12.559" v="1803" actId="14100"/>
        <pc:sldMkLst>
          <pc:docMk/>
          <pc:sldMk cId="3568759748" sldId="35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568759748" sldId="354"/>
            <ac:spMk id="2" creationId="{DA7D2033-FE4F-43F7-8A4D-54AC31AA512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568759748" sldId="354"/>
            <ac:spMk id="4" creationId="{5713BCC1-80F9-4A81-B1B2-719AA66D5C7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568759748" sldId="354"/>
            <ac:spMk id="7" creationId="{794B5AE3-2DA6-471D-9156-FCDB03AA29A4}"/>
          </ac:spMkLst>
        </pc:spChg>
        <pc:spChg chg="add mod">
          <ac:chgData name="Szymanski, Sebastian" userId="bf1b8582-70ba-40d0-a583-43e520c50cac" providerId="ADAL" clId="{8267641C-1E34-48BB-9C4A-B6CEC2AF88F3}" dt="2022-03-14T15:38:31.107" v="353"/>
          <ac:spMkLst>
            <pc:docMk/>
            <pc:sldMk cId="3568759748" sldId="354"/>
            <ac:spMk id="8" creationId="{6383ED62-9FB8-4223-A368-81A974FE4E59}"/>
          </ac:spMkLst>
        </pc:spChg>
        <pc:spChg chg="add mod">
          <ac:chgData name="Szymanski, Sebastian" userId="bf1b8582-70ba-40d0-a583-43e520c50cac" providerId="ADAL" clId="{8267641C-1E34-48BB-9C4A-B6CEC2AF88F3}" dt="2022-03-14T16:35:12.559" v="1803" actId="14100"/>
          <ac:spMkLst>
            <pc:docMk/>
            <pc:sldMk cId="3568759748" sldId="354"/>
            <ac:spMk id="9" creationId="{0F2A1059-A02C-46E9-82D2-4776220D49C1}"/>
          </ac:spMkLst>
        </pc:spChg>
        <pc:spChg chg="add mod">
          <ac:chgData name="Szymanski, Sebastian" userId="bf1b8582-70ba-40d0-a583-43e520c50cac" providerId="ADAL" clId="{8267641C-1E34-48BB-9C4A-B6CEC2AF88F3}" dt="2022-03-14T15:38:31.107" v="353"/>
          <ac:spMkLst>
            <pc:docMk/>
            <pc:sldMk cId="3568759748" sldId="354"/>
            <ac:spMk id="10" creationId="{76238F32-66E5-45FC-8A91-6EC3400E47D3}"/>
          </ac:spMkLst>
        </pc:spChg>
        <pc:spChg chg="mod">
          <ac:chgData name="Szymanski, Sebastian" userId="bf1b8582-70ba-40d0-a583-43e520c50cac" providerId="ADAL" clId="{8267641C-1E34-48BB-9C4A-B6CEC2AF88F3}" dt="2022-03-14T15:38:30.265" v="352" actId="207"/>
          <ac:spMkLst>
            <pc:docMk/>
            <pc:sldMk cId="3568759748" sldId="354"/>
            <ac:spMk id="11" creationId="{ABC9BEAE-2912-48FB-B5E3-FDF664F4012B}"/>
          </ac:spMkLst>
        </pc:spChg>
        <pc:spChg chg="mod">
          <ac:chgData name="Szymanski, Sebastian" userId="bf1b8582-70ba-40d0-a583-43e520c50cac" providerId="ADAL" clId="{8267641C-1E34-48BB-9C4A-B6CEC2AF88F3}" dt="2022-03-14T15:38:30.265" v="352" actId="207"/>
          <ac:spMkLst>
            <pc:docMk/>
            <pc:sldMk cId="3568759748" sldId="354"/>
            <ac:spMk id="12" creationId="{2BD55E1E-048E-41CD-ADCC-9E2C568EC17C}"/>
          </ac:spMkLst>
        </pc:spChg>
        <pc:spChg chg="mod">
          <ac:chgData name="Szymanski, Sebastian" userId="bf1b8582-70ba-40d0-a583-43e520c50cac" providerId="ADAL" clId="{8267641C-1E34-48BB-9C4A-B6CEC2AF88F3}" dt="2022-03-14T15:38:30.265" v="352" actId="207"/>
          <ac:spMkLst>
            <pc:docMk/>
            <pc:sldMk cId="3568759748" sldId="354"/>
            <ac:spMk id="13" creationId="{49D3BD5C-62C5-4527-AE07-54DC77375A62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57.283" v="2103" actId="14100"/>
        <pc:sldMkLst>
          <pc:docMk/>
          <pc:sldMk cId="1207990170" sldId="355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07990170" sldId="355"/>
            <ac:spMk id="2" creationId="{F18C6C1A-8D78-4E5A-828A-F280CEA67AB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07990170" sldId="355"/>
            <ac:spMk id="5" creationId="{53F392E2-F89C-4F1F-A302-004EC194104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07990170" sldId="355"/>
            <ac:spMk id="6" creationId="{814DFFBD-3B8C-49E5-934E-C2455D1378C8}"/>
          </ac:spMkLst>
        </pc:spChg>
        <pc:spChg chg="add mod">
          <ac:chgData name="Szymanski, Sebastian" userId="bf1b8582-70ba-40d0-a583-43e520c50cac" providerId="ADAL" clId="{8267641C-1E34-48BB-9C4A-B6CEC2AF88F3}" dt="2022-03-14T15:38:37.491" v="356"/>
          <ac:spMkLst>
            <pc:docMk/>
            <pc:sldMk cId="1207990170" sldId="355"/>
            <ac:spMk id="8" creationId="{A366413E-7BB9-45D9-A0DD-F6FF59DF0A16}"/>
          </ac:spMkLst>
        </pc:spChg>
        <pc:spChg chg="add mod">
          <ac:chgData name="Szymanski, Sebastian" userId="bf1b8582-70ba-40d0-a583-43e520c50cac" providerId="ADAL" clId="{8267641C-1E34-48BB-9C4A-B6CEC2AF88F3}" dt="2022-03-14T16:42:57.283" v="2103" actId="14100"/>
          <ac:spMkLst>
            <pc:docMk/>
            <pc:sldMk cId="1207990170" sldId="355"/>
            <ac:spMk id="9" creationId="{B0A289B6-FE53-4602-AC9B-3D34120961C7}"/>
          </ac:spMkLst>
        </pc:spChg>
        <pc:spChg chg="add mod">
          <ac:chgData name="Szymanski, Sebastian" userId="bf1b8582-70ba-40d0-a583-43e520c50cac" providerId="ADAL" clId="{8267641C-1E34-48BB-9C4A-B6CEC2AF88F3}" dt="2022-03-14T15:38:37.491" v="356"/>
          <ac:spMkLst>
            <pc:docMk/>
            <pc:sldMk cId="1207990170" sldId="355"/>
            <ac:spMk id="10" creationId="{B34E9688-0128-4F46-89D9-1DF7B8256B4B}"/>
          </ac:spMkLst>
        </pc:spChg>
        <pc:spChg chg="mod">
          <ac:chgData name="Szymanski, Sebastian" userId="bf1b8582-70ba-40d0-a583-43e520c50cac" providerId="ADAL" clId="{8267641C-1E34-48BB-9C4A-B6CEC2AF88F3}" dt="2022-03-14T15:38:36.707" v="355" actId="207"/>
          <ac:spMkLst>
            <pc:docMk/>
            <pc:sldMk cId="1207990170" sldId="355"/>
            <ac:spMk id="11" creationId="{CA460A52-A14D-4F71-AA03-6C7E44972157}"/>
          </ac:spMkLst>
        </pc:spChg>
        <pc:spChg chg="mod">
          <ac:chgData name="Szymanski, Sebastian" userId="bf1b8582-70ba-40d0-a583-43e520c50cac" providerId="ADAL" clId="{8267641C-1E34-48BB-9C4A-B6CEC2AF88F3}" dt="2022-03-14T15:38:36.707" v="355" actId="207"/>
          <ac:spMkLst>
            <pc:docMk/>
            <pc:sldMk cId="1207990170" sldId="355"/>
            <ac:spMk id="12" creationId="{E170C00A-79F5-48B2-A172-EE3DC48AB64D}"/>
          </ac:spMkLst>
        </pc:spChg>
        <pc:spChg chg="mod">
          <ac:chgData name="Szymanski, Sebastian" userId="bf1b8582-70ba-40d0-a583-43e520c50cac" providerId="ADAL" clId="{8267641C-1E34-48BB-9C4A-B6CEC2AF88F3}" dt="2022-03-14T15:38:36.707" v="355" actId="207"/>
          <ac:spMkLst>
            <pc:docMk/>
            <pc:sldMk cId="1207990170" sldId="355"/>
            <ac:spMk id="13" creationId="{685CB282-6756-4BD0-98A5-E424A9B2F7D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9:38.601" v="1914" actId="14100"/>
        <pc:sldMkLst>
          <pc:docMk/>
          <pc:sldMk cId="3648339341" sldId="356"/>
        </pc:sldMkLst>
        <pc:spChg chg="del">
          <ac:chgData name="Szymanski, Sebastian" userId="bf1b8582-70ba-40d0-a583-43e520c50cac" providerId="ADAL" clId="{8267641C-1E34-48BB-9C4A-B6CEC2AF88F3}" dt="2022-03-14T16:07:18.540" v="1305" actId="478"/>
          <ac:spMkLst>
            <pc:docMk/>
            <pc:sldMk cId="3648339341" sldId="356"/>
            <ac:spMk id="2" creationId="{28BACC64-9AAB-DA43-BC4E-891FE01C9AF6}"/>
          </ac:spMkLst>
        </pc:spChg>
        <pc:spChg chg="del">
          <ac:chgData name="Szymanski, Sebastian" userId="bf1b8582-70ba-40d0-a583-43e520c50cac" providerId="ADAL" clId="{8267641C-1E34-48BB-9C4A-B6CEC2AF88F3}" dt="2022-03-14T16:07:18.540" v="1305" actId="478"/>
          <ac:spMkLst>
            <pc:docMk/>
            <pc:sldMk cId="3648339341" sldId="356"/>
            <ac:spMk id="6" creationId="{D2236B83-0C40-594A-A477-108481C33AD2}"/>
          </ac:spMkLst>
        </pc:spChg>
        <pc:spChg chg="del">
          <ac:chgData name="Szymanski, Sebastian" userId="bf1b8582-70ba-40d0-a583-43e520c50cac" providerId="ADAL" clId="{8267641C-1E34-48BB-9C4A-B6CEC2AF88F3}" dt="2022-03-14T16:07:18.540" v="1305" actId="478"/>
          <ac:spMkLst>
            <pc:docMk/>
            <pc:sldMk cId="3648339341" sldId="356"/>
            <ac:spMk id="7" creationId="{4ED363AF-7769-AC40-ACA6-A6BA2AA72906}"/>
          </ac:spMkLst>
        </pc:spChg>
        <pc:spChg chg="add del mod">
          <ac:chgData name="Szymanski, Sebastian" userId="bf1b8582-70ba-40d0-a583-43e520c50cac" providerId="ADAL" clId="{8267641C-1E34-48BB-9C4A-B6CEC2AF88F3}" dt="2022-03-14T16:07:20.974" v="1306" actId="478"/>
          <ac:spMkLst>
            <pc:docMk/>
            <pc:sldMk cId="3648339341" sldId="356"/>
            <ac:spMk id="8" creationId="{96BC06FA-FE3E-41DB-A419-FB207BEC1277}"/>
          </ac:spMkLst>
        </pc:spChg>
        <pc:spChg chg="add mod">
          <ac:chgData name="Szymanski, Sebastian" userId="bf1b8582-70ba-40d0-a583-43e520c50cac" providerId="ADAL" clId="{8267641C-1E34-48BB-9C4A-B6CEC2AF88F3}" dt="2022-03-14T16:07:21.838" v="1307"/>
          <ac:spMkLst>
            <pc:docMk/>
            <pc:sldMk cId="3648339341" sldId="356"/>
            <ac:spMk id="9" creationId="{E8AB7011-8C3D-4834-87EA-4F538EA116B6}"/>
          </ac:spMkLst>
        </pc:spChg>
        <pc:spChg chg="add mod">
          <ac:chgData name="Szymanski, Sebastian" userId="bf1b8582-70ba-40d0-a583-43e520c50cac" providerId="ADAL" clId="{8267641C-1E34-48BB-9C4A-B6CEC2AF88F3}" dt="2022-03-14T16:39:38.601" v="1914" actId="14100"/>
          <ac:spMkLst>
            <pc:docMk/>
            <pc:sldMk cId="3648339341" sldId="356"/>
            <ac:spMk id="10" creationId="{D89FA343-7D49-49F3-B119-46FE2254BBEB}"/>
          </ac:spMkLst>
        </pc:spChg>
        <pc:spChg chg="add mod">
          <ac:chgData name="Szymanski, Sebastian" userId="bf1b8582-70ba-40d0-a583-43e520c50cac" providerId="ADAL" clId="{8267641C-1E34-48BB-9C4A-B6CEC2AF88F3}" dt="2022-03-14T16:07:21.838" v="1307"/>
          <ac:spMkLst>
            <pc:docMk/>
            <pc:sldMk cId="3648339341" sldId="356"/>
            <ac:spMk id="11" creationId="{04847DD0-A786-4352-A9F3-1FFE65785D82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648339341" sldId="356"/>
            <ac:spMk id="12" creationId="{AF5CC861-3F52-408B-AD74-BAB439E0FE1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648339341" sldId="356"/>
            <ac:spMk id="13" creationId="{2862289B-F4AE-4636-B00A-2558D229947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648339341" sldId="356"/>
            <ac:spMk id="14" creationId="{64E3F993-A6D0-4C92-ADFF-6D4DAC87CD5C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9:45.807" v="1921" actId="14100"/>
        <pc:sldMkLst>
          <pc:docMk/>
          <pc:sldMk cId="3499526349" sldId="357"/>
        </pc:sldMkLst>
        <pc:spChg chg="del">
          <ac:chgData name="Szymanski, Sebastian" userId="bf1b8582-70ba-40d0-a583-43e520c50cac" providerId="ADAL" clId="{8267641C-1E34-48BB-9C4A-B6CEC2AF88F3}" dt="2022-03-14T16:06:11.489" v="1263" actId="478"/>
          <ac:spMkLst>
            <pc:docMk/>
            <pc:sldMk cId="3499526349" sldId="357"/>
            <ac:spMk id="2" creationId="{28BACC64-9AAB-DA43-BC4E-891FE01C9AF6}"/>
          </ac:spMkLst>
        </pc:spChg>
        <pc:spChg chg="del">
          <ac:chgData name="Szymanski, Sebastian" userId="bf1b8582-70ba-40d0-a583-43e520c50cac" providerId="ADAL" clId="{8267641C-1E34-48BB-9C4A-B6CEC2AF88F3}" dt="2022-03-14T16:06:10.066" v="1262" actId="478"/>
          <ac:spMkLst>
            <pc:docMk/>
            <pc:sldMk cId="3499526349" sldId="357"/>
            <ac:spMk id="3" creationId="{E9251ABF-CD58-264A-B633-F2FDD1818D39}"/>
          </ac:spMkLst>
        </pc:spChg>
        <pc:spChg chg="add del mod">
          <ac:chgData name="Szymanski, Sebastian" userId="bf1b8582-70ba-40d0-a583-43e520c50cac" providerId="ADAL" clId="{8267641C-1E34-48BB-9C4A-B6CEC2AF88F3}" dt="2022-03-14T16:06:12.674" v="1264" actId="478"/>
          <ac:spMkLst>
            <pc:docMk/>
            <pc:sldMk cId="3499526349" sldId="357"/>
            <ac:spMk id="7" creationId="{0BAC367E-6F41-4462-A20A-20693D62F3D8}"/>
          </ac:spMkLst>
        </pc:spChg>
        <pc:spChg chg="add mod">
          <ac:chgData name="Szymanski, Sebastian" userId="bf1b8582-70ba-40d0-a583-43e520c50cac" providerId="ADAL" clId="{8267641C-1E34-48BB-9C4A-B6CEC2AF88F3}" dt="2022-03-14T16:06:13.806" v="1265"/>
          <ac:spMkLst>
            <pc:docMk/>
            <pc:sldMk cId="3499526349" sldId="357"/>
            <ac:spMk id="8" creationId="{D22A9D5F-89E2-440F-9E5B-C638A7BF02AE}"/>
          </ac:spMkLst>
        </pc:spChg>
        <pc:spChg chg="add mod">
          <ac:chgData name="Szymanski, Sebastian" userId="bf1b8582-70ba-40d0-a583-43e520c50cac" providerId="ADAL" clId="{8267641C-1E34-48BB-9C4A-B6CEC2AF88F3}" dt="2022-03-14T16:39:45.807" v="1921" actId="14100"/>
          <ac:spMkLst>
            <pc:docMk/>
            <pc:sldMk cId="3499526349" sldId="357"/>
            <ac:spMk id="9" creationId="{70711EE4-53B7-4B13-9CAF-FE2B46BA9415}"/>
          </ac:spMkLst>
        </pc:spChg>
        <pc:spChg chg="add mod">
          <ac:chgData name="Szymanski, Sebastian" userId="bf1b8582-70ba-40d0-a583-43e520c50cac" providerId="ADAL" clId="{8267641C-1E34-48BB-9C4A-B6CEC2AF88F3}" dt="2022-03-14T16:07:09.155" v="1304" actId="20577"/>
          <ac:spMkLst>
            <pc:docMk/>
            <pc:sldMk cId="3499526349" sldId="357"/>
            <ac:spMk id="10" creationId="{4A578632-2C08-4A83-AB2B-07C12429D09E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499526349" sldId="357"/>
            <ac:spMk id="11" creationId="{4E57E043-B2D3-40D5-82AE-4D495A5535A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499526349" sldId="357"/>
            <ac:spMk id="12" creationId="{152F1984-870B-45D6-B434-5BE6A30BD5F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499526349" sldId="357"/>
            <ac:spMk id="13" creationId="{A48C3A3B-118A-4DC6-955A-C1D32CC26561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4:30.853" v="2215" actId="14100"/>
        <pc:sldMkLst>
          <pc:docMk/>
          <pc:sldMk cId="3467673206" sldId="35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467673206" sldId="358"/>
            <ac:spMk id="2" creationId="{0B1B8C33-B8A2-49B8-8D34-CDE42CED5B1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467673206" sldId="358"/>
            <ac:spMk id="3" creationId="{D2AC2AF6-9AD0-41FF-A2E4-1E6013D55FA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467673206" sldId="358"/>
            <ac:spMk id="5" creationId="{2081C379-53DE-4405-8596-80C717ECB444}"/>
          </ac:spMkLst>
        </pc:spChg>
        <pc:spChg chg="del">
          <ac:chgData name="Szymanski, Sebastian" userId="bf1b8582-70ba-40d0-a583-43e520c50cac" providerId="ADAL" clId="{8267641C-1E34-48BB-9C4A-B6CEC2AF88F3}" dt="2022-03-14T15:46:21.840" v="497" actId="478"/>
          <ac:spMkLst>
            <pc:docMk/>
            <pc:sldMk cId="3467673206" sldId="358"/>
            <ac:spMk id="9" creationId="{A51797F4-BD69-4BF1-9AB1-C6A0B389B6F0}"/>
          </ac:spMkLst>
        </pc:spChg>
        <pc:spChg chg="del">
          <ac:chgData name="Szymanski, Sebastian" userId="bf1b8582-70ba-40d0-a583-43e520c50cac" providerId="ADAL" clId="{8267641C-1E34-48BB-9C4A-B6CEC2AF88F3}" dt="2022-03-14T15:46:21.840" v="497" actId="478"/>
          <ac:spMkLst>
            <pc:docMk/>
            <pc:sldMk cId="3467673206" sldId="358"/>
            <ac:spMk id="10" creationId="{AE22E01E-806A-48A0-9E8A-F87D5E87423D}"/>
          </ac:spMkLst>
        </pc:spChg>
        <pc:spChg chg="add mod">
          <ac:chgData name="Szymanski, Sebastian" userId="bf1b8582-70ba-40d0-a583-43e520c50cac" providerId="ADAL" clId="{8267641C-1E34-48BB-9C4A-B6CEC2AF88F3}" dt="2022-03-14T15:46:23.944" v="499"/>
          <ac:spMkLst>
            <pc:docMk/>
            <pc:sldMk cId="3467673206" sldId="358"/>
            <ac:spMk id="11" creationId="{803EB408-7070-4DA0-8B0F-F35F5F6C6C20}"/>
          </ac:spMkLst>
        </pc:spChg>
        <pc:spChg chg="del">
          <ac:chgData name="Szymanski, Sebastian" userId="bf1b8582-70ba-40d0-a583-43e520c50cac" providerId="ADAL" clId="{8267641C-1E34-48BB-9C4A-B6CEC2AF88F3}" dt="2022-03-14T15:46:23.086" v="498" actId="478"/>
          <ac:spMkLst>
            <pc:docMk/>
            <pc:sldMk cId="3467673206" sldId="358"/>
            <ac:spMk id="12" creationId="{917B7B0F-D6CE-4707-A435-6D47FB60BFAA}"/>
          </ac:spMkLst>
        </pc:spChg>
        <pc:spChg chg="add mod">
          <ac:chgData name="Szymanski, Sebastian" userId="bf1b8582-70ba-40d0-a583-43e520c50cac" providerId="ADAL" clId="{8267641C-1E34-48BB-9C4A-B6CEC2AF88F3}" dt="2022-03-14T16:44:30.853" v="2215" actId="14100"/>
          <ac:spMkLst>
            <pc:docMk/>
            <pc:sldMk cId="3467673206" sldId="358"/>
            <ac:spMk id="13" creationId="{294CF8FF-4DD3-48ED-B241-A1040DBC252E}"/>
          </ac:spMkLst>
        </pc:spChg>
        <pc:spChg chg="add mod">
          <ac:chgData name="Szymanski, Sebastian" userId="bf1b8582-70ba-40d0-a583-43e520c50cac" providerId="ADAL" clId="{8267641C-1E34-48BB-9C4A-B6CEC2AF88F3}" dt="2022-03-14T15:46:23.944" v="499"/>
          <ac:spMkLst>
            <pc:docMk/>
            <pc:sldMk cId="3467673206" sldId="358"/>
            <ac:spMk id="15" creationId="{74706DA4-F740-4940-9CAA-A4357E34F8E3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7:22.019" v="2347" actId="14100"/>
        <pc:sldMkLst>
          <pc:docMk/>
          <pc:sldMk cId="1511797178" sldId="359"/>
        </pc:sldMkLst>
        <pc:spChg chg="del">
          <ac:chgData name="Szymanski, Sebastian" userId="bf1b8582-70ba-40d0-a583-43e520c50cac" providerId="ADAL" clId="{8267641C-1E34-48BB-9C4A-B6CEC2AF88F3}" dt="2022-03-14T15:54:22.293" v="877" actId="478"/>
          <ac:spMkLst>
            <pc:docMk/>
            <pc:sldMk cId="1511797178" sldId="359"/>
            <ac:spMk id="2" creationId="{28BACC64-9AAB-DA43-BC4E-891FE01C9AF6}"/>
          </ac:spMkLst>
        </pc:spChg>
        <pc:spChg chg="add del mod">
          <ac:chgData name="Szymanski, Sebastian" userId="bf1b8582-70ba-40d0-a583-43e520c50cac" providerId="ADAL" clId="{8267641C-1E34-48BB-9C4A-B6CEC2AF88F3}" dt="2022-03-14T15:54:23.193" v="878" actId="478"/>
          <ac:spMkLst>
            <pc:docMk/>
            <pc:sldMk cId="1511797178" sldId="359"/>
            <ac:spMk id="5" creationId="{46501376-BF0F-46F8-A6FB-6BBCB1339165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511797178" sldId="359"/>
            <ac:spMk id="6" creationId="{52E348D2-E48D-42A9-A92C-A1C0221A824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511797178" sldId="359"/>
            <ac:spMk id="7" creationId="{977F9960-7DC6-4B05-A163-0709404DBCC4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511797178" sldId="359"/>
            <ac:spMk id="8" creationId="{72960F32-53B3-45A9-98A7-B384C13B5367}"/>
          </ac:spMkLst>
        </pc:spChg>
        <pc:spChg chg="add mod">
          <ac:chgData name="Szymanski, Sebastian" userId="bf1b8582-70ba-40d0-a583-43e520c50cac" providerId="ADAL" clId="{8267641C-1E34-48BB-9C4A-B6CEC2AF88F3}" dt="2022-03-14T15:54:24.183" v="879"/>
          <ac:spMkLst>
            <pc:docMk/>
            <pc:sldMk cId="1511797178" sldId="359"/>
            <ac:spMk id="57" creationId="{C5D194D8-4040-4580-8328-362845D562C9}"/>
          </ac:spMkLst>
        </pc:spChg>
        <pc:spChg chg="add mod">
          <ac:chgData name="Szymanski, Sebastian" userId="bf1b8582-70ba-40d0-a583-43e520c50cac" providerId="ADAL" clId="{8267641C-1E34-48BB-9C4A-B6CEC2AF88F3}" dt="2022-03-14T16:47:22.019" v="2347" actId="14100"/>
          <ac:spMkLst>
            <pc:docMk/>
            <pc:sldMk cId="1511797178" sldId="359"/>
            <ac:spMk id="58" creationId="{5BBB2EE8-4074-4446-836D-B4AAA2A54E6B}"/>
          </ac:spMkLst>
        </pc:spChg>
        <pc:spChg chg="add mod">
          <ac:chgData name="Szymanski, Sebastian" userId="bf1b8582-70ba-40d0-a583-43e520c50cac" providerId="ADAL" clId="{8267641C-1E34-48BB-9C4A-B6CEC2AF88F3}" dt="2022-03-14T15:54:24.183" v="879"/>
          <ac:spMkLst>
            <pc:docMk/>
            <pc:sldMk cId="1511797178" sldId="359"/>
            <ac:spMk id="59" creationId="{2B91D12E-C9D4-434D-87DA-88F93A78A5B9}"/>
          </ac:spMkLst>
        </pc:spChg>
        <pc:spChg chg="del">
          <ac:chgData name="Szymanski, Sebastian" userId="bf1b8582-70ba-40d0-a583-43e520c50cac" providerId="ADAL" clId="{8267641C-1E34-48BB-9C4A-B6CEC2AF88F3}" dt="2022-03-14T15:54:22.293" v="877" actId="478"/>
          <ac:spMkLst>
            <pc:docMk/>
            <pc:sldMk cId="1511797178" sldId="359"/>
            <ac:spMk id="107" creationId="{F97DDBE0-E0B8-BA4D-812D-D07F21180CE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13.138" v="2124" actId="14100"/>
        <pc:sldMkLst>
          <pc:docMk/>
          <pc:sldMk cId="1235069450" sldId="360"/>
        </pc:sldMkLst>
        <pc:spChg chg="del">
          <ac:chgData name="Szymanski, Sebastian" userId="bf1b8582-70ba-40d0-a583-43e520c50cac" providerId="ADAL" clId="{8267641C-1E34-48BB-9C4A-B6CEC2AF88F3}" dt="2022-03-14T15:42:17.602" v="407" actId="478"/>
          <ac:spMkLst>
            <pc:docMk/>
            <pc:sldMk cId="1235069450" sldId="360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42:18.490" v="408" actId="478"/>
          <ac:spMkLst>
            <pc:docMk/>
            <pc:sldMk cId="1235069450" sldId="360"/>
            <ac:spMk id="4" creationId="{43A860D9-F8AA-4A06-B7E4-35F756025E88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35069450" sldId="360"/>
            <ac:spMk id="5" creationId="{3EC14A1E-E5BC-47C5-9CF3-0DB6E0056CC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35069450" sldId="360"/>
            <ac:spMk id="6" creationId="{194A522D-32B5-4F81-A20B-638C20D39816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35069450" sldId="360"/>
            <ac:spMk id="7" creationId="{1CA6D880-4B32-472A-A0E0-6A4038890516}"/>
          </ac:spMkLst>
        </pc:spChg>
        <pc:spChg chg="del">
          <ac:chgData name="Szymanski, Sebastian" userId="bf1b8582-70ba-40d0-a583-43e520c50cac" providerId="ADAL" clId="{8267641C-1E34-48BB-9C4A-B6CEC2AF88F3}" dt="2022-03-14T15:42:16.362" v="406" actId="478"/>
          <ac:spMkLst>
            <pc:docMk/>
            <pc:sldMk cId="1235069450" sldId="360"/>
            <ac:spMk id="198" creationId="{7539CC9B-102E-8243-B3DB-F4FD96775411}"/>
          </ac:spMkLst>
        </pc:spChg>
        <pc:spChg chg="mod">
          <ac:chgData name="Szymanski, Sebastian" userId="bf1b8582-70ba-40d0-a583-43e520c50cac" providerId="ADAL" clId="{8267641C-1E34-48BB-9C4A-B6CEC2AF88F3}" dt="2022-03-14T15:42:15.834" v="405" actId="1076"/>
          <ac:spMkLst>
            <pc:docMk/>
            <pc:sldMk cId="1235069450" sldId="360"/>
            <ac:spMk id="199" creationId="{F67338B7-8ADD-469E-BC77-2A027872613B}"/>
          </ac:spMkLst>
        </pc:spChg>
        <pc:spChg chg="add mod">
          <ac:chgData name="Szymanski, Sebastian" userId="bf1b8582-70ba-40d0-a583-43e520c50cac" providerId="ADAL" clId="{8267641C-1E34-48BB-9C4A-B6CEC2AF88F3}" dt="2022-03-14T15:42:19.444" v="409"/>
          <ac:spMkLst>
            <pc:docMk/>
            <pc:sldMk cId="1235069450" sldId="360"/>
            <ac:spMk id="201" creationId="{DAE0FD2B-94CA-4C5A-9A96-964E1287B752}"/>
          </ac:spMkLst>
        </pc:spChg>
        <pc:spChg chg="add mod">
          <ac:chgData name="Szymanski, Sebastian" userId="bf1b8582-70ba-40d0-a583-43e520c50cac" providerId="ADAL" clId="{8267641C-1E34-48BB-9C4A-B6CEC2AF88F3}" dt="2022-03-14T16:43:13.138" v="2124" actId="14100"/>
          <ac:spMkLst>
            <pc:docMk/>
            <pc:sldMk cId="1235069450" sldId="360"/>
            <ac:spMk id="202" creationId="{2E825445-D20A-4FA5-9068-E903BB3E57AA}"/>
          </ac:spMkLst>
        </pc:spChg>
        <pc:spChg chg="add mod">
          <ac:chgData name="Szymanski, Sebastian" userId="bf1b8582-70ba-40d0-a583-43e520c50cac" providerId="ADAL" clId="{8267641C-1E34-48BB-9C4A-B6CEC2AF88F3}" dt="2022-03-14T15:42:19.444" v="409"/>
          <ac:spMkLst>
            <pc:docMk/>
            <pc:sldMk cId="1235069450" sldId="360"/>
            <ac:spMk id="203" creationId="{47511FD0-B96C-43AE-91F3-E2733B5F0167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2:43.768" v="2089" actId="14100"/>
        <pc:sldMkLst>
          <pc:docMk/>
          <pc:sldMk cId="970933207" sldId="36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970933207" sldId="361"/>
            <ac:spMk id="2" creationId="{4CB1AA05-673E-426A-82B7-DA4CF16AB52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970933207" sldId="361"/>
            <ac:spMk id="3" creationId="{3CF6597F-DA6A-494F-9561-0A66F059BF15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970933207" sldId="361"/>
            <ac:spMk id="4" creationId="{E783CB14-4C05-425D-8104-2BBC1B1D6C27}"/>
          </ac:spMkLst>
        </pc:spChg>
        <pc:spChg chg="mod">
          <ac:chgData name="Szymanski, Sebastian" userId="bf1b8582-70ba-40d0-a583-43e520c50cac" providerId="ADAL" clId="{8267641C-1E34-48BB-9C4A-B6CEC2AF88F3}" dt="2022-03-14T15:38:00.926" v="344" actId="207"/>
          <ac:spMkLst>
            <pc:docMk/>
            <pc:sldMk cId="970933207" sldId="361"/>
            <ac:spMk id="9" creationId="{DC536343-3C7C-460C-924C-B1AAB52DA75D}"/>
          </ac:spMkLst>
        </pc:spChg>
        <pc:spChg chg="add mod">
          <ac:chgData name="Szymanski, Sebastian" userId="bf1b8582-70ba-40d0-a583-43e520c50cac" providerId="ADAL" clId="{8267641C-1E34-48BB-9C4A-B6CEC2AF88F3}" dt="2022-03-14T15:38:01.631" v="345"/>
          <ac:spMkLst>
            <pc:docMk/>
            <pc:sldMk cId="970933207" sldId="361"/>
            <ac:spMk id="10" creationId="{F089E751-13C8-4C6F-99A7-6E3B75B86066}"/>
          </ac:spMkLst>
        </pc:spChg>
        <pc:spChg chg="mod">
          <ac:chgData name="Szymanski, Sebastian" userId="bf1b8582-70ba-40d0-a583-43e520c50cac" providerId="ADAL" clId="{8267641C-1E34-48BB-9C4A-B6CEC2AF88F3}" dt="2022-03-14T15:38:00.926" v="344" actId="207"/>
          <ac:spMkLst>
            <pc:docMk/>
            <pc:sldMk cId="970933207" sldId="361"/>
            <ac:spMk id="11" creationId="{046548E9-D9C6-439A-B517-7A7E636875F5}"/>
          </ac:spMkLst>
        </pc:spChg>
        <pc:spChg chg="mod">
          <ac:chgData name="Szymanski, Sebastian" userId="bf1b8582-70ba-40d0-a583-43e520c50cac" providerId="ADAL" clId="{8267641C-1E34-48BB-9C4A-B6CEC2AF88F3}" dt="2022-03-14T15:38:00.926" v="344" actId="207"/>
          <ac:spMkLst>
            <pc:docMk/>
            <pc:sldMk cId="970933207" sldId="361"/>
            <ac:spMk id="12" creationId="{40EC0877-86CE-479E-8671-539967AA30B7}"/>
          </ac:spMkLst>
        </pc:spChg>
        <pc:spChg chg="add mod">
          <ac:chgData name="Szymanski, Sebastian" userId="bf1b8582-70ba-40d0-a583-43e520c50cac" providerId="ADAL" clId="{8267641C-1E34-48BB-9C4A-B6CEC2AF88F3}" dt="2022-03-14T16:42:43.768" v="2089" actId="14100"/>
          <ac:spMkLst>
            <pc:docMk/>
            <pc:sldMk cId="970933207" sldId="361"/>
            <ac:spMk id="17" creationId="{8FB78BF1-FA9E-4844-9E55-9514469D7330}"/>
          </ac:spMkLst>
        </pc:spChg>
        <pc:spChg chg="add mod">
          <ac:chgData name="Szymanski, Sebastian" userId="bf1b8582-70ba-40d0-a583-43e520c50cac" providerId="ADAL" clId="{8267641C-1E34-48BB-9C4A-B6CEC2AF88F3}" dt="2022-03-14T15:38:01.631" v="345"/>
          <ac:spMkLst>
            <pc:docMk/>
            <pc:sldMk cId="970933207" sldId="361"/>
            <ac:spMk id="18" creationId="{F77E1CB3-CFBE-40C1-9275-29943176A204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2168006308" sldId="36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168006308" sldId="362"/>
            <ac:spMk id="3" creationId="{2CD075C8-1B16-43D9-B335-0A12DCCDDAC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168006308" sldId="362"/>
            <ac:spMk id="8" creationId="{AC68B138-EBC3-4F69-A99E-30A001226D3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168006308" sldId="362"/>
            <ac:spMk id="10" creationId="{F005DBFE-F7F5-41DD-9487-75DCCC21DACC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1:36.711" v="2019" actId="14100"/>
        <pc:sldMkLst>
          <pc:docMk/>
          <pc:sldMk cId="3327938651" sldId="366"/>
        </pc:sldMkLst>
        <pc:spChg chg="del">
          <ac:chgData name="Szymanski, Sebastian" userId="bf1b8582-70ba-40d0-a583-43e520c50cac" providerId="ADAL" clId="{8267641C-1E34-48BB-9C4A-B6CEC2AF88F3}" dt="2022-03-14T15:31:03.187" v="190" actId="478"/>
          <ac:spMkLst>
            <pc:docMk/>
            <pc:sldMk cId="3327938651" sldId="366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5:31:02.255" v="189" actId="478"/>
          <ac:spMkLst>
            <pc:docMk/>
            <pc:sldMk cId="3327938651" sldId="366"/>
            <ac:spMk id="8" creationId="{104EAA4C-6370-0846-A362-B13D0EEBC994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327938651" sldId="366"/>
            <ac:spMk id="12" creationId="{55AC49B4-2A41-4B06-A814-9CEB6D204C0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327938651" sldId="366"/>
            <ac:spMk id="13" creationId="{BDD61CC7-D880-482D-A446-AD764B42C1E6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327938651" sldId="366"/>
            <ac:spMk id="16" creationId="{2FC8BF13-1589-498D-AC12-2EBF267D1B25}"/>
          </ac:spMkLst>
        </pc:spChg>
        <pc:spChg chg="add mod">
          <ac:chgData name="Szymanski, Sebastian" userId="bf1b8582-70ba-40d0-a583-43e520c50cac" providerId="ADAL" clId="{8267641C-1E34-48BB-9C4A-B6CEC2AF88F3}" dt="2022-03-14T15:31:04.529" v="191"/>
          <ac:spMkLst>
            <pc:docMk/>
            <pc:sldMk cId="3327938651" sldId="366"/>
            <ac:spMk id="49" creationId="{AC38D6FE-C45B-46C0-AB9A-97E75AA2A06B}"/>
          </ac:spMkLst>
        </pc:spChg>
        <pc:spChg chg="add mod">
          <ac:chgData name="Szymanski, Sebastian" userId="bf1b8582-70ba-40d0-a583-43e520c50cac" providerId="ADAL" clId="{8267641C-1E34-48BB-9C4A-B6CEC2AF88F3}" dt="2022-03-14T16:41:36.711" v="2019" actId="14100"/>
          <ac:spMkLst>
            <pc:docMk/>
            <pc:sldMk cId="3327938651" sldId="366"/>
            <ac:spMk id="50" creationId="{9BB485D2-E5F8-43A1-9A40-93AA9EBFE2CF}"/>
          </ac:spMkLst>
        </pc:spChg>
        <pc:spChg chg="add mod">
          <ac:chgData name="Szymanski, Sebastian" userId="bf1b8582-70ba-40d0-a583-43e520c50cac" providerId="ADAL" clId="{8267641C-1E34-48BB-9C4A-B6CEC2AF88F3}" dt="2022-03-14T15:32:04.591" v="214" actId="20577"/>
          <ac:spMkLst>
            <pc:docMk/>
            <pc:sldMk cId="3327938651" sldId="366"/>
            <ac:spMk id="51" creationId="{1099E8E9-C78B-4567-BB51-22244BDBDA38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7:05.151" v="2333" actId="14100"/>
        <pc:sldMkLst>
          <pc:docMk/>
          <pc:sldMk cId="4192486720" sldId="368"/>
        </pc:sldMkLst>
        <pc:spChg chg="del">
          <ac:chgData name="Szymanski, Sebastian" userId="bf1b8582-70ba-40d0-a583-43e520c50cac" providerId="ADAL" clId="{8267641C-1E34-48BB-9C4A-B6CEC2AF88F3}" dt="2022-03-14T15:51:56.060" v="798" actId="478"/>
          <ac:spMkLst>
            <pc:docMk/>
            <pc:sldMk cId="4192486720" sldId="368"/>
            <ac:spMk id="2" creationId="{28BACC64-9AAB-DA43-BC4E-891FE01C9AF6}"/>
          </ac:spMkLst>
        </pc:spChg>
        <pc:spChg chg="add del mod">
          <ac:chgData name="Szymanski, Sebastian" userId="bf1b8582-70ba-40d0-a583-43e520c50cac" providerId="ADAL" clId="{8267641C-1E34-48BB-9C4A-B6CEC2AF88F3}" dt="2022-03-14T15:51:57.598" v="799" actId="478"/>
          <ac:spMkLst>
            <pc:docMk/>
            <pc:sldMk cId="4192486720" sldId="368"/>
            <ac:spMk id="8" creationId="{4FAFF601-78D8-45BF-A91B-0201511D051E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192486720" sldId="368"/>
            <ac:spMk id="9" creationId="{65B9B785-373F-4D49-9BA6-63DA36E4F569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192486720" sldId="368"/>
            <ac:spMk id="11" creationId="{347D25AF-A433-4F8D-8756-DBAA6AA1DAE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192486720" sldId="368"/>
            <ac:spMk id="13" creationId="{5A6453D4-9030-4A86-B02C-0D6045C96754}"/>
          </ac:spMkLst>
        </pc:spChg>
        <pc:spChg chg="add mod">
          <ac:chgData name="Szymanski, Sebastian" userId="bf1b8582-70ba-40d0-a583-43e520c50cac" providerId="ADAL" clId="{8267641C-1E34-48BB-9C4A-B6CEC2AF88F3}" dt="2022-03-14T15:51:59.264" v="800"/>
          <ac:spMkLst>
            <pc:docMk/>
            <pc:sldMk cId="4192486720" sldId="368"/>
            <ac:spMk id="36" creationId="{04E4ED5D-8C39-456E-A58F-E574909C1944}"/>
          </ac:spMkLst>
        </pc:spChg>
        <pc:spChg chg="add mod">
          <ac:chgData name="Szymanski, Sebastian" userId="bf1b8582-70ba-40d0-a583-43e520c50cac" providerId="ADAL" clId="{8267641C-1E34-48BB-9C4A-B6CEC2AF88F3}" dt="2022-03-14T16:47:05.151" v="2333" actId="14100"/>
          <ac:spMkLst>
            <pc:docMk/>
            <pc:sldMk cId="4192486720" sldId="368"/>
            <ac:spMk id="37" creationId="{102BAF62-CC4A-4484-9122-1DB5E495C0F4}"/>
          </ac:spMkLst>
        </pc:spChg>
        <pc:spChg chg="add mod">
          <ac:chgData name="Szymanski, Sebastian" userId="bf1b8582-70ba-40d0-a583-43e520c50cac" providerId="ADAL" clId="{8267641C-1E34-48BB-9C4A-B6CEC2AF88F3}" dt="2022-03-14T16:34:30.385" v="1780" actId="20577"/>
          <ac:spMkLst>
            <pc:docMk/>
            <pc:sldMk cId="4192486720" sldId="368"/>
            <ac:spMk id="38" creationId="{139B24B8-6148-4B7A-8A58-8B0ED4A3DD1E}"/>
          </ac:spMkLst>
        </pc:spChg>
        <pc:spChg chg="del">
          <ac:chgData name="Szymanski, Sebastian" userId="bf1b8582-70ba-40d0-a583-43e520c50cac" providerId="ADAL" clId="{8267641C-1E34-48BB-9C4A-B6CEC2AF88F3}" dt="2022-03-14T15:51:56.060" v="798" actId="478"/>
          <ac:spMkLst>
            <pc:docMk/>
            <pc:sldMk cId="4192486720" sldId="368"/>
            <ac:spMk id="107" creationId="{F97DDBE0-E0B8-BA4D-812D-D07F21180CEB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1:41.848" v="2026" actId="14100"/>
        <pc:sldMkLst>
          <pc:docMk/>
          <pc:sldMk cId="418105204" sldId="370"/>
        </pc:sldMkLst>
        <pc:spChg chg="del">
          <ac:chgData name="Szymanski, Sebastian" userId="bf1b8582-70ba-40d0-a583-43e520c50cac" providerId="ADAL" clId="{8267641C-1E34-48BB-9C4A-B6CEC2AF88F3}" dt="2022-03-14T15:32:29.136" v="215" actId="478"/>
          <ac:spMkLst>
            <pc:docMk/>
            <pc:sldMk cId="418105204" sldId="370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32:32.254" v="217" actId="478"/>
          <ac:spMkLst>
            <pc:docMk/>
            <pc:sldMk cId="418105204" sldId="370"/>
            <ac:spMk id="3" creationId="{62C9706B-10CB-4289-8E03-65689DBE55D9}"/>
          </ac:spMkLst>
        </pc:spChg>
        <pc:spChg chg="add del mod">
          <ac:chgData name="Szymanski, Sebastian" userId="bf1b8582-70ba-40d0-a583-43e520c50cac" providerId="ADAL" clId="{8267641C-1E34-48BB-9C4A-B6CEC2AF88F3}" dt="2022-03-14T15:32:30.302" v="216" actId="478"/>
          <ac:spMkLst>
            <pc:docMk/>
            <pc:sldMk cId="418105204" sldId="370"/>
            <ac:spMk id="6" creationId="{F1C22A2D-31DF-4813-9FE2-8CE79588098F}"/>
          </ac:spMkLst>
        </pc:spChg>
        <pc:spChg chg="add mod">
          <ac:chgData name="Szymanski, Sebastian" userId="bf1b8582-70ba-40d0-a583-43e520c50cac" providerId="ADAL" clId="{8267641C-1E34-48BB-9C4A-B6CEC2AF88F3}" dt="2022-03-14T15:32:33.227" v="218"/>
          <ac:spMkLst>
            <pc:docMk/>
            <pc:sldMk cId="418105204" sldId="370"/>
            <ac:spMk id="7" creationId="{7CE8EB3C-543A-47A5-A7FB-E81EBCF3F339}"/>
          </ac:spMkLst>
        </pc:spChg>
        <pc:spChg chg="add mod">
          <ac:chgData name="Szymanski, Sebastian" userId="bf1b8582-70ba-40d0-a583-43e520c50cac" providerId="ADAL" clId="{8267641C-1E34-48BB-9C4A-B6CEC2AF88F3}" dt="2022-03-14T16:41:41.848" v="2026" actId="14100"/>
          <ac:spMkLst>
            <pc:docMk/>
            <pc:sldMk cId="418105204" sldId="370"/>
            <ac:spMk id="8" creationId="{0C314C88-9278-4F3C-B8A0-25A86C1A634C}"/>
          </ac:spMkLst>
        </pc:spChg>
        <pc:spChg chg="add mod">
          <ac:chgData name="Szymanski, Sebastian" userId="bf1b8582-70ba-40d0-a583-43e520c50cac" providerId="ADAL" clId="{8267641C-1E34-48BB-9C4A-B6CEC2AF88F3}" dt="2022-03-14T15:32:33.227" v="218"/>
          <ac:spMkLst>
            <pc:docMk/>
            <pc:sldMk cId="418105204" sldId="370"/>
            <ac:spMk id="9" creationId="{09AE2D60-3987-4ADA-B260-F5E60A3D15FF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18105204" sldId="370"/>
            <ac:spMk id="10" creationId="{B35AC881-B2CB-4263-83B5-494004FD6208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18105204" sldId="370"/>
            <ac:spMk id="11" creationId="{D1FA65B4-7E46-48BE-A6BE-A4699C775A8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18105204" sldId="370"/>
            <ac:spMk id="12" creationId="{D4FF5A40-969B-4520-BD5F-88F6F12A4737}"/>
          </ac:spMkLst>
        </pc:spChg>
        <pc:picChg chg="mod">
          <ac:chgData name="Szymanski, Sebastian" userId="bf1b8582-70ba-40d0-a583-43e520c50cac" providerId="ADAL" clId="{8267641C-1E34-48BB-9C4A-B6CEC2AF88F3}" dt="2022-03-14T15:32:42.486" v="225" actId="1076"/>
          <ac:picMkLst>
            <pc:docMk/>
            <pc:sldMk cId="418105204" sldId="370"/>
            <ac:picMk id="5" creationId="{85DE1AFE-FA3F-4CA5-B260-27EF24E92343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1:46.964" v="2033" actId="14100"/>
        <pc:sldMkLst>
          <pc:docMk/>
          <pc:sldMk cId="2090891738" sldId="371"/>
        </pc:sldMkLst>
        <pc:spChg chg="del">
          <ac:chgData name="Szymanski, Sebastian" userId="bf1b8582-70ba-40d0-a583-43e520c50cac" providerId="ADAL" clId="{8267641C-1E34-48BB-9C4A-B6CEC2AF88F3}" dt="2022-03-14T15:32:50.074" v="226" actId="478"/>
          <ac:spMkLst>
            <pc:docMk/>
            <pc:sldMk cId="2090891738" sldId="371"/>
            <ac:spMk id="4" creationId="{823098C4-69DC-0C41-B6B1-F8033094ECBC}"/>
          </ac:spMkLst>
        </pc:spChg>
        <pc:spChg chg="mod">
          <ac:chgData name="Szymanski, Sebastian" userId="bf1b8582-70ba-40d0-a583-43e520c50cac" providerId="ADAL" clId="{8267641C-1E34-48BB-9C4A-B6CEC2AF88F3}" dt="2022-03-14T15:33:36.443" v="240" actId="1076"/>
          <ac:spMkLst>
            <pc:docMk/>
            <pc:sldMk cId="2090891738" sldId="371"/>
            <ac:spMk id="5" creationId="{1C70E914-91BC-47F2-AA42-554A0ED78EB2}"/>
          </ac:spMkLst>
        </pc:spChg>
        <pc:spChg chg="del">
          <ac:chgData name="Szymanski, Sebastian" userId="bf1b8582-70ba-40d0-a583-43e520c50cac" providerId="ADAL" clId="{8267641C-1E34-48BB-9C4A-B6CEC2AF88F3}" dt="2022-03-14T15:32:50.074" v="226" actId="478"/>
          <ac:spMkLst>
            <pc:docMk/>
            <pc:sldMk cId="2090891738" sldId="371"/>
            <ac:spMk id="8" creationId="{104EAA4C-6370-0846-A362-B13D0EEBC994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090891738" sldId="371"/>
            <ac:spMk id="9" creationId="{F7F07F36-429C-4C76-A3D2-1F198A97D847}"/>
          </ac:spMkLst>
        </pc:spChg>
        <pc:spChg chg="add mod">
          <ac:chgData name="Szymanski, Sebastian" userId="bf1b8582-70ba-40d0-a583-43e520c50cac" providerId="ADAL" clId="{8267641C-1E34-48BB-9C4A-B6CEC2AF88F3}" dt="2022-03-14T15:32:51.555" v="227"/>
          <ac:spMkLst>
            <pc:docMk/>
            <pc:sldMk cId="2090891738" sldId="371"/>
            <ac:spMk id="11" creationId="{AD90705B-11AE-479F-9451-D4BFD04A651E}"/>
          </ac:spMkLst>
        </pc:spChg>
        <pc:spChg chg="mod">
          <ac:chgData name="Szymanski, Sebastian" userId="bf1b8582-70ba-40d0-a583-43e520c50cac" providerId="ADAL" clId="{8267641C-1E34-48BB-9C4A-B6CEC2AF88F3}" dt="2022-03-14T15:33:31.282" v="239" actId="1076"/>
          <ac:spMkLst>
            <pc:docMk/>
            <pc:sldMk cId="2090891738" sldId="371"/>
            <ac:spMk id="12" creationId="{8A77A7D1-ECA1-4ED9-8F5A-32D805215A1A}"/>
          </ac:spMkLst>
        </pc:spChg>
        <pc:spChg chg="add mod">
          <ac:chgData name="Szymanski, Sebastian" userId="bf1b8582-70ba-40d0-a583-43e520c50cac" providerId="ADAL" clId="{8267641C-1E34-48BB-9C4A-B6CEC2AF88F3}" dt="2022-03-14T16:41:46.964" v="2033" actId="14100"/>
          <ac:spMkLst>
            <pc:docMk/>
            <pc:sldMk cId="2090891738" sldId="371"/>
            <ac:spMk id="13" creationId="{1A507EF6-B953-4AD4-8691-9D4DFFB88729}"/>
          </ac:spMkLst>
        </pc:spChg>
        <pc:spChg chg="add mod">
          <ac:chgData name="Szymanski, Sebastian" userId="bf1b8582-70ba-40d0-a583-43e520c50cac" providerId="ADAL" clId="{8267641C-1E34-48BB-9C4A-B6CEC2AF88F3}" dt="2022-03-14T15:32:51.555" v="227"/>
          <ac:spMkLst>
            <pc:docMk/>
            <pc:sldMk cId="2090891738" sldId="371"/>
            <ac:spMk id="14" creationId="{C76D50CE-6B73-4CC3-8DC6-B21DBB8F35D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090891738" sldId="371"/>
            <ac:spMk id="15" creationId="{B5565D54-F3E4-4767-80CF-6E6D41CF233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090891738" sldId="371"/>
            <ac:spMk id="16" creationId="{1F5DCD57-5CA5-432F-9EE7-3853BB6A9A1E}"/>
          </ac:spMkLst>
        </pc:spChg>
        <pc:grpChg chg="mod">
          <ac:chgData name="Szymanski, Sebastian" userId="bf1b8582-70ba-40d0-a583-43e520c50cac" providerId="ADAL" clId="{8267641C-1E34-48BB-9C4A-B6CEC2AF88F3}" dt="2022-03-14T15:33:23.335" v="238" actId="1076"/>
          <ac:grpSpMkLst>
            <pc:docMk/>
            <pc:sldMk cId="2090891738" sldId="371"/>
            <ac:grpSpMk id="6" creationId="{C044C797-AAEF-4D3C-B919-A7C19B5DC3D1}"/>
          </ac:grpSpMkLst>
        </pc:grpChg>
      </pc:sldChg>
      <pc:sldChg chg="addSp delSp modSp mod">
        <pc:chgData name="Szymanski, Sebastian" userId="bf1b8582-70ba-40d0-a583-43e520c50cac" providerId="ADAL" clId="{8267641C-1E34-48BB-9C4A-B6CEC2AF88F3}" dt="2022-03-14T16:41:51.298" v="2040" actId="14100"/>
        <pc:sldMkLst>
          <pc:docMk/>
          <pc:sldMk cId="1064192550" sldId="372"/>
        </pc:sldMkLst>
        <pc:spChg chg="del">
          <ac:chgData name="Szymanski, Sebastian" userId="bf1b8582-70ba-40d0-a583-43e520c50cac" providerId="ADAL" clId="{8267641C-1E34-48BB-9C4A-B6CEC2AF88F3}" dt="2022-03-14T15:33:44.462" v="242" actId="478"/>
          <ac:spMkLst>
            <pc:docMk/>
            <pc:sldMk cId="1064192550" sldId="372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5:33:43.978" v="241" actId="478"/>
          <ac:spMkLst>
            <pc:docMk/>
            <pc:sldMk cId="1064192550" sldId="372"/>
            <ac:spMk id="8" creationId="{104EAA4C-6370-0846-A362-B13D0EEBC994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064192550" sldId="372"/>
            <ac:spMk id="12" creationId="{EC74655F-36E4-47AA-9CB1-3CE482C6B43B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064192550" sldId="372"/>
            <ac:spMk id="13" creationId="{2FD1573B-80A3-4FCB-A890-8493EE56637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064192550" sldId="372"/>
            <ac:spMk id="14" creationId="{D00428C4-2989-4F56-A352-DB5D6C65D7EC}"/>
          </ac:spMkLst>
        </pc:spChg>
        <pc:spChg chg="add mod">
          <ac:chgData name="Szymanski, Sebastian" userId="bf1b8582-70ba-40d0-a583-43e520c50cac" providerId="ADAL" clId="{8267641C-1E34-48BB-9C4A-B6CEC2AF88F3}" dt="2022-03-14T15:33:45.515" v="243"/>
          <ac:spMkLst>
            <pc:docMk/>
            <pc:sldMk cId="1064192550" sldId="372"/>
            <ac:spMk id="25" creationId="{925B09E9-665A-4029-BD44-2238DF0F2CCC}"/>
          </ac:spMkLst>
        </pc:spChg>
        <pc:spChg chg="add mod">
          <ac:chgData name="Szymanski, Sebastian" userId="bf1b8582-70ba-40d0-a583-43e520c50cac" providerId="ADAL" clId="{8267641C-1E34-48BB-9C4A-B6CEC2AF88F3}" dt="2022-03-14T16:41:51.298" v="2040" actId="14100"/>
          <ac:spMkLst>
            <pc:docMk/>
            <pc:sldMk cId="1064192550" sldId="372"/>
            <ac:spMk id="30" creationId="{7263200F-826E-457A-9932-074EE2A53F01}"/>
          </ac:spMkLst>
        </pc:spChg>
        <pc:spChg chg="add mod">
          <ac:chgData name="Szymanski, Sebastian" userId="bf1b8582-70ba-40d0-a583-43e520c50cac" providerId="ADAL" clId="{8267641C-1E34-48BB-9C4A-B6CEC2AF88F3}" dt="2022-03-14T15:33:45.515" v="243"/>
          <ac:spMkLst>
            <pc:docMk/>
            <pc:sldMk cId="1064192550" sldId="372"/>
            <ac:spMk id="32" creationId="{0EB9BCA8-DE0A-469A-BF6F-A77619776130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1:55.745" v="2047" actId="14100"/>
        <pc:sldMkLst>
          <pc:docMk/>
          <pc:sldMk cId="486819544" sldId="373"/>
        </pc:sldMkLst>
        <pc:spChg chg="mod">
          <ac:chgData name="Szymanski, Sebastian" userId="bf1b8582-70ba-40d0-a583-43e520c50cac" providerId="ADAL" clId="{8267641C-1E34-48BB-9C4A-B6CEC2AF88F3}" dt="2022-03-14T15:35:52.483" v="290" actId="1035"/>
          <ac:spMkLst>
            <pc:docMk/>
            <pc:sldMk cId="486819544" sldId="373"/>
            <ac:spMk id="3" creationId="{90679AFA-561D-44EF-8D7B-2FF714835679}"/>
          </ac:spMkLst>
        </pc:spChg>
        <pc:spChg chg="del">
          <ac:chgData name="Szymanski, Sebastian" userId="bf1b8582-70ba-40d0-a583-43e520c50cac" providerId="ADAL" clId="{8267641C-1E34-48BB-9C4A-B6CEC2AF88F3}" dt="2022-03-14T15:33:54.961" v="245" actId="478"/>
          <ac:spMkLst>
            <pc:docMk/>
            <pc:sldMk cId="486819544" sldId="373"/>
            <ac:spMk id="4" creationId="{823098C4-69DC-0C41-B6B1-F8033094ECBC}"/>
          </ac:spMkLst>
        </pc:spChg>
        <pc:spChg chg="mod">
          <ac:chgData name="Szymanski, Sebastian" userId="bf1b8582-70ba-40d0-a583-43e520c50cac" providerId="ADAL" clId="{8267641C-1E34-48BB-9C4A-B6CEC2AF88F3}" dt="2022-03-14T15:35:56.641" v="291" actId="14100"/>
          <ac:spMkLst>
            <pc:docMk/>
            <pc:sldMk cId="486819544" sldId="373"/>
            <ac:spMk id="5" creationId="{3AD14902-2AC6-45B1-B554-5474DDC367E1}"/>
          </ac:spMkLst>
        </pc:spChg>
        <pc:spChg chg="del">
          <ac:chgData name="Szymanski, Sebastian" userId="bf1b8582-70ba-40d0-a583-43e520c50cac" providerId="ADAL" clId="{8267641C-1E34-48BB-9C4A-B6CEC2AF88F3}" dt="2022-03-14T15:33:54.502" v="244" actId="478"/>
          <ac:spMkLst>
            <pc:docMk/>
            <pc:sldMk cId="486819544" sldId="373"/>
            <ac:spMk id="8" creationId="{104EAA4C-6370-0846-A362-B13D0EEBC994}"/>
          </ac:spMkLst>
        </pc:spChg>
        <pc:spChg chg="mod">
          <ac:chgData name="Szymanski, Sebastian" userId="bf1b8582-70ba-40d0-a583-43e520c50cac" providerId="ADAL" clId="{8267641C-1E34-48BB-9C4A-B6CEC2AF88F3}" dt="2022-03-14T15:36:02.754" v="293" actId="14100"/>
          <ac:spMkLst>
            <pc:docMk/>
            <pc:sldMk cId="486819544" sldId="373"/>
            <ac:spMk id="12" creationId="{33DD3BC3-5A62-4E80-A9D5-D6AA2FCE1303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486819544" sldId="373"/>
            <ac:spMk id="20" creationId="{71540EB4-E96D-4D9E-8D38-0FEFBBCD3FC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486819544" sldId="373"/>
            <ac:spMk id="21" creationId="{C13D74D9-8880-45DD-8660-E8937333DBDA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486819544" sldId="373"/>
            <ac:spMk id="25" creationId="{4377DEC4-0FC1-4684-943E-8E967DEB2C4D}"/>
          </ac:spMkLst>
        </pc:spChg>
        <pc:spChg chg="add mod">
          <ac:chgData name="Szymanski, Sebastian" userId="bf1b8582-70ba-40d0-a583-43e520c50cac" providerId="ADAL" clId="{8267641C-1E34-48BB-9C4A-B6CEC2AF88F3}" dt="2022-03-14T15:33:55.882" v="246"/>
          <ac:spMkLst>
            <pc:docMk/>
            <pc:sldMk cId="486819544" sldId="373"/>
            <ac:spMk id="36" creationId="{DEDE0139-A7D4-4D14-8C72-2F7606A5CC2C}"/>
          </ac:spMkLst>
        </pc:spChg>
        <pc:spChg chg="add mod">
          <ac:chgData name="Szymanski, Sebastian" userId="bf1b8582-70ba-40d0-a583-43e520c50cac" providerId="ADAL" clId="{8267641C-1E34-48BB-9C4A-B6CEC2AF88F3}" dt="2022-03-14T16:41:55.745" v="2047" actId="14100"/>
          <ac:spMkLst>
            <pc:docMk/>
            <pc:sldMk cId="486819544" sldId="373"/>
            <ac:spMk id="37" creationId="{01FA5E96-6729-4476-BDD7-69BF12BE6B96}"/>
          </ac:spMkLst>
        </pc:spChg>
        <pc:spChg chg="add mod">
          <ac:chgData name="Szymanski, Sebastian" userId="bf1b8582-70ba-40d0-a583-43e520c50cac" providerId="ADAL" clId="{8267641C-1E34-48BB-9C4A-B6CEC2AF88F3}" dt="2022-03-14T15:33:55.882" v="246"/>
          <ac:spMkLst>
            <pc:docMk/>
            <pc:sldMk cId="486819544" sldId="373"/>
            <ac:spMk id="38" creationId="{A4DE0FBA-307F-45BF-8FE9-04CE020223DC}"/>
          </ac:spMkLst>
        </pc:spChg>
        <pc:grpChg chg="mod">
          <ac:chgData name="Szymanski, Sebastian" userId="bf1b8582-70ba-40d0-a583-43e520c50cac" providerId="ADAL" clId="{8267641C-1E34-48BB-9C4A-B6CEC2AF88F3}" dt="2022-03-14T15:35:27.141" v="274" actId="14100"/>
          <ac:grpSpMkLst>
            <pc:docMk/>
            <pc:sldMk cId="486819544" sldId="373"/>
            <ac:grpSpMk id="6" creationId="{4345ECDA-DC71-4E80-AC3A-E8EC2C4F7B95}"/>
          </ac:grpSpMkLst>
        </pc:grpChg>
        <pc:grpChg chg="mod">
          <ac:chgData name="Szymanski, Sebastian" userId="bf1b8582-70ba-40d0-a583-43e520c50cac" providerId="ADAL" clId="{8267641C-1E34-48BB-9C4A-B6CEC2AF88F3}" dt="2022-03-14T15:35:45.630" v="276" actId="1076"/>
          <ac:grpSpMkLst>
            <pc:docMk/>
            <pc:sldMk cId="486819544" sldId="373"/>
            <ac:grpSpMk id="7" creationId="{601109D5-0346-42F5-AF39-96F02ACB0744}"/>
          </ac:grpSpMkLst>
        </pc:grpChg>
        <pc:grpChg chg="mod">
          <ac:chgData name="Szymanski, Sebastian" userId="bf1b8582-70ba-40d0-a583-43e520c50cac" providerId="ADAL" clId="{8267641C-1E34-48BB-9C4A-B6CEC2AF88F3}" dt="2022-03-14T15:35:33.914" v="275" actId="14100"/>
          <ac:grpSpMkLst>
            <pc:docMk/>
            <pc:sldMk cId="486819544" sldId="373"/>
            <ac:grpSpMk id="9" creationId="{BC735F66-EF8D-443F-8EAE-EF9C902E20BD}"/>
          </ac:grpSpMkLst>
        </pc:grpChg>
        <pc:grpChg chg="mod">
          <ac:chgData name="Szymanski, Sebastian" userId="bf1b8582-70ba-40d0-a583-43e520c50cac" providerId="ADAL" clId="{8267641C-1E34-48BB-9C4A-B6CEC2AF88F3}" dt="2022-03-14T15:35:33.914" v="275" actId="14100"/>
          <ac:grpSpMkLst>
            <pc:docMk/>
            <pc:sldMk cId="486819544" sldId="373"/>
            <ac:grpSpMk id="10" creationId="{2CEAC52E-C11C-4F0F-89C3-4FC6A5C4BDB2}"/>
          </ac:grpSpMkLst>
        </pc:grpChg>
        <pc:grpChg chg="mod">
          <ac:chgData name="Szymanski, Sebastian" userId="bf1b8582-70ba-40d0-a583-43e520c50cac" providerId="ADAL" clId="{8267641C-1E34-48BB-9C4A-B6CEC2AF88F3}" dt="2022-03-14T15:35:27.141" v="274" actId="14100"/>
          <ac:grpSpMkLst>
            <pc:docMk/>
            <pc:sldMk cId="486819544" sldId="373"/>
            <ac:grpSpMk id="11" creationId="{51A9C109-20F2-401E-ADCB-88ECA56E0C52}"/>
          </ac:grpSpMkLst>
        </pc:grpChg>
        <pc:grpChg chg="mod">
          <ac:chgData name="Szymanski, Sebastian" userId="bf1b8582-70ba-40d0-a583-43e520c50cac" providerId="ADAL" clId="{8267641C-1E34-48BB-9C4A-B6CEC2AF88F3}" dt="2022-03-14T15:35:33.914" v="275" actId="14100"/>
          <ac:grpSpMkLst>
            <pc:docMk/>
            <pc:sldMk cId="486819544" sldId="373"/>
            <ac:grpSpMk id="19" creationId="{C3E9E564-8A37-44D1-945A-C045D8463A8C}"/>
          </ac:grpSpMkLst>
        </pc:grpChg>
      </pc:sldChg>
      <pc:sldChg chg="addSp delSp modSp mod">
        <pc:chgData name="Szymanski, Sebastian" userId="bf1b8582-70ba-40d0-a583-43e520c50cac" providerId="ADAL" clId="{8267641C-1E34-48BB-9C4A-B6CEC2AF88F3}" dt="2022-03-14T16:35:26.007" v="1810" actId="14100"/>
        <pc:sldMkLst>
          <pc:docMk/>
          <pc:sldMk cId="1415438579" sldId="374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415438579" sldId="374"/>
            <ac:spMk id="2" creationId="{2ACBA4CE-A3E8-49CB-8162-B40B3DB2695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415438579" sldId="374"/>
            <ac:spMk id="3" creationId="{1ED83F10-5302-4680-9033-8FECB0B375D9}"/>
          </ac:spMkLst>
        </pc:spChg>
        <pc:spChg chg="del">
          <ac:chgData name="Szymanski, Sebastian" userId="bf1b8582-70ba-40d0-a583-43e520c50cac" providerId="ADAL" clId="{8267641C-1E34-48BB-9C4A-B6CEC2AF88F3}" dt="2022-03-14T15:36:16.062" v="294" actId="478"/>
          <ac:spMkLst>
            <pc:docMk/>
            <pc:sldMk cId="1415438579" sldId="374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415438579" sldId="374"/>
            <ac:spMk id="7" creationId="{214C7400-5A26-48F1-AFFC-46A65E463C5E}"/>
          </ac:spMkLst>
        </pc:spChg>
        <pc:spChg chg="del">
          <ac:chgData name="Szymanski, Sebastian" userId="bf1b8582-70ba-40d0-a583-43e520c50cac" providerId="ADAL" clId="{8267641C-1E34-48BB-9C4A-B6CEC2AF88F3}" dt="2022-03-14T15:36:16.062" v="294" actId="478"/>
          <ac:spMkLst>
            <pc:docMk/>
            <pc:sldMk cId="1415438579" sldId="374"/>
            <ac:spMk id="8" creationId="{104EAA4C-6370-0846-A362-B13D0EEBC994}"/>
          </ac:spMkLst>
        </pc:spChg>
        <pc:spChg chg="add mod">
          <ac:chgData name="Szymanski, Sebastian" userId="bf1b8582-70ba-40d0-a583-43e520c50cac" providerId="ADAL" clId="{8267641C-1E34-48BB-9C4A-B6CEC2AF88F3}" dt="2022-03-14T15:36:17.422" v="295"/>
          <ac:spMkLst>
            <pc:docMk/>
            <pc:sldMk cId="1415438579" sldId="374"/>
            <ac:spMk id="10" creationId="{288EE0C4-6CFD-4469-92CE-1BD22CAEBF49}"/>
          </ac:spMkLst>
        </pc:spChg>
        <pc:spChg chg="add mod">
          <ac:chgData name="Szymanski, Sebastian" userId="bf1b8582-70ba-40d0-a583-43e520c50cac" providerId="ADAL" clId="{8267641C-1E34-48BB-9C4A-B6CEC2AF88F3}" dt="2022-03-14T16:35:26.007" v="1810" actId="14100"/>
          <ac:spMkLst>
            <pc:docMk/>
            <pc:sldMk cId="1415438579" sldId="374"/>
            <ac:spMk id="11" creationId="{3872FF13-607B-4248-B9C9-2D1F76DD9B75}"/>
          </ac:spMkLst>
        </pc:spChg>
        <pc:spChg chg="add mod">
          <ac:chgData name="Szymanski, Sebastian" userId="bf1b8582-70ba-40d0-a583-43e520c50cac" providerId="ADAL" clId="{8267641C-1E34-48BB-9C4A-B6CEC2AF88F3}" dt="2022-03-14T15:36:17.422" v="295"/>
          <ac:spMkLst>
            <pc:docMk/>
            <pc:sldMk cId="1415438579" sldId="374"/>
            <ac:spMk id="12" creationId="{6C95E7DC-3FEA-43B7-AA75-8C86F47EA5C9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52.553" v="2173" actId="14100"/>
        <pc:sldMkLst>
          <pc:docMk/>
          <pc:sldMk cId="132800051" sldId="375"/>
        </pc:sldMkLst>
        <pc:spChg chg="del">
          <ac:chgData name="Szymanski, Sebastian" userId="bf1b8582-70ba-40d0-a583-43e520c50cac" providerId="ADAL" clId="{8267641C-1E34-48BB-9C4A-B6CEC2AF88F3}" dt="2022-03-14T15:44:06.664" v="437" actId="478"/>
          <ac:spMkLst>
            <pc:docMk/>
            <pc:sldMk cId="132800051" sldId="375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44:07.814" v="438" actId="478"/>
          <ac:spMkLst>
            <pc:docMk/>
            <pc:sldMk cId="132800051" sldId="375"/>
            <ac:spMk id="4" creationId="{CE93BA5C-CCB6-4F7F-8872-41D3BC9A9322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32800051" sldId="375"/>
            <ac:spMk id="5" creationId="{FF27BADD-D3ED-4805-B8E3-1E95A4B9A659}"/>
          </ac:spMkLst>
        </pc:spChg>
        <pc:spChg chg="add mod">
          <ac:chgData name="Szymanski, Sebastian" userId="bf1b8582-70ba-40d0-a583-43e520c50cac" providerId="ADAL" clId="{8267641C-1E34-48BB-9C4A-B6CEC2AF88F3}" dt="2022-03-14T15:44:08.930" v="439"/>
          <ac:spMkLst>
            <pc:docMk/>
            <pc:sldMk cId="132800051" sldId="375"/>
            <ac:spMk id="6" creationId="{E8A71A06-A453-42FE-9AA9-4ED2D73A18CE}"/>
          </ac:spMkLst>
        </pc:spChg>
        <pc:spChg chg="add mod">
          <ac:chgData name="Szymanski, Sebastian" userId="bf1b8582-70ba-40d0-a583-43e520c50cac" providerId="ADAL" clId="{8267641C-1E34-48BB-9C4A-B6CEC2AF88F3}" dt="2022-03-14T16:43:52.553" v="2173" actId="14100"/>
          <ac:spMkLst>
            <pc:docMk/>
            <pc:sldMk cId="132800051" sldId="375"/>
            <ac:spMk id="7" creationId="{87DFF3CC-2148-420B-A077-A62CD5D7FE49}"/>
          </ac:spMkLst>
        </pc:spChg>
        <pc:spChg chg="add mod">
          <ac:chgData name="Szymanski, Sebastian" userId="bf1b8582-70ba-40d0-a583-43e520c50cac" providerId="ADAL" clId="{8267641C-1E34-48BB-9C4A-B6CEC2AF88F3}" dt="2022-03-14T15:44:08.930" v="439"/>
          <ac:spMkLst>
            <pc:docMk/>
            <pc:sldMk cId="132800051" sldId="375"/>
            <ac:spMk id="8" creationId="{FD0C201B-38B9-4831-848A-AAC763FF7D6E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32800051" sldId="375"/>
            <ac:spMk id="9" creationId="{CB4C6465-1704-4053-9194-3C494E224DA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32800051" sldId="375"/>
            <ac:spMk id="10" creationId="{0D97D1F2-E517-4D46-8350-0FF4F2991E85}"/>
          </ac:spMkLst>
        </pc:spChg>
        <pc:picChg chg="mod">
          <ac:chgData name="Szymanski, Sebastian" userId="bf1b8582-70ba-40d0-a583-43e520c50cac" providerId="ADAL" clId="{8267641C-1E34-48BB-9C4A-B6CEC2AF88F3}" dt="2022-03-14T15:44:22.456" v="462" actId="1076"/>
          <ac:picMkLst>
            <pc:docMk/>
            <pc:sldMk cId="132800051" sldId="375"/>
            <ac:picMk id="1025" creationId="{CF0ADA07-269C-42B5-84EB-7836F4978CE8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3:48.238" v="2166" actId="14100"/>
        <pc:sldMkLst>
          <pc:docMk/>
          <pc:sldMk cId="3229946226" sldId="376"/>
        </pc:sldMkLst>
        <pc:spChg chg="del">
          <ac:chgData name="Szymanski, Sebastian" userId="bf1b8582-70ba-40d0-a583-43e520c50cac" providerId="ADAL" clId="{8267641C-1E34-48BB-9C4A-B6CEC2AF88F3}" dt="2022-03-14T15:43:44.346" v="432" actId="478"/>
          <ac:spMkLst>
            <pc:docMk/>
            <pc:sldMk cId="3229946226" sldId="376"/>
            <ac:spMk id="2" creationId="{D195DE0D-CEA5-6844-AF78-552AC8C7B017}"/>
          </ac:spMkLst>
        </pc:spChg>
        <pc:spChg chg="add del mod">
          <ac:chgData name="Szymanski, Sebastian" userId="bf1b8582-70ba-40d0-a583-43e520c50cac" providerId="ADAL" clId="{8267641C-1E34-48BB-9C4A-B6CEC2AF88F3}" dt="2022-03-14T15:43:45.662" v="433" actId="478"/>
          <ac:spMkLst>
            <pc:docMk/>
            <pc:sldMk cId="3229946226" sldId="376"/>
            <ac:spMk id="4" creationId="{4D5DEB65-C9E7-406F-941F-BAB56414A998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229946226" sldId="376"/>
            <ac:spMk id="5" creationId="{18B253A9-097B-47D8-B43E-8D3BA9048719}"/>
          </ac:spMkLst>
        </pc:spChg>
        <pc:spChg chg="add mod">
          <ac:chgData name="Szymanski, Sebastian" userId="bf1b8582-70ba-40d0-a583-43e520c50cac" providerId="ADAL" clId="{8267641C-1E34-48BB-9C4A-B6CEC2AF88F3}" dt="2022-03-14T15:43:46.743" v="434"/>
          <ac:spMkLst>
            <pc:docMk/>
            <pc:sldMk cId="3229946226" sldId="376"/>
            <ac:spMk id="6" creationId="{25CDAAAA-ED96-4311-8781-16EE2FF03648}"/>
          </ac:spMkLst>
        </pc:spChg>
        <pc:spChg chg="add mod">
          <ac:chgData name="Szymanski, Sebastian" userId="bf1b8582-70ba-40d0-a583-43e520c50cac" providerId="ADAL" clId="{8267641C-1E34-48BB-9C4A-B6CEC2AF88F3}" dt="2022-03-14T16:43:48.238" v="2166" actId="14100"/>
          <ac:spMkLst>
            <pc:docMk/>
            <pc:sldMk cId="3229946226" sldId="376"/>
            <ac:spMk id="7" creationId="{71ECA08C-6DAC-4F14-93D5-BAA8D5182208}"/>
          </ac:spMkLst>
        </pc:spChg>
        <pc:spChg chg="add mod">
          <ac:chgData name="Szymanski, Sebastian" userId="bf1b8582-70ba-40d0-a583-43e520c50cac" providerId="ADAL" clId="{8267641C-1E34-48BB-9C4A-B6CEC2AF88F3}" dt="2022-03-14T15:43:46.743" v="434"/>
          <ac:spMkLst>
            <pc:docMk/>
            <pc:sldMk cId="3229946226" sldId="376"/>
            <ac:spMk id="8" creationId="{28B696AE-6A6E-47D3-B2BB-55F3295AFBA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229946226" sldId="376"/>
            <ac:spMk id="9" creationId="{C0A4A8D1-FA16-4418-BA7B-0B45946C9DA0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229946226" sldId="376"/>
            <ac:spMk id="10" creationId="{4963731B-A4F0-4DE8-81D0-23A7D0A35462}"/>
          </ac:spMkLst>
        </pc:spChg>
        <pc:picChg chg="mod">
          <ac:chgData name="Szymanski, Sebastian" userId="bf1b8582-70ba-40d0-a583-43e520c50cac" providerId="ADAL" clId="{8267641C-1E34-48BB-9C4A-B6CEC2AF88F3}" dt="2022-03-14T15:44:13.084" v="440" actId="14100"/>
          <ac:picMkLst>
            <pc:docMk/>
            <pc:sldMk cId="3229946226" sldId="376"/>
            <ac:picMk id="2049" creationId="{127A018B-FEE2-4A9B-8543-6FAC78345CDA}"/>
          </ac:picMkLst>
        </pc:picChg>
      </pc:sldChg>
      <pc:sldChg chg="addSp delSp modSp mod">
        <pc:chgData name="Szymanski, Sebastian" userId="bf1b8582-70ba-40d0-a583-43e520c50cac" providerId="ADAL" clId="{8267641C-1E34-48BB-9C4A-B6CEC2AF88F3}" dt="2022-03-14T16:42:09.928" v="2054" actId="14100"/>
        <pc:sldMkLst>
          <pc:docMk/>
          <pc:sldMk cId="1844956292" sldId="377"/>
        </pc:sldMkLst>
        <pc:spChg chg="mod">
          <ac:chgData name="Szymanski, Sebastian" userId="bf1b8582-70ba-40d0-a583-43e520c50cac" providerId="ADAL" clId="{8267641C-1E34-48BB-9C4A-B6CEC2AF88F3}" dt="2022-03-14T15:36:36.362" v="313" actId="20577"/>
          <ac:spMkLst>
            <pc:docMk/>
            <pc:sldMk cId="1844956292" sldId="377"/>
            <ac:spMk id="2" creationId="{F9C0DD57-02B9-400C-BFE5-F4BF1A2CA799}"/>
          </ac:spMkLst>
        </pc:spChg>
        <pc:spChg chg="del">
          <ac:chgData name="Szymanski, Sebastian" userId="bf1b8582-70ba-40d0-a583-43e520c50cac" providerId="ADAL" clId="{8267641C-1E34-48BB-9C4A-B6CEC2AF88F3}" dt="2022-03-14T15:36:25.302" v="296" actId="478"/>
          <ac:spMkLst>
            <pc:docMk/>
            <pc:sldMk cId="1844956292" sldId="377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844956292" sldId="377"/>
            <ac:spMk id="5" creationId="{D37AC896-F0A6-4B9F-A9B6-84FF85508640}"/>
          </ac:spMkLst>
        </pc:spChg>
        <pc:spChg chg="add mod">
          <ac:chgData name="Szymanski, Sebastian" userId="bf1b8582-70ba-40d0-a583-43e520c50cac" providerId="ADAL" clId="{8267641C-1E34-48BB-9C4A-B6CEC2AF88F3}" dt="2022-03-14T15:36:26.767" v="297"/>
          <ac:spMkLst>
            <pc:docMk/>
            <pc:sldMk cId="1844956292" sldId="377"/>
            <ac:spMk id="6" creationId="{010CE7AE-A4F1-4763-8C59-5BBE97D8C3F7}"/>
          </ac:spMkLst>
        </pc:spChg>
        <pc:spChg chg="add mod">
          <ac:chgData name="Szymanski, Sebastian" userId="bf1b8582-70ba-40d0-a583-43e520c50cac" providerId="ADAL" clId="{8267641C-1E34-48BB-9C4A-B6CEC2AF88F3}" dt="2022-03-14T16:42:09.928" v="2054" actId="14100"/>
          <ac:spMkLst>
            <pc:docMk/>
            <pc:sldMk cId="1844956292" sldId="377"/>
            <ac:spMk id="7" creationId="{8584774D-6696-470D-B470-7B008B5E7C2B}"/>
          </ac:spMkLst>
        </pc:spChg>
        <pc:spChg chg="del">
          <ac:chgData name="Szymanski, Sebastian" userId="bf1b8582-70ba-40d0-a583-43e520c50cac" providerId="ADAL" clId="{8267641C-1E34-48BB-9C4A-B6CEC2AF88F3}" dt="2022-03-14T15:36:25.302" v="296" actId="478"/>
          <ac:spMkLst>
            <pc:docMk/>
            <pc:sldMk cId="1844956292" sldId="377"/>
            <ac:spMk id="8" creationId="{104EAA4C-6370-0846-A362-B13D0EEBC994}"/>
          </ac:spMkLst>
        </pc:spChg>
        <pc:spChg chg="add mod">
          <ac:chgData name="Szymanski, Sebastian" userId="bf1b8582-70ba-40d0-a583-43e520c50cac" providerId="ADAL" clId="{8267641C-1E34-48BB-9C4A-B6CEC2AF88F3}" dt="2022-03-14T15:36:26.767" v="297"/>
          <ac:spMkLst>
            <pc:docMk/>
            <pc:sldMk cId="1844956292" sldId="377"/>
            <ac:spMk id="9" creationId="{E976F6AA-C20F-4C1C-8775-2AC09783F65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844956292" sldId="377"/>
            <ac:spMk id="10" creationId="{06039F95-7049-4F86-AB24-2D8C4A96F0F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844956292" sldId="377"/>
            <ac:spMk id="11" creationId="{AA317DAB-719F-499C-8872-60F34CBCFAB8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9:51.732" v="1928" actId="14100"/>
        <pc:sldMkLst>
          <pc:docMk/>
          <pc:sldMk cId="3148785447" sldId="378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148785447" sldId="378"/>
            <ac:spMk id="2" creationId="{AE177351-2268-4C1E-8290-29FE03B7C75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148785447" sldId="378"/>
            <ac:spMk id="3" creationId="{27041776-9B88-4B82-8190-F627547D5C21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148785447" sldId="378"/>
            <ac:spMk id="5" creationId="{6131275C-4261-4873-9904-7F3D130F7607}"/>
          </ac:spMkLst>
        </pc:spChg>
        <pc:spChg chg="add mod">
          <ac:chgData name="Szymanski, Sebastian" userId="bf1b8582-70ba-40d0-a583-43e520c50cac" providerId="ADAL" clId="{8267641C-1E34-48BB-9C4A-B6CEC2AF88F3}" dt="2022-03-14T16:04:27.599" v="1239"/>
          <ac:spMkLst>
            <pc:docMk/>
            <pc:sldMk cId="3148785447" sldId="378"/>
            <ac:spMk id="7" creationId="{23358CCA-EF03-4385-90DC-C30B0C274EB8}"/>
          </ac:spMkLst>
        </pc:spChg>
        <pc:spChg chg="add mod">
          <ac:chgData name="Szymanski, Sebastian" userId="bf1b8582-70ba-40d0-a583-43e520c50cac" providerId="ADAL" clId="{8267641C-1E34-48BB-9C4A-B6CEC2AF88F3}" dt="2022-03-14T16:39:51.732" v="1928" actId="14100"/>
          <ac:spMkLst>
            <pc:docMk/>
            <pc:sldMk cId="3148785447" sldId="378"/>
            <ac:spMk id="8" creationId="{838C1FB6-BE5E-48E6-A23B-50DAE21FCF01}"/>
          </ac:spMkLst>
        </pc:spChg>
        <pc:spChg chg="add mod">
          <ac:chgData name="Szymanski, Sebastian" userId="bf1b8582-70ba-40d0-a583-43e520c50cac" providerId="ADAL" clId="{8267641C-1E34-48BB-9C4A-B6CEC2AF88F3}" dt="2022-03-14T16:04:40.343" v="1261" actId="113"/>
          <ac:spMkLst>
            <pc:docMk/>
            <pc:sldMk cId="3148785447" sldId="378"/>
            <ac:spMk id="9" creationId="{39147470-6DBE-467A-90A6-FC38D6761F86}"/>
          </ac:spMkLst>
        </pc:spChg>
        <pc:spChg chg="del">
          <ac:chgData name="Szymanski, Sebastian" userId="bf1b8582-70ba-40d0-a583-43e520c50cac" providerId="ADAL" clId="{8267641C-1E34-48BB-9C4A-B6CEC2AF88F3}" dt="2022-03-14T16:04:26.290" v="1238" actId="478"/>
          <ac:spMkLst>
            <pc:docMk/>
            <pc:sldMk cId="3148785447" sldId="378"/>
            <ac:spMk id="15" creationId="{FEF5DCC1-2142-4902-A611-725ABF2E072F}"/>
          </ac:spMkLst>
        </pc:spChg>
        <pc:spChg chg="del">
          <ac:chgData name="Szymanski, Sebastian" userId="bf1b8582-70ba-40d0-a583-43e520c50cac" providerId="ADAL" clId="{8267641C-1E34-48BB-9C4A-B6CEC2AF88F3}" dt="2022-03-14T16:04:26.290" v="1238" actId="478"/>
          <ac:spMkLst>
            <pc:docMk/>
            <pc:sldMk cId="3148785447" sldId="378"/>
            <ac:spMk id="16" creationId="{E75E1C00-3015-4270-84B8-03718FC90EB5}"/>
          </ac:spMkLst>
        </pc:spChg>
        <pc:spChg chg="del">
          <ac:chgData name="Szymanski, Sebastian" userId="bf1b8582-70ba-40d0-a583-43e520c50cac" providerId="ADAL" clId="{8267641C-1E34-48BB-9C4A-B6CEC2AF88F3}" dt="2022-03-14T16:04:26.290" v="1238" actId="478"/>
          <ac:spMkLst>
            <pc:docMk/>
            <pc:sldMk cId="3148785447" sldId="378"/>
            <ac:spMk id="17" creationId="{A2CA750F-CC34-4AF8-9F63-220B9207E654}"/>
          </ac:spMkLst>
        </pc:spChg>
      </pc:sldChg>
      <pc:sldChg chg="delSp">
        <pc:chgData name="Szymanski, Sebastian" userId="bf1b8582-70ba-40d0-a583-43e520c50cac" providerId="ADAL" clId="{8267641C-1E34-48BB-9C4A-B6CEC2AF88F3}" dt="2022-03-14T16:25:24.912" v="1578"/>
        <pc:sldMkLst>
          <pc:docMk/>
          <pc:sldMk cId="2464885692" sldId="379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464885692" sldId="379"/>
            <ac:spMk id="3" creationId="{AD28E813-1202-4D09-B558-8F95FA608BB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464885692" sldId="379"/>
            <ac:spMk id="5" creationId="{C0FA2A1A-2A24-4BF6-83F3-8FE9C297C232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464885692" sldId="379"/>
            <ac:spMk id="7" creationId="{7C227CBA-34CF-4A42-BA9A-627FF731568D}"/>
          </ac:spMkLst>
        </pc:spChg>
      </pc:sldChg>
      <pc:sldChg chg="addSp delSp modSp add mod">
        <pc:chgData name="Szymanski, Sebastian" userId="bf1b8582-70ba-40d0-a583-43e520c50cac" providerId="ADAL" clId="{8267641C-1E34-48BB-9C4A-B6CEC2AF88F3}" dt="2022-03-14T16:40:36.478" v="1949" actId="14100"/>
        <pc:sldMkLst>
          <pc:docMk/>
          <pc:sldMk cId="3237888934" sldId="380"/>
        </pc:sldMkLst>
        <pc:spChg chg="del">
          <ac:chgData name="Szymanski, Sebastian" userId="bf1b8582-70ba-40d0-a583-43e520c50cac" providerId="ADAL" clId="{8267641C-1E34-48BB-9C4A-B6CEC2AF88F3}" dt="2022-03-14T15:26:31.705" v="124" actId="478"/>
          <ac:spMkLst>
            <pc:docMk/>
            <pc:sldMk cId="3237888934" sldId="380"/>
            <ac:spMk id="3" creationId="{5C879404-024A-BA4E-9958-5F45E1CC15D5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3237888934" sldId="380"/>
            <ac:spMk id="4" creationId="{58B248A5-C23D-4CCF-8A85-506183A4351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3237888934" sldId="380"/>
            <ac:spMk id="6" creationId="{418C48B8-D237-4178-9BD8-1F2F5E06718B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3237888934" sldId="380"/>
            <ac:spMk id="7" creationId="{6225B1EB-39BD-465C-B04B-73BCFDA5D51E}"/>
          </ac:spMkLst>
        </pc:spChg>
        <pc:spChg chg="add mod">
          <ac:chgData name="Szymanski, Sebastian" userId="bf1b8582-70ba-40d0-a583-43e520c50cac" providerId="ADAL" clId="{8267641C-1E34-48BB-9C4A-B6CEC2AF88F3}" dt="2022-03-14T15:26:34.604" v="125"/>
          <ac:spMkLst>
            <pc:docMk/>
            <pc:sldMk cId="3237888934" sldId="380"/>
            <ac:spMk id="21" creationId="{96406592-CB94-496E-92A6-5EBD4A4B4AA2}"/>
          </ac:spMkLst>
        </pc:spChg>
        <pc:spChg chg="add mod">
          <ac:chgData name="Szymanski, Sebastian" userId="bf1b8582-70ba-40d0-a583-43e520c50cac" providerId="ADAL" clId="{8267641C-1E34-48BB-9C4A-B6CEC2AF88F3}" dt="2022-03-14T16:40:36.478" v="1949" actId="14100"/>
          <ac:spMkLst>
            <pc:docMk/>
            <pc:sldMk cId="3237888934" sldId="380"/>
            <ac:spMk id="22" creationId="{2B1579F8-CA5D-437F-A82A-722AF53D4CF8}"/>
          </ac:spMkLst>
        </pc:spChg>
        <pc:spChg chg="add del mod">
          <ac:chgData name="Szymanski, Sebastian" userId="bf1b8582-70ba-40d0-a583-43e520c50cac" providerId="ADAL" clId="{8267641C-1E34-48BB-9C4A-B6CEC2AF88F3}" dt="2022-03-14T15:26:41.202" v="127" actId="478"/>
          <ac:spMkLst>
            <pc:docMk/>
            <pc:sldMk cId="3237888934" sldId="380"/>
            <ac:spMk id="23" creationId="{98D049FC-49C1-4DF6-BFFC-73034C8B8102}"/>
          </ac:spMkLst>
        </pc:spChg>
        <pc:spChg chg="del">
          <ac:chgData name="Szymanski, Sebastian" userId="bf1b8582-70ba-40d0-a583-43e520c50cac" providerId="ADAL" clId="{8267641C-1E34-48BB-9C4A-B6CEC2AF88F3}" dt="2022-03-14T15:26:31.705" v="124" actId="478"/>
          <ac:spMkLst>
            <pc:docMk/>
            <pc:sldMk cId="3237888934" sldId="380"/>
            <ac:spMk id="56" creationId="{65B1EECD-64DE-1941-8AC3-F07C6550E29D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36:11.509" v="1820" actId="478"/>
        <pc:sldMkLst>
          <pc:docMk/>
          <pc:sldMk cId="201586718" sldId="381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01586718" sldId="381"/>
            <ac:spMk id="2" creationId="{CD289D84-9FD8-4BC7-8A6E-4A04E123387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01586718" sldId="381"/>
            <ac:spMk id="3" creationId="{6020ABD9-ED0A-4729-A098-2F8393249C94}"/>
          </ac:spMkLst>
        </pc:spChg>
        <pc:spChg chg="del">
          <ac:chgData name="Szymanski, Sebastian" userId="bf1b8582-70ba-40d0-a583-43e520c50cac" providerId="ADAL" clId="{8267641C-1E34-48BB-9C4A-B6CEC2AF88F3}" dt="2022-03-14T16:35:59.341" v="1811" actId="478"/>
          <ac:spMkLst>
            <pc:docMk/>
            <pc:sldMk cId="201586718" sldId="381"/>
            <ac:spMk id="4" creationId="{823098C4-69DC-0C41-B6B1-F8033094ECB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01586718" sldId="381"/>
            <ac:spMk id="5" creationId="{6FF720BC-FF8B-4F12-9413-2C99BE012518}"/>
          </ac:spMkLst>
        </pc:spChg>
        <pc:spChg chg="del">
          <ac:chgData name="Szymanski, Sebastian" userId="bf1b8582-70ba-40d0-a583-43e520c50cac" providerId="ADAL" clId="{8267641C-1E34-48BB-9C4A-B6CEC2AF88F3}" dt="2022-03-14T16:35:59.341" v="1811" actId="478"/>
          <ac:spMkLst>
            <pc:docMk/>
            <pc:sldMk cId="201586718" sldId="381"/>
            <ac:spMk id="8" creationId="{104EAA4C-6370-0846-A362-B13D0EEBC994}"/>
          </ac:spMkLst>
        </pc:spChg>
        <pc:spChg chg="add mod">
          <ac:chgData name="Szymanski, Sebastian" userId="bf1b8582-70ba-40d0-a583-43e520c50cac" providerId="ADAL" clId="{8267641C-1E34-48BB-9C4A-B6CEC2AF88F3}" dt="2022-03-14T16:36:00.537" v="1812"/>
          <ac:spMkLst>
            <pc:docMk/>
            <pc:sldMk cId="201586718" sldId="381"/>
            <ac:spMk id="31" creationId="{B67AC80D-7BA1-4460-B8D0-E5517819713E}"/>
          </ac:spMkLst>
        </pc:spChg>
        <pc:spChg chg="add del mod">
          <ac:chgData name="Szymanski, Sebastian" userId="bf1b8582-70ba-40d0-a583-43e520c50cac" providerId="ADAL" clId="{8267641C-1E34-48BB-9C4A-B6CEC2AF88F3}" dt="2022-03-14T16:36:11.509" v="1820" actId="478"/>
          <ac:spMkLst>
            <pc:docMk/>
            <pc:sldMk cId="201586718" sldId="381"/>
            <ac:spMk id="32" creationId="{22E37542-2C39-42D0-84B4-C5A01DC031E0}"/>
          </ac:spMkLst>
        </pc:spChg>
        <pc:spChg chg="add mod">
          <ac:chgData name="Szymanski, Sebastian" userId="bf1b8582-70ba-40d0-a583-43e520c50cac" providerId="ADAL" clId="{8267641C-1E34-48BB-9C4A-B6CEC2AF88F3}" dt="2022-03-14T16:36:09.453" v="1819" actId="6549"/>
          <ac:spMkLst>
            <pc:docMk/>
            <pc:sldMk cId="201586718" sldId="381"/>
            <ac:spMk id="33" creationId="{D4B5BC2B-4D17-4517-A796-689877247F19}"/>
          </ac:spMkLst>
        </pc:spChg>
        <pc:spChg chg="mod">
          <ac:chgData name="Szymanski, Sebastian" userId="bf1b8582-70ba-40d0-a583-43e520c50cac" providerId="ADAL" clId="{8267641C-1E34-48BB-9C4A-B6CEC2AF88F3}" dt="2022-03-14T15:53:52.571" v="852" actId="6549"/>
          <ac:spMkLst>
            <pc:docMk/>
            <pc:sldMk cId="201586718" sldId="381"/>
            <ac:spMk id="79" creationId="{C1C818EF-654C-2046-80C8-452138488337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44.353" v="2159" actId="14100"/>
        <pc:sldMkLst>
          <pc:docMk/>
          <pc:sldMk cId="1762768350" sldId="382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762768350" sldId="382"/>
            <ac:spMk id="2" creationId="{7AFF49E6-0673-445C-8E11-7701DED9C8D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762768350" sldId="382"/>
            <ac:spMk id="4" creationId="{F2D5BC25-788B-49FC-8016-9A8AAAB07388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762768350" sldId="382"/>
            <ac:spMk id="5" creationId="{5C101835-D4B4-4B1D-8CA7-38DC44139F79}"/>
          </ac:spMkLst>
        </pc:spChg>
        <pc:spChg chg="add mod">
          <ac:chgData name="Szymanski, Sebastian" userId="bf1b8582-70ba-40d0-a583-43e520c50cac" providerId="ADAL" clId="{8267641C-1E34-48BB-9C4A-B6CEC2AF88F3}" dt="2022-03-14T15:43:38.038" v="431"/>
          <ac:spMkLst>
            <pc:docMk/>
            <pc:sldMk cId="1762768350" sldId="382"/>
            <ac:spMk id="6" creationId="{1429255C-3FD2-4207-AA88-A4BEA15FFE5E}"/>
          </ac:spMkLst>
        </pc:spChg>
        <pc:spChg chg="add mod">
          <ac:chgData name="Szymanski, Sebastian" userId="bf1b8582-70ba-40d0-a583-43e520c50cac" providerId="ADAL" clId="{8267641C-1E34-48BB-9C4A-B6CEC2AF88F3}" dt="2022-03-14T16:43:44.353" v="2159" actId="14100"/>
          <ac:spMkLst>
            <pc:docMk/>
            <pc:sldMk cId="1762768350" sldId="382"/>
            <ac:spMk id="7" creationId="{5599CBD2-6AB4-4584-BD9F-BE6D157AEB43}"/>
          </ac:spMkLst>
        </pc:spChg>
        <pc:spChg chg="add mod">
          <ac:chgData name="Szymanski, Sebastian" userId="bf1b8582-70ba-40d0-a583-43e520c50cac" providerId="ADAL" clId="{8267641C-1E34-48BB-9C4A-B6CEC2AF88F3}" dt="2022-03-14T15:43:38.038" v="431"/>
          <ac:spMkLst>
            <pc:docMk/>
            <pc:sldMk cId="1762768350" sldId="382"/>
            <ac:spMk id="8" creationId="{518DB052-5110-4174-A0EF-146C27655B90}"/>
          </ac:spMkLst>
        </pc:spChg>
        <pc:spChg chg="del">
          <ac:chgData name="Szymanski, Sebastian" userId="bf1b8582-70ba-40d0-a583-43e520c50cac" providerId="ADAL" clId="{8267641C-1E34-48BB-9C4A-B6CEC2AF88F3}" dt="2022-03-14T15:43:36.799" v="430" actId="478"/>
          <ac:spMkLst>
            <pc:docMk/>
            <pc:sldMk cId="1762768350" sldId="382"/>
            <ac:spMk id="15" creationId="{FEF5DCC1-2142-4902-A611-725ABF2E072F}"/>
          </ac:spMkLst>
        </pc:spChg>
        <pc:spChg chg="del">
          <ac:chgData name="Szymanski, Sebastian" userId="bf1b8582-70ba-40d0-a583-43e520c50cac" providerId="ADAL" clId="{8267641C-1E34-48BB-9C4A-B6CEC2AF88F3}" dt="2022-03-14T15:43:36.799" v="430" actId="478"/>
          <ac:spMkLst>
            <pc:docMk/>
            <pc:sldMk cId="1762768350" sldId="382"/>
            <ac:spMk id="16" creationId="{E75E1C00-3015-4270-84B8-03718FC90EB5}"/>
          </ac:spMkLst>
        </pc:spChg>
        <pc:spChg chg="del">
          <ac:chgData name="Szymanski, Sebastian" userId="bf1b8582-70ba-40d0-a583-43e520c50cac" providerId="ADAL" clId="{8267641C-1E34-48BB-9C4A-B6CEC2AF88F3}" dt="2022-03-14T15:43:36.799" v="430" actId="478"/>
          <ac:spMkLst>
            <pc:docMk/>
            <pc:sldMk cId="1762768350" sldId="382"/>
            <ac:spMk id="17" creationId="{A2CA750F-CC34-4AF8-9F63-220B9207E654}"/>
          </ac:spMkLst>
        </pc:spChg>
      </pc:sldChg>
      <pc:sldChg chg="addSp delSp modSp mod">
        <pc:chgData name="Szymanski, Sebastian" userId="bf1b8582-70ba-40d0-a583-43e520c50cac" providerId="ADAL" clId="{8267641C-1E34-48BB-9C4A-B6CEC2AF88F3}" dt="2022-03-14T16:43:38.271" v="2152" actId="14100"/>
        <pc:sldMkLst>
          <pc:docMk/>
          <pc:sldMk cId="1239240915" sldId="383"/>
        </pc:sldMkLst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39240915" sldId="383"/>
            <ac:spMk id="2" creationId="{B8C280AE-B12B-45ED-95C4-1340EE84A9A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39240915" sldId="383"/>
            <ac:spMk id="3" creationId="{3DE1E6F9-D2CF-4D63-AE55-1FBB3781FBB6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39240915" sldId="383"/>
            <ac:spMk id="4" creationId="{2B23CCC1-2ED1-4635-B87C-418ACF4585E5}"/>
          </ac:spMkLst>
        </pc:spChg>
        <pc:spChg chg="add mod">
          <ac:chgData name="Szymanski, Sebastian" userId="bf1b8582-70ba-40d0-a583-43e520c50cac" providerId="ADAL" clId="{8267641C-1E34-48BB-9C4A-B6CEC2AF88F3}" dt="2022-03-14T15:43:33.387" v="429"/>
          <ac:spMkLst>
            <pc:docMk/>
            <pc:sldMk cId="1239240915" sldId="383"/>
            <ac:spMk id="7" creationId="{4703C04F-533B-4179-8D3B-0BDBCBF9FB33}"/>
          </ac:spMkLst>
        </pc:spChg>
        <pc:spChg chg="add mod">
          <ac:chgData name="Szymanski, Sebastian" userId="bf1b8582-70ba-40d0-a583-43e520c50cac" providerId="ADAL" clId="{8267641C-1E34-48BB-9C4A-B6CEC2AF88F3}" dt="2022-03-14T16:43:38.271" v="2152" actId="14100"/>
          <ac:spMkLst>
            <pc:docMk/>
            <pc:sldMk cId="1239240915" sldId="383"/>
            <ac:spMk id="8" creationId="{CAA42DF9-CBB9-42A7-AB87-E03C10424478}"/>
          </ac:spMkLst>
        </pc:spChg>
        <pc:spChg chg="add mod">
          <ac:chgData name="Szymanski, Sebastian" userId="bf1b8582-70ba-40d0-a583-43e520c50cac" providerId="ADAL" clId="{8267641C-1E34-48BB-9C4A-B6CEC2AF88F3}" dt="2022-03-14T15:43:33.387" v="429"/>
          <ac:spMkLst>
            <pc:docMk/>
            <pc:sldMk cId="1239240915" sldId="383"/>
            <ac:spMk id="9" creationId="{8004BF96-D673-4FDE-8EEB-188FF8817273}"/>
          </ac:spMkLst>
        </pc:spChg>
        <pc:spChg chg="del">
          <ac:chgData name="Szymanski, Sebastian" userId="bf1b8582-70ba-40d0-a583-43e520c50cac" providerId="ADAL" clId="{8267641C-1E34-48BB-9C4A-B6CEC2AF88F3}" dt="2022-03-14T15:43:32.026" v="428" actId="478"/>
          <ac:spMkLst>
            <pc:docMk/>
            <pc:sldMk cId="1239240915" sldId="383"/>
            <ac:spMk id="15" creationId="{FEF5DCC1-2142-4902-A611-725ABF2E072F}"/>
          </ac:spMkLst>
        </pc:spChg>
        <pc:spChg chg="del">
          <ac:chgData name="Szymanski, Sebastian" userId="bf1b8582-70ba-40d0-a583-43e520c50cac" providerId="ADAL" clId="{8267641C-1E34-48BB-9C4A-B6CEC2AF88F3}" dt="2022-03-14T15:43:32.026" v="428" actId="478"/>
          <ac:spMkLst>
            <pc:docMk/>
            <pc:sldMk cId="1239240915" sldId="383"/>
            <ac:spMk id="16" creationId="{E75E1C00-3015-4270-84B8-03718FC90EB5}"/>
          </ac:spMkLst>
        </pc:spChg>
        <pc:spChg chg="del">
          <ac:chgData name="Szymanski, Sebastian" userId="bf1b8582-70ba-40d0-a583-43e520c50cac" providerId="ADAL" clId="{8267641C-1E34-48BB-9C4A-B6CEC2AF88F3}" dt="2022-03-14T15:43:32.026" v="428" actId="478"/>
          <ac:spMkLst>
            <pc:docMk/>
            <pc:sldMk cId="1239240915" sldId="383"/>
            <ac:spMk id="17" creationId="{A2CA750F-CC34-4AF8-9F63-220B9207E654}"/>
          </ac:spMkLst>
        </pc:spChg>
      </pc:sldChg>
      <pc:sldChg chg="add del">
        <pc:chgData name="Szymanski, Sebastian" userId="bf1b8582-70ba-40d0-a583-43e520c50cac" providerId="ADAL" clId="{8267641C-1E34-48BB-9C4A-B6CEC2AF88F3}" dt="2022-03-14T14:38:15.676" v="10" actId="47"/>
        <pc:sldMkLst>
          <pc:docMk/>
          <pc:sldMk cId="642400512" sldId="384"/>
        </pc:sldMkLst>
      </pc:sldChg>
      <pc:sldChg chg="delSp modSp add mod">
        <pc:chgData name="Szymanski, Sebastian" userId="bf1b8582-70ba-40d0-a583-43e520c50cac" providerId="ADAL" clId="{8267641C-1E34-48BB-9C4A-B6CEC2AF88F3}" dt="2022-03-14T16:40:26.188" v="1935" actId="14100"/>
        <pc:sldMkLst>
          <pc:docMk/>
          <pc:sldMk cId="1321196707" sldId="385"/>
        </pc:sldMkLst>
        <pc:spChg chg="mod">
          <ac:chgData name="Szymanski, Sebastian" userId="bf1b8582-70ba-40d0-a583-43e520c50cac" providerId="ADAL" clId="{8267641C-1E34-48BB-9C4A-B6CEC2AF88F3}" dt="2022-03-14T15:25:45.470" v="115" actId="20577"/>
          <ac:spMkLst>
            <pc:docMk/>
            <pc:sldMk cId="1321196707" sldId="385"/>
            <ac:spMk id="2" creationId="{D195DE0D-CEA5-6844-AF78-552AC8C7B017}"/>
          </ac:spMkLst>
        </pc:spChg>
        <pc:spChg chg="mod">
          <ac:chgData name="Szymanski, Sebastian" userId="bf1b8582-70ba-40d0-a583-43e520c50cac" providerId="ADAL" clId="{8267641C-1E34-48BB-9C4A-B6CEC2AF88F3}" dt="2022-03-14T16:40:26.188" v="1935" actId="14100"/>
          <ac:spMkLst>
            <pc:docMk/>
            <pc:sldMk cId="1321196707" sldId="385"/>
            <ac:spMk id="3" creationId="{5C879404-024A-BA4E-9958-5F45E1CC15D5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321196707" sldId="385"/>
            <ac:spMk id="4" creationId="{12D5C34C-0807-4B8C-B838-0CDB105EB3A1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321196707" sldId="385"/>
            <ac:spMk id="5" creationId="{9040B715-EDED-4E57-AB10-4E8D994A976F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321196707" sldId="385"/>
            <ac:spMk id="6" creationId="{03425257-1267-4E59-BFBA-AF9CCD698D79}"/>
          </ac:spMkLst>
        </pc:spChg>
      </pc:sldChg>
      <pc:sldChg chg="addSp delSp modSp add mod addAnim delAnim">
        <pc:chgData name="Szymanski, Sebastian" userId="bf1b8582-70ba-40d0-a583-43e520c50cac" providerId="ADAL" clId="{8267641C-1E34-48BB-9C4A-B6CEC2AF88F3}" dt="2022-03-14T16:40:30.761" v="1942" actId="14100"/>
        <pc:sldMkLst>
          <pc:docMk/>
          <pc:sldMk cId="1244904522" sldId="386"/>
        </pc:sldMkLst>
        <pc:spChg chg="del">
          <ac:chgData name="Szymanski, Sebastian" userId="bf1b8582-70ba-40d0-a583-43e520c50cac" providerId="ADAL" clId="{8267641C-1E34-48BB-9C4A-B6CEC2AF88F3}" dt="2022-03-14T15:26:10.329" v="119" actId="478"/>
          <ac:spMkLst>
            <pc:docMk/>
            <pc:sldMk cId="1244904522" sldId="386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6:05.257" v="116" actId="478"/>
          <ac:spMkLst>
            <pc:docMk/>
            <pc:sldMk cId="1244904522" sldId="386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6:14.069" v="122" actId="478"/>
          <ac:spMkLst>
            <pc:docMk/>
            <pc:sldMk cId="1244904522" sldId="386"/>
            <ac:spMk id="5" creationId="{F2175043-868C-4FE9-8B4C-99EF03B3A279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244904522" sldId="386"/>
            <ac:spMk id="6" creationId="{353DB39F-E312-4789-86F7-46605481EC7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244904522" sldId="386"/>
            <ac:spMk id="7" creationId="{58A1D08E-01F4-405D-AF4E-65D19088028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244904522" sldId="386"/>
            <ac:spMk id="8" creationId="{158D41BF-3DDA-49B6-8C94-214348582EBB}"/>
          </ac:spMkLst>
        </pc:spChg>
        <pc:spChg chg="add del mod">
          <ac:chgData name="Szymanski, Sebastian" userId="bf1b8582-70ba-40d0-a583-43e520c50cac" providerId="ADAL" clId="{8267641C-1E34-48BB-9C4A-B6CEC2AF88F3}" dt="2022-03-14T15:26:08.265" v="118"/>
          <ac:spMkLst>
            <pc:docMk/>
            <pc:sldMk cId="1244904522" sldId="386"/>
            <ac:spMk id="13" creationId="{2B101CC7-F935-4B2B-8A22-2BF2A12EA002}"/>
          </ac:spMkLst>
        </pc:spChg>
        <pc:spChg chg="add del mod">
          <ac:chgData name="Szymanski, Sebastian" userId="bf1b8582-70ba-40d0-a583-43e520c50cac" providerId="ADAL" clId="{8267641C-1E34-48BB-9C4A-B6CEC2AF88F3}" dt="2022-03-14T15:26:08.265" v="118"/>
          <ac:spMkLst>
            <pc:docMk/>
            <pc:sldMk cId="1244904522" sldId="386"/>
            <ac:spMk id="14" creationId="{CAFC6FD5-C891-4EAF-9672-98FF1CA5221B}"/>
          </ac:spMkLst>
        </pc:spChg>
        <pc:spChg chg="add del mod">
          <ac:chgData name="Szymanski, Sebastian" userId="bf1b8582-70ba-40d0-a583-43e520c50cac" providerId="ADAL" clId="{8267641C-1E34-48BB-9C4A-B6CEC2AF88F3}" dt="2022-03-14T15:26:08.265" v="118"/>
          <ac:spMkLst>
            <pc:docMk/>
            <pc:sldMk cId="1244904522" sldId="386"/>
            <ac:spMk id="15" creationId="{FB1E64E4-1937-463D-BF76-4163CDCA144A}"/>
          </ac:spMkLst>
        </pc:spChg>
        <pc:spChg chg="add mod">
          <ac:chgData name="Szymanski, Sebastian" userId="bf1b8582-70ba-40d0-a583-43e520c50cac" providerId="ADAL" clId="{8267641C-1E34-48BB-9C4A-B6CEC2AF88F3}" dt="2022-03-14T15:26:15.065" v="123"/>
          <ac:spMkLst>
            <pc:docMk/>
            <pc:sldMk cId="1244904522" sldId="386"/>
            <ac:spMk id="18" creationId="{56F6F954-BD7C-4A3F-A451-756001BE0A88}"/>
          </ac:spMkLst>
        </pc:spChg>
        <pc:spChg chg="add mod">
          <ac:chgData name="Szymanski, Sebastian" userId="bf1b8582-70ba-40d0-a583-43e520c50cac" providerId="ADAL" clId="{8267641C-1E34-48BB-9C4A-B6CEC2AF88F3}" dt="2022-03-14T16:40:30.761" v="1942" actId="14100"/>
          <ac:spMkLst>
            <pc:docMk/>
            <pc:sldMk cId="1244904522" sldId="386"/>
            <ac:spMk id="19" creationId="{EDA35DD3-875A-4F57-8969-601A72A96AB2}"/>
          </ac:spMkLst>
        </pc:spChg>
        <pc:spChg chg="add mod">
          <ac:chgData name="Szymanski, Sebastian" userId="bf1b8582-70ba-40d0-a583-43e520c50cac" providerId="ADAL" clId="{8267641C-1E34-48BB-9C4A-B6CEC2AF88F3}" dt="2022-03-14T15:26:15.065" v="123"/>
          <ac:spMkLst>
            <pc:docMk/>
            <pc:sldMk cId="1244904522" sldId="386"/>
            <ac:spMk id="20" creationId="{19DEE7C6-2150-4618-BA07-943ECE2982D3}"/>
          </ac:spMkLst>
        </pc:spChg>
        <pc:spChg chg="del">
          <ac:chgData name="Szymanski, Sebastian" userId="bf1b8582-70ba-40d0-a583-43e520c50cac" providerId="ADAL" clId="{8267641C-1E34-48BB-9C4A-B6CEC2AF88F3}" dt="2022-03-14T15:26:05.257" v="116" actId="478"/>
          <ac:spMkLst>
            <pc:docMk/>
            <pc:sldMk cId="1244904522" sldId="386"/>
            <ac:spMk id="56" creationId="{65B1EECD-64DE-1941-8AC3-F07C6550E29D}"/>
          </ac:spMkLst>
        </pc:spChg>
        <pc:picChg chg="add del mod">
          <ac:chgData name="Szymanski, Sebastian" userId="bf1b8582-70ba-40d0-a583-43e520c50cac" providerId="ADAL" clId="{8267641C-1E34-48BB-9C4A-B6CEC2AF88F3}" dt="2022-03-14T15:26:12.875" v="121" actId="478"/>
          <ac:picMkLst>
            <pc:docMk/>
            <pc:sldMk cId="1244904522" sldId="386"/>
            <ac:picMk id="39" creationId="{6AA42938-5DEA-432A-8866-F44D125C4997}"/>
          </ac:picMkLst>
        </pc:picChg>
      </pc:sldChg>
      <pc:sldChg chg="addSp delSp modSp add mod">
        <pc:chgData name="Szymanski, Sebastian" userId="bf1b8582-70ba-40d0-a583-43e520c50cac" providerId="ADAL" clId="{8267641C-1E34-48BB-9C4A-B6CEC2AF88F3}" dt="2022-03-14T16:40:40.835" v="1956" actId="14100"/>
        <pc:sldMkLst>
          <pc:docMk/>
          <pc:sldMk cId="1638460823" sldId="387"/>
        </pc:sldMkLst>
        <pc:spChg chg="del">
          <ac:chgData name="Szymanski, Sebastian" userId="bf1b8582-70ba-40d0-a583-43e520c50cac" providerId="ADAL" clId="{8267641C-1E34-48BB-9C4A-B6CEC2AF88F3}" dt="2022-03-14T15:26:51.821" v="129" actId="478"/>
          <ac:spMkLst>
            <pc:docMk/>
            <pc:sldMk cId="1638460823" sldId="387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6:46.441" v="128" actId="478"/>
          <ac:spMkLst>
            <pc:docMk/>
            <pc:sldMk cId="1638460823" sldId="387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6:58.469" v="132" actId="478"/>
          <ac:spMkLst>
            <pc:docMk/>
            <pc:sldMk cId="1638460823" sldId="387"/>
            <ac:spMk id="6" creationId="{09629A6A-4BF6-49B2-A5BA-389E6BBD67C3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638460823" sldId="387"/>
            <ac:spMk id="7" creationId="{58527FC1-3C58-4E42-BD5A-E52FE7DFC617}"/>
          </ac:spMkLst>
        </pc:spChg>
        <pc:spChg chg="add mod">
          <ac:chgData name="Szymanski, Sebastian" userId="bf1b8582-70ba-40d0-a583-43e520c50cac" providerId="ADAL" clId="{8267641C-1E34-48BB-9C4A-B6CEC2AF88F3}" dt="2022-03-14T15:26:59.537" v="133"/>
          <ac:spMkLst>
            <pc:docMk/>
            <pc:sldMk cId="1638460823" sldId="387"/>
            <ac:spMk id="8" creationId="{E763B29E-AA10-4373-9A02-4C4F80B42994}"/>
          </ac:spMkLst>
        </pc:spChg>
        <pc:spChg chg="add mod">
          <ac:chgData name="Szymanski, Sebastian" userId="bf1b8582-70ba-40d0-a583-43e520c50cac" providerId="ADAL" clId="{8267641C-1E34-48BB-9C4A-B6CEC2AF88F3}" dt="2022-03-14T16:40:40.835" v="1956" actId="14100"/>
          <ac:spMkLst>
            <pc:docMk/>
            <pc:sldMk cId="1638460823" sldId="387"/>
            <ac:spMk id="9" creationId="{840BF09F-B386-46AB-9668-7FA6BD69F3FF}"/>
          </ac:spMkLst>
        </pc:spChg>
        <pc:spChg chg="add mod">
          <ac:chgData name="Szymanski, Sebastian" userId="bf1b8582-70ba-40d0-a583-43e520c50cac" providerId="ADAL" clId="{8267641C-1E34-48BB-9C4A-B6CEC2AF88F3}" dt="2022-03-14T15:26:59.537" v="133"/>
          <ac:spMkLst>
            <pc:docMk/>
            <pc:sldMk cId="1638460823" sldId="387"/>
            <ac:spMk id="10" creationId="{BCDBACFC-F62F-4E57-93A3-274D30F23104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638460823" sldId="387"/>
            <ac:spMk id="11" creationId="{E77C6946-BAD3-44BB-B11C-89DE6A62FBE1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638460823" sldId="387"/>
            <ac:spMk id="12" creationId="{F351D0BE-5DFD-4BAD-B1FB-EABCC37EB105}"/>
          </ac:spMkLst>
        </pc:spChg>
        <pc:spChg chg="del">
          <ac:chgData name="Szymanski, Sebastian" userId="bf1b8582-70ba-40d0-a583-43e520c50cac" providerId="ADAL" clId="{8267641C-1E34-48BB-9C4A-B6CEC2AF88F3}" dt="2022-03-14T15:26:46.441" v="128" actId="478"/>
          <ac:spMkLst>
            <pc:docMk/>
            <pc:sldMk cId="1638460823" sldId="387"/>
            <ac:spMk id="56" creationId="{65B1EECD-64DE-1941-8AC3-F07C6550E29D}"/>
          </ac:spMkLst>
        </pc:spChg>
        <pc:picChg chg="add del">
          <ac:chgData name="Szymanski, Sebastian" userId="bf1b8582-70ba-40d0-a583-43e520c50cac" providerId="ADAL" clId="{8267641C-1E34-48BB-9C4A-B6CEC2AF88F3}" dt="2022-03-14T15:26:54.703" v="131" actId="478"/>
          <ac:picMkLst>
            <pc:docMk/>
            <pc:sldMk cId="1638460823" sldId="387"/>
            <ac:picMk id="5" creationId="{04415C66-2834-4AEE-8527-7E1BAEACBC8D}"/>
          </ac:picMkLst>
        </pc:picChg>
      </pc:sldChg>
      <pc:sldChg chg="addSp delSp modSp add mod">
        <pc:chgData name="Szymanski, Sebastian" userId="bf1b8582-70ba-40d0-a583-43e520c50cac" providerId="ADAL" clId="{8267641C-1E34-48BB-9C4A-B6CEC2AF88F3}" dt="2022-03-14T17:02:01.489" v="2378" actId="167"/>
        <pc:sldMkLst>
          <pc:docMk/>
          <pc:sldMk cId="2178842850" sldId="388"/>
        </pc:sldMkLst>
        <pc:spChg chg="del">
          <ac:chgData name="Szymanski, Sebastian" userId="bf1b8582-70ba-40d0-a583-43e520c50cac" providerId="ADAL" clId="{8267641C-1E34-48BB-9C4A-B6CEC2AF88F3}" dt="2022-03-14T15:27:27.763" v="134" actId="478"/>
          <ac:spMkLst>
            <pc:docMk/>
            <pc:sldMk cId="2178842850" sldId="388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7:27.763" v="134" actId="478"/>
          <ac:spMkLst>
            <pc:docMk/>
            <pc:sldMk cId="2178842850" sldId="388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7:29.941" v="135" actId="478"/>
          <ac:spMkLst>
            <pc:docMk/>
            <pc:sldMk cId="2178842850" sldId="388"/>
            <ac:spMk id="6" creationId="{5446D0AE-AA37-4166-A219-CB76B485ECE7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178842850" sldId="388"/>
            <ac:spMk id="7" creationId="{2BA8815E-F6B4-4AE1-AAC8-6428841EFF90}"/>
          </ac:spMkLst>
        </pc:spChg>
        <pc:spChg chg="add mod">
          <ac:chgData name="Szymanski, Sebastian" userId="bf1b8582-70ba-40d0-a583-43e520c50cac" providerId="ADAL" clId="{8267641C-1E34-48BB-9C4A-B6CEC2AF88F3}" dt="2022-03-14T15:27:30.999" v="136"/>
          <ac:spMkLst>
            <pc:docMk/>
            <pc:sldMk cId="2178842850" sldId="388"/>
            <ac:spMk id="9" creationId="{658E7CDC-2000-4B70-8FDC-1DD0F16B0268}"/>
          </ac:spMkLst>
        </pc:spChg>
        <pc:spChg chg="add mod">
          <ac:chgData name="Szymanski, Sebastian" userId="bf1b8582-70ba-40d0-a583-43e520c50cac" providerId="ADAL" clId="{8267641C-1E34-48BB-9C4A-B6CEC2AF88F3}" dt="2022-03-14T16:40:46.056" v="1963" actId="14100"/>
          <ac:spMkLst>
            <pc:docMk/>
            <pc:sldMk cId="2178842850" sldId="388"/>
            <ac:spMk id="10" creationId="{4CADCC40-CA8B-4502-B634-E3860DEACE65}"/>
          </ac:spMkLst>
        </pc:spChg>
        <pc:spChg chg="add mod">
          <ac:chgData name="Szymanski, Sebastian" userId="bf1b8582-70ba-40d0-a583-43e520c50cac" providerId="ADAL" clId="{8267641C-1E34-48BB-9C4A-B6CEC2AF88F3}" dt="2022-03-14T15:27:30.999" v="136"/>
          <ac:spMkLst>
            <pc:docMk/>
            <pc:sldMk cId="2178842850" sldId="388"/>
            <ac:spMk id="11" creationId="{96E23C40-5BB3-46E8-B407-31AE5419ED0C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178842850" sldId="388"/>
            <ac:spMk id="12" creationId="{5B313EAD-50E4-4769-9612-957A98E97854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178842850" sldId="388"/>
            <ac:spMk id="13" creationId="{9DA3458C-15D8-4C35-A541-C7E49A2B8BEA}"/>
          </ac:spMkLst>
        </pc:spChg>
        <pc:spChg chg="del">
          <ac:chgData name="Szymanski, Sebastian" userId="bf1b8582-70ba-40d0-a583-43e520c50cac" providerId="ADAL" clId="{8267641C-1E34-48BB-9C4A-B6CEC2AF88F3}" dt="2022-03-14T15:27:27.763" v="134" actId="478"/>
          <ac:spMkLst>
            <pc:docMk/>
            <pc:sldMk cId="2178842850" sldId="388"/>
            <ac:spMk id="56" creationId="{65B1EECD-64DE-1941-8AC3-F07C6550E29D}"/>
          </ac:spMkLst>
        </pc:spChg>
        <pc:picChg chg="mod ord">
          <ac:chgData name="Szymanski, Sebastian" userId="bf1b8582-70ba-40d0-a583-43e520c50cac" providerId="ADAL" clId="{8267641C-1E34-48BB-9C4A-B6CEC2AF88F3}" dt="2022-03-14T17:02:01.489" v="2378" actId="167"/>
          <ac:picMkLst>
            <pc:docMk/>
            <pc:sldMk cId="2178842850" sldId="388"/>
            <ac:picMk id="8" creationId="{DC84DF60-9B95-4F8D-9BDF-CCBEE905D993}"/>
          </ac:picMkLst>
        </pc:picChg>
      </pc:sldChg>
      <pc:sldChg chg="addSp delSp modSp add mod">
        <pc:chgData name="Szymanski, Sebastian" userId="bf1b8582-70ba-40d0-a583-43e520c50cac" providerId="ADAL" clId="{8267641C-1E34-48BB-9C4A-B6CEC2AF88F3}" dt="2022-03-14T17:00:34.122" v="2375" actId="14826"/>
        <pc:sldMkLst>
          <pc:docMk/>
          <pc:sldMk cId="83089459" sldId="389"/>
        </pc:sldMkLst>
        <pc:spChg chg="del">
          <ac:chgData name="Szymanski, Sebastian" userId="bf1b8582-70ba-40d0-a583-43e520c50cac" providerId="ADAL" clId="{8267641C-1E34-48BB-9C4A-B6CEC2AF88F3}" dt="2022-03-14T15:27:35.160" v="137" actId="478"/>
          <ac:spMkLst>
            <pc:docMk/>
            <pc:sldMk cId="83089459" sldId="389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7:35.160" v="137" actId="478"/>
          <ac:spMkLst>
            <pc:docMk/>
            <pc:sldMk cId="83089459" sldId="389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7:36.061" v="138" actId="478"/>
          <ac:spMkLst>
            <pc:docMk/>
            <pc:sldMk cId="83089459" sldId="389"/>
            <ac:spMk id="5" creationId="{5A662922-BD22-48DA-9AFB-75B1DD145887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83089459" sldId="389"/>
            <ac:spMk id="7" creationId="{3C5BDA9D-E3F6-4B04-9F90-E8B632057E8A}"/>
          </ac:spMkLst>
        </pc:spChg>
        <pc:spChg chg="add mod">
          <ac:chgData name="Szymanski, Sebastian" userId="bf1b8582-70ba-40d0-a583-43e520c50cac" providerId="ADAL" clId="{8267641C-1E34-48BB-9C4A-B6CEC2AF88F3}" dt="2022-03-14T15:27:37.508" v="139"/>
          <ac:spMkLst>
            <pc:docMk/>
            <pc:sldMk cId="83089459" sldId="389"/>
            <ac:spMk id="8" creationId="{A159FC68-6CF0-41BB-8B1A-DDB0BF9A2AD2}"/>
          </ac:spMkLst>
        </pc:spChg>
        <pc:spChg chg="add mod">
          <ac:chgData name="Szymanski, Sebastian" userId="bf1b8582-70ba-40d0-a583-43e520c50cac" providerId="ADAL" clId="{8267641C-1E34-48BB-9C4A-B6CEC2AF88F3}" dt="2022-03-14T16:40:50.631" v="1970" actId="14100"/>
          <ac:spMkLst>
            <pc:docMk/>
            <pc:sldMk cId="83089459" sldId="389"/>
            <ac:spMk id="9" creationId="{03C0A0B5-CBAA-412F-94D8-292271E3FAE1}"/>
          </ac:spMkLst>
        </pc:spChg>
        <pc:spChg chg="add mod">
          <ac:chgData name="Szymanski, Sebastian" userId="bf1b8582-70ba-40d0-a583-43e520c50cac" providerId="ADAL" clId="{8267641C-1E34-48BB-9C4A-B6CEC2AF88F3}" dt="2022-03-14T15:27:37.508" v="139"/>
          <ac:spMkLst>
            <pc:docMk/>
            <pc:sldMk cId="83089459" sldId="389"/>
            <ac:spMk id="10" creationId="{97E36AFD-0558-463F-B323-A06E5D3FEA1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83089459" sldId="389"/>
            <ac:spMk id="11" creationId="{C1130E17-E3AC-491F-888C-A0B8CEABB35E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83089459" sldId="389"/>
            <ac:spMk id="12" creationId="{1252B99A-9A9E-4701-9D84-0E4BC1179823}"/>
          </ac:spMkLst>
        </pc:spChg>
        <pc:spChg chg="del">
          <ac:chgData name="Szymanski, Sebastian" userId="bf1b8582-70ba-40d0-a583-43e520c50cac" providerId="ADAL" clId="{8267641C-1E34-48BB-9C4A-B6CEC2AF88F3}" dt="2022-03-14T15:27:35.160" v="137" actId="478"/>
          <ac:spMkLst>
            <pc:docMk/>
            <pc:sldMk cId="83089459" sldId="389"/>
            <ac:spMk id="56" creationId="{65B1EECD-64DE-1941-8AC3-F07C6550E29D}"/>
          </ac:spMkLst>
        </pc:spChg>
        <pc:picChg chg="mod">
          <ac:chgData name="Szymanski, Sebastian" userId="bf1b8582-70ba-40d0-a583-43e520c50cac" providerId="ADAL" clId="{8267641C-1E34-48BB-9C4A-B6CEC2AF88F3}" dt="2022-03-14T17:00:34.122" v="2375" actId="14826"/>
          <ac:picMkLst>
            <pc:docMk/>
            <pc:sldMk cId="83089459" sldId="389"/>
            <ac:picMk id="6" creationId="{89104C62-729C-47C9-9121-B35795D948D4}"/>
          </ac:picMkLst>
        </pc:picChg>
      </pc:sldChg>
      <pc:sldChg chg="addSp delSp modSp add mod">
        <pc:chgData name="Szymanski, Sebastian" userId="bf1b8582-70ba-40d0-a583-43e520c50cac" providerId="ADAL" clId="{8267641C-1E34-48BB-9C4A-B6CEC2AF88F3}" dt="2022-03-14T16:59:57.348" v="2374" actId="14826"/>
        <pc:sldMkLst>
          <pc:docMk/>
          <pc:sldMk cId="2950372511" sldId="390"/>
        </pc:sldMkLst>
        <pc:spChg chg="del">
          <ac:chgData name="Szymanski, Sebastian" userId="bf1b8582-70ba-40d0-a583-43e520c50cac" providerId="ADAL" clId="{8267641C-1E34-48BB-9C4A-B6CEC2AF88F3}" dt="2022-03-14T15:28:05.644" v="140" actId="478"/>
          <ac:spMkLst>
            <pc:docMk/>
            <pc:sldMk cId="2950372511" sldId="390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8:05.644" v="140" actId="478"/>
          <ac:spMkLst>
            <pc:docMk/>
            <pc:sldMk cId="2950372511" sldId="390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8:07.729" v="141" actId="478"/>
          <ac:spMkLst>
            <pc:docMk/>
            <pc:sldMk cId="2950372511" sldId="390"/>
            <ac:spMk id="5" creationId="{834A40F1-DEEB-4CF7-9CA5-E943E46FFE2A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950372511" sldId="390"/>
            <ac:spMk id="6" creationId="{0528B02B-48C5-48DF-B8CB-D08942C596D0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950372511" sldId="390"/>
            <ac:spMk id="7" creationId="{40F0F6C3-266B-4399-AF6A-4B6395F35F21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950372511" sldId="390"/>
            <ac:spMk id="11" creationId="{E15BFD88-2D42-4E0B-9E85-99CA60C0D309}"/>
          </ac:spMkLst>
        </pc:spChg>
        <pc:spChg chg="add mod">
          <ac:chgData name="Szymanski, Sebastian" userId="bf1b8582-70ba-40d0-a583-43e520c50cac" providerId="ADAL" clId="{8267641C-1E34-48BB-9C4A-B6CEC2AF88F3}" dt="2022-03-14T15:28:08.838" v="142"/>
          <ac:spMkLst>
            <pc:docMk/>
            <pc:sldMk cId="2950372511" sldId="390"/>
            <ac:spMk id="15" creationId="{3F1DAB27-4EF0-4F92-B6E9-D15B7A496967}"/>
          </ac:spMkLst>
        </pc:spChg>
        <pc:spChg chg="add mod">
          <ac:chgData name="Szymanski, Sebastian" userId="bf1b8582-70ba-40d0-a583-43e520c50cac" providerId="ADAL" clId="{8267641C-1E34-48BB-9C4A-B6CEC2AF88F3}" dt="2022-03-14T16:40:56.419" v="1977" actId="14100"/>
          <ac:spMkLst>
            <pc:docMk/>
            <pc:sldMk cId="2950372511" sldId="390"/>
            <ac:spMk id="16" creationId="{3C2CF965-D10C-4015-9E8F-3763D8727F12}"/>
          </ac:spMkLst>
        </pc:spChg>
        <pc:spChg chg="add mod">
          <ac:chgData name="Szymanski, Sebastian" userId="bf1b8582-70ba-40d0-a583-43e520c50cac" providerId="ADAL" clId="{8267641C-1E34-48BB-9C4A-B6CEC2AF88F3}" dt="2022-03-14T15:28:08.838" v="142"/>
          <ac:spMkLst>
            <pc:docMk/>
            <pc:sldMk cId="2950372511" sldId="390"/>
            <ac:spMk id="17" creationId="{63CADD5A-1FA5-4637-BE6F-423DA9588665}"/>
          </ac:spMkLst>
        </pc:spChg>
        <pc:spChg chg="del">
          <ac:chgData name="Szymanski, Sebastian" userId="bf1b8582-70ba-40d0-a583-43e520c50cac" providerId="ADAL" clId="{8267641C-1E34-48BB-9C4A-B6CEC2AF88F3}" dt="2022-03-14T15:28:05.644" v="140" actId="478"/>
          <ac:spMkLst>
            <pc:docMk/>
            <pc:sldMk cId="2950372511" sldId="390"/>
            <ac:spMk id="56" creationId="{65B1EECD-64DE-1941-8AC3-F07C6550E29D}"/>
          </ac:spMkLst>
        </pc:spChg>
        <pc:picChg chg="add del mod">
          <ac:chgData name="Szymanski, Sebastian" userId="bf1b8582-70ba-40d0-a583-43e520c50cac" providerId="ADAL" clId="{8267641C-1E34-48BB-9C4A-B6CEC2AF88F3}" dt="2022-03-14T16:59:57.348" v="2374" actId="14826"/>
          <ac:picMkLst>
            <pc:docMk/>
            <pc:sldMk cId="2950372511" sldId="390"/>
            <ac:picMk id="8" creationId="{1581A2AC-851F-4433-9863-EBC1FC50E440}"/>
          </ac:picMkLst>
        </pc:picChg>
      </pc:sldChg>
      <pc:sldChg chg="addSp delSp modSp add mod addAnim delAnim">
        <pc:chgData name="Szymanski, Sebastian" userId="bf1b8582-70ba-40d0-a583-43e520c50cac" providerId="ADAL" clId="{8267641C-1E34-48BB-9C4A-B6CEC2AF88F3}" dt="2022-03-14T16:59:39.851" v="2371" actId="14826"/>
        <pc:sldMkLst>
          <pc:docMk/>
          <pc:sldMk cId="162105692" sldId="391"/>
        </pc:sldMkLst>
        <pc:spChg chg="del">
          <ac:chgData name="Szymanski, Sebastian" userId="bf1b8582-70ba-40d0-a583-43e520c50cac" providerId="ADAL" clId="{8267641C-1E34-48BB-9C4A-B6CEC2AF88F3}" dt="2022-03-14T15:28:13.049" v="143" actId="478"/>
          <ac:spMkLst>
            <pc:docMk/>
            <pc:sldMk cId="162105692" sldId="391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8:13.049" v="143" actId="478"/>
          <ac:spMkLst>
            <pc:docMk/>
            <pc:sldMk cId="162105692" sldId="391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8:17.109" v="146" actId="478"/>
          <ac:spMkLst>
            <pc:docMk/>
            <pc:sldMk cId="162105692" sldId="391"/>
            <ac:spMk id="5" creationId="{37810475-C1A2-41CF-BCA2-79A66DC238AC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62105692" sldId="391"/>
            <ac:spMk id="6" creationId="{A5044625-9B83-48B9-B798-4A27F196733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62105692" sldId="391"/>
            <ac:spMk id="8" creationId="{881FDF3E-3CB7-46F2-B04E-BC4BCD5977D3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62105692" sldId="391"/>
            <ac:spMk id="10" creationId="{62B82881-7AFB-4F48-A82B-B6BB3599BADD}"/>
          </ac:spMkLst>
        </pc:spChg>
        <pc:spChg chg="add mod">
          <ac:chgData name="Szymanski, Sebastian" userId="bf1b8582-70ba-40d0-a583-43e520c50cac" providerId="ADAL" clId="{8267641C-1E34-48BB-9C4A-B6CEC2AF88F3}" dt="2022-03-14T15:28:18.113" v="147"/>
          <ac:spMkLst>
            <pc:docMk/>
            <pc:sldMk cId="162105692" sldId="391"/>
            <ac:spMk id="19" creationId="{701F8F9F-3784-4EE6-9446-9EAFB93EE280}"/>
          </ac:spMkLst>
        </pc:spChg>
        <pc:spChg chg="add mod">
          <ac:chgData name="Szymanski, Sebastian" userId="bf1b8582-70ba-40d0-a583-43e520c50cac" providerId="ADAL" clId="{8267641C-1E34-48BB-9C4A-B6CEC2AF88F3}" dt="2022-03-14T16:41:01.085" v="1984" actId="14100"/>
          <ac:spMkLst>
            <pc:docMk/>
            <pc:sldMk cId="162105692" sldId="391"/>
            <ac:spMk id="20" creationId="{EA7EE155-B89A-4CCB-B74A-531EE497C476}"/>
          </ac:spMkLst>
        </pc:spChg>
        <pc:spChg chg="add mod">
          <ac:chgData name="Szymanski, Sebastian" userId="bf1b8582-70ba-40d0-a583-43e520c50cac" providerId="ADAL" clId="{8267641C-1E34-48BB-9C4A-B6CEC2AF88F3}" dt="2022-03-14T15:28:18.113" v="147"/>
          <ac:spMkLst>
            <pc:docMk/>
            <pc:sldMk cId="162105692" sldId="391"/>
            <ac:spMk id="21" creationId="{0E198D42-0C24-489E-8EAC-A241D1921275}"/>
          </ac:spMkLst>
        </pc:spChg>
        <pc:spChg chg="del">
          <ac:chgData name="Szymanski, Sebastian" userId="bf1b8582-70ba-40d0-a583-43e520c50cac" providerId="ADAL" clId="{8267641C-1E34-48BB-9C4A-B6CEC2AF88F3}" dt="2022-03-14T15:28:13.049" v="143" actId="478"/>
          <ac:spMkLst>
            <pc:docMk/>
            <pc:sldMk cId="162105692" sldId="391"/>
            <ac:spMk id="56" creationId="{65B1EECD-64DE-1941-8AC3-F07C6550E29D}"/>
          </ac:spMkLst>
        </pc:spChg>
        <pc:picChg chg="add del mod ord">
          <ac:chgData name="Szymanski, Sebastian" userId="bf1b8582-70ba-40d0-a583-43e520c50cac" providerId="ADAL" clId="{8267641C-1E34-48BB-9C4A-B6CEC2AF88F3}" dt="2022-03-14T16:59:39.851" v="2371" actId="14826"/>
          <ac:picMkLst>
            <pc:docMk/>
            <pc:sldMk cId="162105692" sldId="391"/>
            <ac:picMk id="7" creationId="{CA465817-8FE2-4188-9174-36AEC5349844}"/>
          </ac:picMkLst>
        </pc:picChg>
        <pc:picChg chg="add del">
          <ac:chgData name="Szymanski, Sebastian" userId="bf1b8582-70ba-40d0-a583-43e520c50cac" providerId="ADAL" clId="{8267641C-1E34-48BB-9C4A-B6CEC2AF88F3}" dt="2022-03-14T15:28:15.828" v="145" actId="478"/>
          <ac:picMkLst>
            <pc:docMk/>
            <pc:sldMk cId="162105692" sldId="391"/>
            <ac:picMk id="9" creationId="{38F25C5E-98B4-4162-B54B-D2DE43B78E8E}"/>
          </ac:picMkLst>
        </pc:picChg>
        <pc:picChg chg="mod">
          <ac:chgData name="Szymanski, Sebastian" userId="bf1b8582-70ba-40d0-a583-43e520c50cac" providerId="ADAL" clId="{8267641C-1E34-48BB-9C4A-B6CEC2AF88F3}" dt="2022-03-14T15:13:16.571" v="35" actId="207"/>
          <ac:picMkLst>
            <pc:docMk/>
            <pc:sldMk cId="162105692" sldId="391"/>
            <ac:picMk id="27" creationId="{0FCF943B-5177-45AC-A8E7-9A15AEE02BBC}"/>
          </ac:picMkLst>
        </pc:picChg>
        <pc:picChg chg="mod">
          <ac:chgData name="Szymanski, Sebastian" userId="bf1b8582-70ba-40d0-a583-43e520c50cac" providerId="ADAL" clId="{8267641C-1E34-48BB-9C4A-B6CEC2AF88F3}" dt="2022-03-14T15:13:16.571" v="35" actId="207"/>
          <ac:picMkLst>
            <pc:docMk/>
            <pc:sldMk cId="162105692" sldId="391"/>
            <ac:picMk id="28" creationId="{51B63BC3-D195-4E27-8664-8622353FCC95}"/>
          </ac:picMkLst>
        </pc:picChg>
      </pc:sldChg>
      <pc:sldChg chg="addSp delSp modSp add mod">
        <pc:chgData name="Szymanski, Sebastian" userId="bf1b8582-70ba-40d0-a583-43e520c50cac" providerId="ADAL" clId="{8267641C-1E34-48BB-9C4A-B6CEC2AF88F3}" dt="2022-03-14T16:41:08.301" v="1991" actId="14100"/>
        <pc:sldMkLst>
          <pc:docMk/>
          <pc:sldMk cId="1065957160" sldId="392"/>
        </pc:sldMkLst>
        <pc:spChg chg="del">
          <ac:chgData name="Szymanski, Sebastian" userId="bf1b8582-70ba-40d0-a583-43e520c50cac" providerId="ADAL" clId="{8267641C-1E34-48BB-9C4A-B6CEC2AF88F3}" dt="2022-03-14T15:28:24.089" v="148" actId="478"/>
          <ac:spMkLst>
            <pc:docMk/>
            <pc:sldMk cId="1065957160" sldId="392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8:24.089" v="148" actId="478"/>
          <ac:spMkLst>
            <pc:docMk/>
            <pc:sldMk cId="1065957160" sldId="392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8:25.877" v="149" actId="478"/>
          <ac:spMkLst>
            <pc:docMk/>
            <pc:sldMk cId="1065957160" sldId="392"/>
            <ac:spMk id="6" creationId="{2C658019-5405-4517-9C4A-E364D47B3F5C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065957160" sldId="392"/>
            <ac:spMk id="8" creationId="{7A133750-E8CC-45A9-BB78-CF8786F5984A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065957160" sldId="392"/>
            <ac:spMk id="10" creationId="{1410C776-F1DE-456A-9DAE-4F2CEAAD73F8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065957160" sldId="392"/>
            <ac:spMk id="17" creationId="{F50B8EC1-B391-4F54-A751-EF6EC2BBEECC}"/>
          </ac:spMkLst>
        </pc:spChg>
        <pc:spChg chg="add mod">
          <ac:chgData name="Szymanski, Sebastian" userId="bf1b8582-70ba-40d0-a583-43e520c50cac" providerId="ADAL" clId="{8267641C-1E34-48BB-9C4A-B6CEC2AF88F3}" dt="2022-03-14T15:28:26.841" v="150"/>
          <ac:spMkLst>
            <pc:docMk/>
            <pc:sldMk cId="1065957160" sldId="392"/>
            <ac:spMk id="21" creationId="{98389B6B-181A-4620-9264-6EC1147A7BE3}"/>
          </ac:spMkLst>
        </pc:spChg>
        <pc:spChg chg="add mod">
          <ac:chgData name="Szymanski, Sebastian" userId="bf1b8582-70ba-40d0-a583-43e520c50cac" providerId="ADAL" clId="{8267641C-1E34-48BB-9C4A-B6CEC2AF88F3}" dt="2022-03-14T16:41:08.301" v="1991" actId="14100"/>
          <ac:spMkLst>
            <pc:docMk/>
            <pc:sldMk cId="1065957160" sldId="392"/>
            <ac:spMk id="22" creationId="{E7A502E9-5F72-4BF1-8E4E-63938E52E883}"/>
          </ac:spMkLst>
        </pc:spChg>
        <pc:spChg chg="add mod">
          <ac:chgData name="Szymanski, Sebastian" userId="bf1b8582-70ba-40d0-a583-43e520c50cac" providerId="ADAL" clId="{8267641C-1E34-48BB-9C4A-B6CEC2AF88F3}" dt="2022-03-14T15:28:31.722" v="163" actId="20577"/>
          <ac:spMkLst>
            <pc:docMk/>
            <pc:sldMk cId="1065957160" sldId="392"/>
            <ac:spMk id="23" creationId="{3FCDE261-DD5A-45FB-9E8B-8012A330EA0D}"/>
          </ac:spMkLst>
        </pc:spChg>
        <pc:spChg chg="del">
          <ac:chgData name="Szymanski, Sebastian" userId="bf1b8582-70ba-40d0-a583-43e520c50cac" providerId="ADAL" clId="{8267641C-1E34-48BB-9C4A-B6CEC2AF88F3}" dt="2022-03-14T15:28:24.089" v="148" actId="478"/>
          <ac:spMkLst>
            <pc:docMk/>
            <pc:sldMk cId="1065957160" sldId="392"/>
            <ac:spMk id="56" creationId="{65B1EECD-64DE-1941-8AC3-F07C6550E29D}"/>
          </ac:spMkLst>
        </pc:spChg>
      </pc:sldChg>
      <pc:sldChg chg="addSp delSp modSp add mod modAnim">
        <pc:chgData name="Szymanski, Sebastian" userId="bf1b8582-70ba-40d0-a583-43e520c50cac" providerId="ADAL" clId="{8267641C-1E34-48BB-9C4A-B6CEC2AF88F3}" dt="2022-03-14T16:41:12.351" v="1998" actId="14100"/>
        <pc:sldMkLst>
          <pc:docMk/>
          <pc:sldMk cId="2147005357" sldId="393"/>
        </pc:sldMkLst>
        <pc:spChg chg="del">
          <ac:chgData name="Szymanski, Sebastian" userId="bf1b8582-70ba-40d0-a583-43e520c50cac" providerId="ADAL" clId="{8267641C-1E34-48BB-9C4A-B6CEC2AF88F3}" dt="2022-03-14T15:28:42.169" v="165" actId="478"/>
          <ac:spMkLst>
            <pc:docMk/>
            <pc:sldMk cId="2147005357" sldId="393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8:40.421" v="164" actId="478"/>
          <ac:spMkLst>
            <pc:docMk/>
            <pc:sldMk cId="2147005357" sldId="393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8:43.857" v="166" actId="478"/>
          <ac:spMkLst>
            <pc:docMk/>
            <pc:sldMk cId="2147005357" sldId="393"/>
            <ac:spMk id="5" creationId="{0EF3B0C9-651A-4B43-8F00-11D7385A8D7B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2147005357" sldId="393"/>
            <ac:spMk id="6" creationId="{97FB10D8-EE88-43CC-8992-1A9F5DDBEBD2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2147005357" sldId="393"/>
            <ac:spMk id="7" creationId="{CDB3EDD8-C490-4F82-B15A-8C84A77B4176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2147005357" sldId="393"/>
            <ac:spMk id="8" creationId="{E2D4D573-AB3E-49DA-8018-A92848F6B4E2}"/>
          </ac:spMkLst>
        </pc:spChg>
        <pc:spChg chg="add mod">
          <ac:chgData name="Szymanski, Sebastian" userId="bf1b8582-70ba-40d0-a583-43e520c50cac" providerId="ADAL" clId="{8267641C-1E34-48BB-9C4A-B6CEC2AF88F3}" dt="2022-03-14T15:28:44.738" v="167"/>
          <ac:spMkLst>
            <pc:docMk/>
            <pc:sldMk cId="2147005357" sldId="393"/>
            <ac:spMk id="32" creationId="{4010AAB2-7203-4A44-AECD-853E03E15B14}"/>
          </ac:spMkLst>
        </pc:spChg>
        <pc:spChg chg="add mod">
          <ac:chgData name="Szymanski, Sebastian" userId="bf1b8582-70ba-40d0-a583-43e520c50cac" providerId="ADAL" clId="{8267641C-1E34-48BB-9C4A-B6CEC2AF88F3}" dt="2022-03-14T16:41:12.351" v="1998" actId="14100"/>
          <ac:spMkLst>
            <pc:docMk/>
            <pc:sldMk cId="2147005357" sldId="393"/>
            <ac:spMk id="33" creationId="{B4D69580-E49C-406F-8EF0-1A938EF48048}"/>
          </ac:spMkLst>
        </pc:spChg>
        <pc:spChg chg="add mod">
          <ac:chgData name="Szymanski, Sebastian" userId="bf1b8582-70ba-40d0-a583-43e520c50cac" providerId="ADAL" clId="{8267641C-1E34-48BB-9C4A-B6CEC2AF88F3}" dt="2022-03-14T15:28:44.738" v="167"/>
          <ac:spMkLst>
            <pc:docMk/>
            <pc:sldMk cId="2147005357" sldId="393"/>
            <ac:spMk id="34" creationId="{55D67FBA-0ACD-4518-9FA6-CCFC0BD84169}"/>
          </ac:spMkLst>
        </pc:spChg>
        <pc:spChg chg="del">
          <ac:chgData name="Szymanski, Sebastian" userId="bf1b8582-70ba-40d0-a583-43e520c50cac" providerId="ADAL" clId="{8267641C-1E34-48BB-9C4A-B6CEC2AF88F3}" dt="2022-03-14T15:28:40.421" v="164" actId="478"/>
          <ac:spMkLst>
            <pc:docMk/>
            <pc:sldMk cId="2147005357" sldId="393"/>
            <ac:spMk id="56" creationId="{65B1EECD-64DE-1941-8AC3-F07C6550E29D}"/>
          </ac:spMkLst>
        </pc:spChg>
      </pc:sldChg>
      <pc:sldChg chg="addSp delSp modSp add mod modTransition delAnim modAnim">
        <pc:chgData name="Szymanski, Sebastian" userId="bf1b8582-70ba-40d0-a583-43e520c50cac" providerId="ADAL" clId="{8267641C-1E34-48BB-9C4A-B6CEC2AF88F3}" dt="2022-03-14T16:41:16.724" v="2005" actId="14100"/>
        <pc:sldMkLst>
          <pc:docMk/>
          <pc:sldMk cId="103141672" sldId="394"/>
        </pc:sldMkLst>
        <pc:spChg chg="del mod">
          <ac:chgData name="Szymanski, Sebastian" userId="bf1b8582-70ba-40d0-a583-43e520c50cac" providerId="ADAL" clId="{8267641C-1E34-48BB-9C4A-B6CEC2AF88F3}" dt="2022-03-14T15:28:50.523" v="169" actId="478"/>
          <ac:spMkLst>
            <pc:docMk/>
            <pc:sldMk cId="103141672" sldId="394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8:48.802" v="168" actId="478"/>
          <ac:spMkLst>
            <pc:docMk/>
            <pc:sldMk cId="103141672" sldId="394"/>
            <ac:spMk id="3" creationId="{5C879404-024A-BA4E-9958-5F45E1CC15D5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3" creationId="{F91C83BB-72F6-448B-8714-4D5A7D4C079C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4" creationId="{26BFDEB7-3643-427B-B2A1-6A538EC6D3B6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5" creationId="{DA18CD40-2BBA-40ED-92C4-E7A1B15F26BE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6" creationId="{F73AD2D0-688A-44DF-86A8-A669188E3A59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7" creationId="{ABDCF201-E129-47A8-811B-385AB28D12D7}"/>
          </ac:spMkLst>
        </pc:spChg>
        <pc:spChg chg="add mod">
          <ac:chgData name="Szymanski, Sebastian" userId="bf1b8582-70ba-40d0-a583-43e520c50cac" providerId="ADAL" clId="{8267641C-1E34-48BB-9C4A-B6CEC2AF88F3}" dt="2022-03-14T14:50:52.322" v="16"/>
          <ac:spMkLst>
            <pc:docMk/>
            <pc:sldMk cId="103141672" sldId="394"/>
            <ac:spMk id="18" creationId="{5D463222-3B07-4BD5-8C34-D496895482F1}"/>
          </ac:spMkLst>
        </pc:spChg>
        <pc:spChg chg="add del mod">
          <ac:chgData name="Szymanski, Sebastian" userId="bf1b8582-70ba-40d0-a583-43e520c50cac" providerId="ADAL" clId="{8267641C-1E34-48BB-9C4A-B6CEC2AF88F3}" dt="2022-03-14T14:53:26.916" v="26" actId="478"/>
          <ac:spMkLst>
            <pc:docMk/>
            <pc:sldMk cId="103141672" sldId="394"/>
            <ac:spMk id="22" creationId="{52FC2CCD-0ADA-4219-8660-DD7B876E6791}"/>
          </ac:spMkLst>
        </pc:spChg>
        <pc:spChg chg="add del mod">
          <ac:chgData name="Szymanski, Sebastian" userId="bf1b8582-70ba-40d0-a583-43e520c50cac" providerId="ADAL" clId="{8267641C-1E34-48BB-9C4A-B6CEC2AF88F3}" dt="2022-03-14T14:53:26.916" v="26" actId="478"/>
          <ac:spMkLst>
            <pc:docMk/>
            <pc:sldMk cId="103141672" sldId="394"/>
            <ac:spMk id="25" creationId="{A46E5E36-A21C-4BF6-955D-09F618A7D131}"/>
          </ac:spMkLst>
        </pc:spChg>
        <pc:spChg chg="add mod">
          <ac:chgData name="Szymanski, Sebastian" userId="bf1b8582-70ba-40d0-a583-43e520c50cac" providerId="ADAL" clId="{8267641C-1E34-48BB-9C4A-B6CEC2AF88F3}" dt="2022-03-14T14:53:34.300" v="27"/>
          <ac:spMkLst>
            <pc:docMk/>
            <pc:sldMk cId="103141672" sldId="394"/>
            <ac:spMk id="34" creationId="{028A293F-C584-4918-867A-AD84374154B3}"/>
          </ac:spMkLst>
        </pc:spChg>
        <pc:spChg chg="add mod">
          <ac:chgData name="Szymanski, Sebastian" userId="bf1b8582-70ba-40d0-a583-43e520c50cac" providerId="ADAL" clId="{8267641C-1E34-48BB-9C4A-B6CEC2AF88F3}" dt="2022-03-14T14:53:34.300" v="27"/>
          <ac:spMkLst>
            <pc:docMk/>
            <pc:sldMk cId="103141672" sldId="394"/>
            <ac:spMk id="37" creationId="{4C86CD46-3F84-4418-8FFE-9BCEF3207F51}"/>
          </ac:spMkLst>
        </pc:spChg>
        <pc:spChg chg="add del mod">
          <ac:chgData name="Szymanski, Sebastian" userId="bf1b8582-70ba-40d0-a583-43e520c50cac" providerId="ADAL" clId="{8267641C-1E34-48BB-9C4A-B6CEC2AF88F3}" dt="2022-03-14T15:28:51.821" v="170" actId="478"/>
          <ac:spMkLst>
            <pc:docMk/>
            <pc:sldMk cId="103141672" sldId="394"/>
            <ac:spMk id="40" creationId="{EBEE31D2-EE01-47B6-BE27-91CA35BA471E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03141672" sldId="394"/>
            <ac:spMk id="41" creationId="{1231B264-2C67-4FA3-A846-7F7E87B06DD7}"/>
          </ac:spMkLst>
        </pc:spChg>
        <pc:spChg chg="add mod">
          <ac:chgData name="Szymanski, Sebastian" userId="bf1b8582-70ba-40d0-a583-43e520c50cac" providerId="ADAL" clId="{8267641C-1E34-48BB-9C4A-B6CEC2AF88F3}" dt="2022-03-14T15:28:53.278" v="171"/>
          <ac:spMkLst>
            <pc:docMk/>
            <pc:sldMk cId="103141672" sldId="394"/>
            <ac:spMk id="42" creationId="{755EF254-A403-4542-BF44-56E878ECA19A}"/>
          </ac:spMkLst>
        </pc:spChg>
        <pc:spChg chg="add mod">
          <ac:chgData name="Szymanski, Sebastian" userId="bf1b8582-70ba-40d0-a583-43e520c50cac" providerId="ADAL" clId="{8267641C-1E34-48BB-9C4A-B6CEC2AF88F3}" dt="2022-03-14T16:41:16.724" v="2005" actId="14100"/>
          <ac:spMkLst>
            <pc:docMk/>
            <pc:sldMk cId="103141672" sldId="394"/>
            <ac:spMk id="43" creationId="{760AB79D-E3DA-4041-A840-9093D3991A04}"/>
          </ac:spMkLst>
        </pc:spChg>
        <pc:spChg chg="add mod">
          <ac:chgData name="Szymanski, Sebastian" userId="bf1b8582-70ba-40d0-a583-43e520c50cac" providerId="ADAL" clId="{8267641C-1E34-48BB-9C4A-B6CEC2AF88F3}" dt="2022-03-14T15:28:53.278" v="171"/>
          <ac:spMkLst>
            <pc:docMk/>
            <pc:sldMk cId="103141672" sldId="394"/>
            <ac:spMk id="44" creationId="{041721F3-5D87-4E71-8262-D190917EEB0D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03141672" sldId="394"/>
            <ac:spMk id="45" creationId="{992AFE7F-8E96-486F-9E51-03CEFFF9E09C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03141672" sldId="394"/>
            <ac:spMk id="46" creationId="{3A2ABDC9-D36E-422C-87DC-F6129BCDB8BC}"/>
          </ac:spMkLst>
        </pc:spChg>
        <pc:spChg chg="del">
          <ac:chgData name="Szymanski, Sebastian" userId="bf1b8582-70ba-40d0-a583-43e520c50cac" providerId="ADAL" clId="{8267641C-1E34-48BB-9C4A-B6CEC2AF88F3}" dt="2022-03-14T15:28:48.802" v="168" actId="478"/>
          <ac:spMkLst>
            <pc:docMk/>
            <pc:sldMk cId="103141672" sldId="394"/>
            <ac:spMk id="56" creationId="{65B1EECD-64DE-1941-8AC3-F07C6550E29D}"/>
          </ac:spMkLst>
        </pc:spChg>
        <pc:picChg chg="del">
          <ac:chgData name="Szymanski, Sebastian" userId="bf1b8582-70ba-40d0-a583-43e520c50cac" providerId="ADAL" clId="{8267641C-1E34-48BB-9C4A-B6CEC2AF88F3}" dt="2022-03-14T14:50:40.696" v="15" actId="478"/>
          <ac:picMkLst>
            <pc:docMk/>
            <pc:sldMk cId="103141672" sldId="394"/>
            <ac:picMk id="5" creationId="{29CDE932-07F7-49AB-951F-7FF042A3ECE4}"/>
          </ac:picMkLst>
        </pc:picChg>
        <pc:picChg chg="add del mod">
          <ac:chgData name="Szymanski, Sebastian" userId="bf1b8582-70ba-40d0-a583-43e520c50cac" providerId="ADAL" clId="{8267641C-1E34-48BB-9C4A-B6CEC2AF88F3}" dt="2022-03-14T14:53:26.916" v="26" actId="478"/>
          <ac:picMkLst>
            <pc:docMk/>
            <pc:sldMk cId="103141672" sldId="394"/>
            <ac:picMk id="6" creationId="{D112E0B1-CB14-4F3C-80B7-BB119C6C3284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7" creationId="{0148C11C-9952-486D-AAAB-62289E5EFFF2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8" creationId="{793E506D-69F2-469B-A890-30553C30A1F1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9" creationId="{CEB44771-1C37-42E3-8597-0739008FA7CB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10" creationId="{7E3E1CA8-F62B-4173-A26E-016F0ECD7BAE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11" creationId="{68C4E7B3-79A0-4339-A01E-7383CCD55E8E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12" creationId="{5AB55B52-FFD6-4FB8-A61F-C977329A6EAD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19" creationId="{BC346C12-0BE0-4295-9FAC-47B1810E30E4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20" creationId="{5CC263D9-3CA1-4D49-887B-7EDB3018391D}"/>
          </ac:picMkLst>
        </pc:picChg>
        <pc:picChg chg="add mod">
          <ac:chgData name="Szymanski, Sebastian" userId="bf1b8582-70ba-40d0-a583-43e520c50cac" providerId="ADAL" clId="{8267641C-1E34-48BB-9C4A-B6CEC2AF88F3}" dt="2022-03-14T14:50:52.322" v="16"/>
          <ac:picMkLst>
            <pc:docMk/>
            <pc:sldMk cId="103141672" sldId="394"/>
            <ac:picMk id="21" creationId="{E706C84F-A668-4B01-9B2F-B1B977A2A8F1}"/>
          </ac:picMkLst>
        </pc:picChg>
        <pc:picChg chg="add del mod">
          <ac:chgData name="Szymanski, Sebastian" userId="bf1b8582-70ba-40d0-a583-43e520c50cac" providerId="ADAL" clId="{8267641C-1E34-48BB-9C4A-B6CEC2AF88F3}" dt="2022-03-14T14:53:26.916" v="26" actId="478"/>
          <ac:picMkLst>
            <pc:docMk/>
            <pc:sldMk cId="103141672" sldId="394"/>
            <ac:picMk id="28" creationId="{96DB7648-C950-4438-9E0E-61D84FE0AAC6}"/>
          </ac:picMkLst>
        </pc:picChg>
        <pc:picChg chg="add del mod">
          <ac:chgData name="Szymanski, Sebastian" userId="bf1b8582-70ba-40d0-a583-43e520c50cac" providerId="ADAL" clId="{8267641C-1E34-48BB-9C4A-B6CEC2AF88F3}" dt="2022-03-14T14:53:26.916" v="26" actId="478"/>
          <ac:picMkLst>
            <pc:docMk/>
            <pc:sldMk cId="103141672" sldId="394"/>
            <ac:picMk id="29" creationId="{6E19EEBB-45B7-4D9E-BB49-6F56FA739979}"/>
          </ac:picMkLst>
        </pc:picChg>
        <pc:picChg chg="add mod ord">
          <ac:chgData name="Szymanski, Sebastian" userId="bf1b8582-70ba-40d0-a583-43e520c50cac" providerId="ADAL" clId="{8267641C-1E34-48BB-9C4A-B6CEC2AF88F3}" dt="2022-03-14T14:54:24.049" v="32" actId="167"/>
          <ac:picMkLst>
            <pc:docMk/>
            <pc:sldMk cId="103141672" sldId="394"/>
            <ac:picMk id="31" creationId="{97F5D61C-4DCC-46DA-BAC3-68781C8654E3}"/>
          </ac:picMkLst>
        </pc:picChg>
        <pc:picChg chg="add mod">
          <ac:chgData name="Szymanski, Sebastian" userId="bf1b8582-70ba-40d0-a583-43e520c50cac" providerId="ADAL" clId="{8267641C-1E34-48BB-9C4A-B6CEC2AF88F3}" dt="2022-03-14T14:53:34.300" v="27"/>
          <ac:picMkLst>
            <pc:docMk/>
            <pc:sldMk cId="103141672" sldId="394"/>
            <ac:picMk id="32" creationId="{029DDF6F-EC93-42DB-980E-9B884AA3A130}"/>
          </ac:picMkLst>
        </pc:picChg>
        <pc:picChg chg="add del mod">
          <ac:chgData name="Szymanski, Sebastian" userId="bf1b8582-70ba-40d0-a583-43e520c50cac" providerId="ADAL" clId="{8267641C-1E34-48BB-9C4A-B6CEC2AF88F3}" dt="2022-03-14T14:55:01.516" v="33" actId="478"/>
          <ac:picMkLst>
            <pc:docMk/>
            <pc:sldMk cId="103141672" sldId="394"/>
            <ac:picMk id="33" creationId="{6D7FD627-2A3C-4D55-A612-10F79A161CA9}"/>
          </ac:picMkLst>
        </pc:picChg>
        <pc:cxnChg chg="add del mod">
          <ac:chgData name="Szymanski, Sebastian" userId="bf1b8582-70ba-40d0-a583-43e520c50cac" providerId="ADAL" clId="{8267641C-1E34-48BB-9C4A-B6CEC2AF88F3}" dt="2022-03-14T14:53:26.916" v="26" actId="478"/>
          <ac:cxnSpMkLst>
            <pc:docMk/>
            <pc:sldMk cId="103141672" sldId="394"/>
            <ac:cxnSpMk id="23" creationId="{8270D6FB-7AE0-4746-AAC3-5D1830998F33}"/>
          </ac:cxnSpMkLst>
        </pc:cxnChg>
        <pc:cxnChg chg="add del mod">
          <ac:chgData name="Szymanski, Sebastian" userId="bf1b8582-70ba-40d0-a583-43e520c50cac" providerId="ADAL" clId="{8267641C-1E34-48BB-9C4A-B6CEC2AF88F3}" dt="2022-03-14T14:53:26.916" v="26" actId="478"/>
          <ac:cxnSpMkLst>
            <pc:docMk/>
            <pc:sldMk cId="103141672" sldId="394"/>
            <ac:cxnSpMk id="24" creationId="{1F5389AA-52C0-4B01-AC4E-6337FE432F7B}"/>
          </ac:cxnSpMkLst>
        </pc:cxnChg>
        <pc:cxnChg chg="add del mod">
          <ac:chgData name="Szymanski, Sebastian" userId="bf1b8582-70ba-40d0-a583-43e520c50cac" providerId="ADAL" clId="{8267641C-1E34-48BB-9C4A-B6CEC2AF88F3}" dt="2022-03-14T14:53:26.916" v="26" actId="478"/>
          <ac:cxnSpMkLst>
            <pc:docMk/>
            <pc:sldMk cId="103141672" sldId="394"/>
            <ac:cxnSpMk id="26" creationId="{28B15BA1-CB40-423C-9AD4-65C471923B80}"/>
          </ac:cxnSpMkLst>
        </pc:cxnChg>
        <pc:cxnChg chg="add del mod">
          <ac:chgData name="Szymanski, Sebastian" userId="bf1b8582-70ba-40d0-a583-43e520c50cac" providerId="ADAL" clId="{8267641C-1E34-48BB-9C4A-B6CEC2AF88F3}" dt="2022-03-14T14:53:26.916" v="26" actId="478"/>
          <ac:cxnSpMkLst>
            <pc:docMk/>
            <pc:sldMk cId="103141672" sldId="394"/>
            <ac:cxnSpMk id="27" creationId="{1ADB29BA-3D41-4049-B2DB-395AC7675550}"/>
          </ac:cxnSpMkLst>
        </pc:cxnChg>
        <pc:cxnChg chg="add del mod">
          <ac:chgData name="Szymanski, Sebastian" userId="bf1b8582-70ba-40d0-a583-43e520c50cac" providerId="ADAL" clId="{8267641C-1E34-48BB-9C4A-B6CEC2AF88F3}" dt="2022-03-14T14:53:26.916" v="26" actId="478"/>
          <ac:cxnSpMkLst>
            <pc:docMk/>
            <pc:sldMk cId="103141672" sldId="394"/>
            <ac:cxnSpMk id="30" creationId="{89D2108C-0E75-40E7-BA34-810FE3AD1ED4}"/>
          </ac:cxnSpMkLst>
        </pc:cxnChg>
        <pc:cxnChg chg="add mod">
          <ac:chgData name="Szymanski, Sebastian" userId="bf1b8582-70ba-40d0-a583-43e520c50cac" providerId="ADAL" clId="{8267641C-1E34-48BB-9C4A-B6CEC2AF88F3}" dt="2022-03-14T14:53:34.300" v="27"/>
          <ac:cxnSpMkLst>
            <pc:docMk/>
            <pc:sldMk cId="103141672" sldId="394"/>
            <ac:cxnSpMk id="35" creationId="{D1A60E21-23D2-46B6-ADEB-FAB907B72D75}"/>
          </ac:cxnSpMkLst>
        </pc:cxnChg>
        <pc:cxnChg chg="add mod">
          <ac:chgData name="Szymanski, Sebastian" userId="bf1b8582-70ba-40d0-a583-43e520c50cac" providerId="ADAL" clId="{8267641C-1E34-48BB-9C4A-B6CEC2AF88F3}" dt="2022-03-14T14:53:34.300" v="27"/>
          <ac:cxnSpMkLst>
            <pc:docMk/>
            <pc:sldMk cId="103141672" sldId="394"/>
            <ac:cxnSpMk id="36" creationId="{226B1A66-51BA-4F63-A9A6-C267FD046981}"/>
          </ac:cxnSpMkLst>
        </pc:cxnChg>
        <pc:cxnChg chg="add mod">
          <ac:chgData name="Szymanski, Sebastian" userId="bf1b8582-70ba-40d0-a583-43e520c50cac" providerId="ADAL" clId="{8267641C-1E34-48BB-9C4A-B6CEC2AF88F3}" dt="2022-03-14T14:53:34.300" v="27"/>
          <ac:cxnSpMkLst>
            <pc:docMk/>
            <pc:sldMk cId="103141672" sldId="394"/>
            <ac:cxnSpMk id="38" creationId="{BB8183E4-9889-4526-98DB-B922E74DDD61}"/>
          </ac:cxnSpMkLst>
        </pc:cxnChg>
        <pc:cxnChg chg="add mod">
          <ac:chgData name="Szymanski, Sebastian" userId="bf1b8582-70ba-40d0-a583-43e520c50cac" providerId="ADAL" clId="{8267641C-1E34-48BB-9C4A-B6CEC2AF88F3}" dt="2022-03-14T14:53:34.300" v="27"/>
          <ac:cxnSpMkLst>
            <pc:docMk/>
            <pc:sldMk cId="103141672" sldId="394"/>
            <ac:cxnSpMk id="39" creationId="{A01647E4-D837-4E72-A959-1BCDDD3C48F2}"/>
          </ac:cxnSpMkLst>
        </pc:cxnChg>
      </pc:sldChg>
      <pc:sldChg chg="addSp delSp modSp add mod">
        <pc:chgData name="Szymanski, Sebastian" userId="bf1b8582-70ba-40d0-a583-43e520c50cac" providerId="ADAL" clId="{8267641C-1E34-48BB-9C4A-B6CEC2AF88F3}" dt="2022-03-14T16:41:21.530" v="2012" actId="14100"/>
        <pc:sldMkLst>
          <pc:docMk/>
          <pc:sldMk cId="1562465643" sldId="395"/>
        </pc:sldMkLst>
        <pc:spChg chg="del">
          <ac:chgData name="Szymanski, Sebastian" userId="bf1b8582-70ba-40d0-a583-43e520c50cac" providerId="ADAL" clId="{8267641C-1E34-48BB-9C4A-B6CEC2AF88F3}" dt="2022-03-14T15:29:01.700" v="172" actId="478"/>
          <ac:spMkLst>
            <pc:docMk/>
            <pc:sldMk cId="1562465643" sldId="395"/>
            <ac:spMk id="2" creationId="{D195DE0D-CEA5-6844-AF78-552AC8C7B017}"/>
          </ac:spMkLst>
        </pc:spChg>
        <pc:spChg chg="del">
          <ac:chgData name="Szymanski, Sebastian" userId="bf1b8582-70ba-40d0-a583-43e520c50cac" providerId="ADAL" clId="{8267641C-1E34-48BB-9C4A-B6CEC2AF88F3}" dt="2022-03-14T15:29:01.700" v="172" actId="478"/>
          <ac:spMkLst>
            <pc:docMk/>
            <pc:sldMk cId="1562465643" sldId="395"/>
            <ac:spMk id="3" creationId="{5C879404-024A-BA4E-9958-5F45E1CC15D5}"/>
          </ac:spMkLst>
        </pc:spChg>
        <pc:spChg chg="add del mod">
          <ac:chgData name="Szymanski, Sebastian" userId="bf1b8582-70ba-40d0-a583-43e520c50cac" providerId="ADAL" clId="{8267641C-1E34-48BB-9C4A-B6CEC2AF88F3}" dt="2022-03-14T15:29:02.581" v="173" actId="478"/>
          <ac:spMkLst>
            <pc:docMk/>
            <pc:sldMk cId="1562465643" sldId="395"/>
            <ac:spMk id="5" creationId="{77FC9E87-F137-4D63-BD8E-EE804250B0CE}"/>
          </ac:spMkLst>
        </pc:spChg>
        <pc:spChg chg="del">
          <ac:chgData name="Szymanski, Sebastian" userId="bf1b8582-70ba-40d0-a583-43e520c50cac" providerId="ADAL" clId="{8267641C-1E34-48BB-9C4A-B6CEC2AF88F3}" dt="2022-03-14T16:21:49.017" v="1573"/>
          <ac:spMkLst>
            <pc:docMk/>
            <pc:sldMk cId="1562465643" sldId="395"/>
            <ac:spMk id="7" creationId="{2620CB52-DC74-4D33-ABCB-2FAEEB9C17D3}"/>
          </ac:spMkLst>
        </pc:spChg>
        <pc:spChg chg="del">
          <ac:chgData name="Szymanski, Sebastian" userId="bf1b8582-70ba-40d0-a583-43e520c50cac" providerId="ADAL" clId="{8267641C-1E34-48BB-9C4A-B6CEC2AF88F3}" dt="2022-03-14T16:22:59.262" v="1574"/>
          <ac:spMkLst>
            <pc:docMk/>
            <pc:sldMk cId="1562465643" sldId="395"/>
            <ac:spMk id="8" creationId="{B7C71F66-DFF3-4C0B-9041-D79D8ABBBFE7}"/>
          </ac:spMkLst>
        </pc:spChg>
        <pc:spChg chg="del">
          <ac:chgData name="Szymanski, Sebastian" userId="bf1b8582-70ba-40d0-a583-43e520c50cac" providerId="ADAL" clId="{8267641C-1E34-48BB-9C4A-B6CEC2AF88F3}" dt="2022-03-14T16:25:24.912" v="1578"/>
          <ac:spMkLst>
            <pc:docMk/>
            <pc:sldMk cId="1562465643" sldId="395"/>
            <ac:spMk id="9" creationId="{18E600C1-6F34-4274-824B-F5E7BADD4699}"/>
          </ac:spMkLst>
        </pc:spChg>
        <pc:spChg chg="add mod">
          <ac:chgData name="Szymanski, Sebastian" userId="bf1b8582-70ba-40d0-a583-43e520c50cac" providerId="ADAL" clId="{8267641C-1E34-48BB-9C4A-B6CEC2AF88F3}" dt="2022-03-14T15:29:03.981" v="174"/>
          <ac:spMkLst>
            <pc:docMk/>
            <pc:sldMk cId="1562465643" sldId="395"/>
            <ac:spMk id="15" creationId="{23C9AA7E-1C1D-4893-A2B6-86A15F256CB7}"/>
          </ac:spMkLst>
        </pc:spChg>
        <pc:spChg chg="add mod">
          <ac:chgData name="Szymanski, Sebastian" userId="bf1b8582-70ba-40d0-a583-43e520c50cac" providerId="ADAL" clId="{8267641C-1E34-48BB-9C4A-B6CEC2AF88F3}" dt="2022-03-14T16:41:21.530" v="2012" actId="14100"/>
          <ac:spMkLst>
            <pc:docMk/>
            <pc:sldMk cId="1562465643" sldId="395"/>
            <ac:spMk id="17" creationId="{1F48F636-ACF3-4553-872C-C76872E56CA6}"/>
          </ac:spMkLst>
        </pc:spChg>
        <pc:spChg chg="add mod">
          <ac:chgData name="Szymanski, Sebastian" userId="bf1b8582-70ba-40d0-a583-43e520c50cac" providerId="ADAL" clId="{8267641C-1E34-48BB-9C4A-B6CEC2AF88F3}" dt="2022-03-14T15:29:14.834" v="188" actId="20577"/>
          <ac:spMkLst>
            <pc:docMk/>
            <pc:sldMk cId="1562465643" sldId="395"/>
            <ac:spMk id="22" creationId="{A1DFA649-B427-4A33-A201-C90B7F6E473D}"/>
          </ac:spMkLst>
        </pc:spChg>
        <pc:spChg chg="del">
          <ac:chgData name="Szymanski, Sebastian" userId="bf1b8582-70ba-40d0-a583-43e520c50cac" providerId="ADAL" clId="{8267641C-1E34-48BB-9C4A-B6CEC2AF88F3}" dt="2022-03-14T15:29:01.700" v="172" actId="478"/>
          <ac:spMkLst>
            <pc:docMk/>
            <pc:sldMk cId="1562465643" sldId="395"/>
            <ac:spMk id="56" creationId="{65B1EECD-64DE-1941-8AC3-F07C6550E29D}"/>
          </ac:spMkLst>
        </pc:spChg>
      </pc:sldChg>
      <pc:sldChg chg="addSp delSp modSp add mod">
        <pc:chgData name="Szymanski, Sebastian" userId="bf1b8582-70ba-40d0-a583-43e520c50cac" providerId="ADAL" clId="{8267641C-1E34-48BB-9C4A-B6CEC2AF88F3}" dt="2022-03-14T16:48:06.755" v="2365" actId="478"/>
        <pc:sldMkLst>
          <pc:docMk/>
          <pc:sldMk cId="1570512021" sldId="396"/>
        </pc:sldMkLst>
        <pc:spChg chg="add del mod">
          <ac:chgData name="Szymanski, Sebastian" userId="bf1b8582-70ba-40d0-a583-43e520c50cac" providerId="ADAL" clId="{8267641C-1E34-48BB-9C4A-B6CEC2AF88F3}" dt="2022-03-14T16:48:06.755" v="2365" actId="478"/>
          <ac:spMkLst>
            <pc:docMk/>
            <pc:sldMk cId="1570512021" sldId="396"/>
            <ac:spMk id="2" creationId="{8B257608-9A4A-4E94-86AC-E990E66AEDEF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30" creationId="{9AF7359C-7E0C-484E-919E-4383BB9C579B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34" creationId="{14976224-3E74-4345-B1C6-BF1D86FE33E4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43" creationId="{68F9A82D-C1CF-4ACE-A832-B981CB4EE38A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53" creationId="{F5DFCF4E-080F-476C-832C-F909D77C79D6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54" creationId="{F1CA0B5B-A3CF-4646-864C-9B828566BC3D}"/>
          </ac:spMkLst>
        </pc:spChg>
        <pc:spChg chg="mod">
          <ac:chgData name="Szymanski, Sebastian" userId="bf1b8582-70ba-40d0-a583-43e520c50cac" providerId="ADAL" clId="{8267641C-1E34-48BB-9C4A-B6CEC2AF88F3}" dt="2022-03-14T16:47:44.717" v="2353" actId="20577"/>
          <ac:spMkLst>
            <pc:docMk/>
            <pc:sldMk cId="1570512021" sldId="396"/>
            <ac:spMk id="59" creationId="{2B91D12E-C9D4-434D-87DA-88F93A78A5B9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60" creationId="{C8DCB792-B735-D140-A8B8-429611D21F54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61" creationId="{5B4EBF4C-DDAB-CD4B-AA2E-7FCCCC30AD39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62" creationId="{9FD644F4-AB42-F840-AAAC-66AA24838C6D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64" creationId="{528C03C5-C1F2-5E48-91B5-EC30CBC2C6AD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98" creationId="{DD62619B-485C-5544-ACFE-01574EFD09D9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1" creationId="{B15ACDE9-B5F3-1445-BC3E-A5180FB9899D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2" creationId="{29B462A6-79B0-8345-9D8D-0BEB884F100F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3" creationId="{D9F778A1-80B4-9F48-BE8E-ADD2F1709A4C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5" creationId="{51873D4F-D7E2-4A43-94DB-4866FB5F4728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6" creationId="{B1810BA8-98C1-4F90-9271-CFD0579FED7C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8" creationId="{B9C94020-B917-4E54-B727-4AFE1D046EBC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09" creationId="{283C484F-900C-4AC4-9960-FE30420D13BD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11" creationId="{189330F3-4471-4EED-B010-037C59A0917F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13" creationId="{2CFD410B-242F-449B-8242-81AF3B43F343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14" creationId="{847302B4-7D20-48E3-B1CD-6299228FA202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15" creationId="{2F799762-9D9A-450E-9AD9-95A0F5AAE3E8}"/>
          </ac:spMkLst>
        </pc:spChg>
        <pc:spChg chg="del">
          <ac:chgData name="Szymanski, Sebastian" userId="bf1b8582-70ba-40d0-a583-43e520c50cac" providerId="ADAL" clId="{8267641C-1E34-48BB-9C4A-B6CEC2AF88F3}" dt="2022-03-14T16:47:49.378" v="2354" actId="478"/>
          <ac:spMkLst>
            <pc:docMk/>
            <pc:sldMk cId="1570512021" sldId="396"/>
            <ac:spMk id="125" creationId="{B743E69C-56BF-43EF-A0D4-2479389FCAE8}"/>
          </ac:spMkLst>
        </pc:s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38" creationId="{C8B4BCBC-7193-9747-97DE-5DF61BABA129}"/>
          </ac:grpSpMkLst>
        </pc:gr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77" creationId="{8BEE891B-A77E-0743-9850-BEC2EF886024}"/>
          </ac:grpSpMkLst>
        </pc:gr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84" creationId="{4A4C39C5-F553-7B4E-96D0-965DA779AAB2}"/>
          </ac:grpSpMkLst>
        </pc:gr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91" creationId="{49A29823-6DF7-C84A-B2B0-0F26B9DDA4CF}"/>
          </ac:grpSpMkLst>
        </pc:gr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117" creationId="{53B7B5EF-C17B-4FEB-997F-D8034448C1C5}"/>
          </ac:grpSpMkLst>
        </pc:grpChg>
        <pc:grpChg chg="del">
          <ac:chgData name="Szymanski, Sebastian" userId="bf1b8582-70ba-40d0-a583-43e520c50cac" providerId="ADAL" clId="{8267641C-1E34-48BB-9C4A-B6CEC2AF88F3}" dt="2022-03-14T16:47:49.378" v="2354" actId="478"/>
          <ac:grpSpMkLst>
            <pc:docMk/>
            <pc:sldMk cId="1570512021" sldId="396"/>
            <ac:grpSpMk id="122" creationId="{BAEB993A-544A-48EF-B147-51B3E93FD275}"/>
          </ac:grpSpMkLst>
        </pc:grpChg>
        <pc:cxnChg chg="del">
          <ac:chgData name="Szymanski, Sebastian" userId="bf1b8582-70ba-40d0-a583-43e520c50cac" providerId="ADAL" clId="{8267641C-1E34-48BB-9C4A-B6CEC2AF88F3}" dt="2022-03-14T16:47:49.378" v="2354" actId="478"/>
          <ac:cxnSpMkLst>
            <pc:docMk/>
            <pc:sldMk cId="1570512021" sldId="396"/>
            <ac:cxnSpMk id="4" creationId="{E329541A-BF6D-7546-A2C4-A053DEB1C71A}"/>
          </ac:cxnSpMkLst>
        </pc:cxnChg>
      </pc:sldChg>
      <pc:sldMasterChg chg="addSp delSp modSp mod modSldLayout">
        <pc:chgData name="Szymanski, Sebastian" userId="bf1b8582-70ba-40d0-a583-43e520c50cac" providerId="ADAL" clId="{8267641C-1E34-48BB-9C4A-B6CEC2AF88F3}" dt="2022-03-14T16:55:18.665" v="2366" actId="166"/>
        <pc:sldMasterMkLst>
          <pc:docMk/>
          <pc:sldMasterMk cId="0" sldId="2147483688"/>
        </pc:sldMasterMkLst>
        <pc:spChg chg="add del mod">
          <ac:chgData name="Szymanski, Sebastian" userId="bf1b8582-70ba-40d0-a583-43e520c50cac" providerId="ADAL" clId="{8267641C-1E34-48BB-9C4A-B6CEC2AF88F3}" dt="2022-03-14T16:26:00.499" v="1579" actId="478"/>
          <ac:spMkLst>
            <pc:docMk/>
            <pc:sldMasterMk cId="0" sldId="2147483688"/>
            <ac:spMk id="4" creationId="{90E9D9D8-8DD3-4B7E-835D-41574CD77277}"/>
          </ac:spMkLst>
        </pc:spChg>
        <pc:spChg chg="add mod ord">
          <ac:chgData name="Szymanski, Sebastian" userId="bf1b8582-70ba-40d0-a583-43e520c50cac" providerId="ADAL" clId="{8267641C-1E34-48BB-9C4A-B6CEC2AF88F3}" dt="2022-03-14T16:55:18.665" v="2366" actId="166"/>
          <ac:spMkLst>
            <pc:docMk/>
            <pc:sldMasterMk cId="0" sldId="2147483688"/>
            <ac:spMk id="5" creationId="{1E1E469F-EF92-428A-B95D-43C3E73686FF}"/>
          </ac:spMkLst>
        </pc:spChg>
        <pc:sldLayoutChg chg="addSp modSp">
          <pc:chgData name="Szymanski, Sebastian" userId="bf1b8582-70ba-40d0-a583-43e520c50cac" providerId="ADAL" clId="{8267641C-1E34-48BB-9C4A-B6CEC2AF88F3}" dt="2022-03-14T16:17:10.894" v="1566"/>
          <pc:sldLayoutMkLst>
            <pc:docMk/>
            <pc:sldMasterMk cId="0" sldId="2147483688"/>
            <pc:sldLayoutMk cId="0" sldId="2147483679"/>
          </pc:sldLayoutMkLst>
          <pc:spChg chg="add mod">
            <ac:chgData name="Szymanski, Sebastian" userId="bf1b8582-70ba-40d0-a583-43e520c50cac" providerId="ADAL" clId="{8267641C-1E34-48BB-9C4A-B6CEC2AF88F3}" dt="2022-03-14T16:17:10.894" v="1566"/>
            <ac:spMkLst>
              <pc:docMk/>
              <pc:sldMasterMk cId="0" sldId="2147483688"/>
              <pc:sldLayoutMk cId="0" sldId="2147483679"/>
              <ac:spMk id="2" creationId="{5F57941B-81F3-4268-A258-961B1B22D48C}"/>
            </ac:spMkLst>
          </pc:spChg>
        </pc:sldLayoutChg>
        <pc:sldLayoutChg chg="addSp modSp">
          <pc:chgData name="Szymanski, Sebastian" userId="bf1b8582-70ba-40d0-a583-43e520c50cac" providerId="ADAL" clId="{8267641C-1E34-48BB-9C4A-B6CEC2AF88F3}" dt="2022-03-14T16:17:07.709" v="1563"/>
          <pc:sldLayoutMkLst>
            <pc:docMk/>
            <pc:sldMasterMk cId="0" sldId="2147483681"/>
            <pc:sldLayoutMk cId="526458277" sldId="2147483683"/>
          </pc:sldLayoutMkLst>
          <pc:spChg chg="add mod">
            <ac:chgData name="Szymanski, Sebastian" userId="bf1b8582-70ba-40d0-a583-43e520c50cac" providerId="ADAL" clId="{8267641C-1E34-48BB-9C4A-B6CEC2AF88F3}" dt="2022-03-14T16:17:07.709" v="1563"/>
            <ac:spMkLst>
              <pc:docMk/>
              <pc:sldMasterMk cId="0" sldId="2147483681"/>
              <pc:sldLayoutMk cId="526458277" sldId="2147483683"/>
              <ac:spMk id="4" creationId="{BE1CBF02-79A8-42B3-8C58-FBD677E9CC2F}"/>
            </ac:spMkLst>
          </pc:spChg>
        </pc:sldLayoutChg>
        <pc:sldLayoutChg chg="addSp modSp">
          <pc:chgData name="Szymanski, Sebastian" userId="bf1b8582-70ba-40d0-a583-43e520c50cac" providerId="ADAL" clId="{8267641C-1E34-48BB-9C4A-B6CEC2AF88F3}" dt="2022-03-14T16:17:09.400" v="1564"/>
          <pc:sldLayoutMkLst>
            <pc:docMk/>
            <pc:sldMasterMk cId="0" sldId="2147483681"/>
            <pc:sldLayoutMk cId="1048285304" sldId="2147483684"/>
          </pc:sldLayoutMkLst>
          <pc:spChg chg="add mod">
            <ac:chgData name="Szymanski, Sebastian" userId="bf1b8582-70ba-40d0-a583-43e520c50cac" providerId="ADAL" clId="{8267641C-1E34-48BB-9C4A-B6CEC2AF88F3}" dt="2022-03-14T16:17:09.400" v="1564"/>
            <ac:spMkLst>
              <pc:docMk/>
              <pc:sldMasterMk cId="0" sldId="2147483681"/>
              <pc:sldLayoutMk cId="1048285304" sldId="2147483684"/>
              <ac:spMk id="4" creationId="{413D4E04-200C-4266-8108-138063BA4BCC}"/>
            </ac:spMkLst>
          </pc:spChg>
        </pc:sldLayoutChg>
        <pc:sldLayoutChg chg="addSp modSp">
          <pc:chgData name="Szymanski, Sebastian" userId="bf1b8582-70ba-40d0-a583-43e520c50cac" providerId="ADAL" clId="{8267641C-1E34-48BB-9C4A-B6CEC2AF88F3}" dt="2022-03-14T16:17:10.145" v="1565"/>
          <pc:sldLayoutMkLst>
            <pc:docMk/>
            <pc:sldMasterMk cId="0" sldId="2147483688"/>
            <pc:sldLayoutMk cId="198921104" sldId="2147483685"/>
          </pc:sldLayoutMkLst>
          <pc:spChg chg="add mod">
            <ac:chgData name="Szymanski, Sebastian" userId="bf1b8582-70ba-40d0-a583-43e520c50cac" providerId="ADAL" clId="{8267641C-1E34-48BB-9C4A-B6CEC2AF88F3}" dt="2022-03-14T16:17:10.145" v="1565"/>
            <ac:spMkLst>
              <pc:docMk/>
              <pc:sldMasterMk cId="0" sldId="2147483688"/>
              <pc:sldLayoutMk cId="198921104" sldId="2147483685"/>
              <ac:spMk id="5" creationId="{4AB147F5-7429-4F6F-89AD-C10BEDB66132}"/>
            </ac:spMkLst>
          </pc:spChg>
        </pc:sldLayoutChg>
        <pc:sldLayoutChg chg="delSp modSp mod">
          <pc:chgData name="Szymanski, Sebastian" userId="bf1b8582-70ba-40d0-a583-43e520c50cac" providerId="ADAL" clId="{8267641C-1E34-48BB-9C4A-B6CEC2AF88F3}" dt="2022-03-14T16:26:13.647" v="1580" actId="478"/>
          <pc:sldLayoutMkLst>
            <pc:docMk/>
            <pc:sldMasterMk cId="0" sldId="2147483681"/>
            <pc:sldLayoutMk cId="3876121965" sldId="2147483686"/>
          </pc:sldLayoutMkLst>
          <pc:spChg chg="del mod">
            <ac:chgData name="Szymanski, Sebastian" userId="bf1b8582-70ba-40d0-a583-43e520c50cac" providerId="ADAL" clId="{8267641C-1E34-48BB-9C4A-B6CEC2AF88F3}" dt="2022-03-14T16:26:13.647" v="1580" actId="478"/>
            <ac:spMkLst>
              <pc:docMk/>
              <pc:sldMasterMk cId="0" sldId="2147483681"/>
              <pc:sldLayoutMk cId="3876121965" sldId="2147483686"/>
              <ac:spMk id="6" creationId="{90F617D6-666C-4F6E-8943-B2D48A16B9C0}"/>
            </ac:spMkLst>
          </pc:spChg>
        </pc:sldLayoutChg>
        <pc:sldLayoutChg chg="addSp delSp modSp">
          <pc:chgData name="Szymanski, Sebastian" userId="bf1b8582-70ba-40d0-a583-43e520c50cac" providerId="ADAL" clId="{8267641C-1E34-48BB-9C4A-B6CEC2AF88F3}" dt="2022-03-14T16:23:03.852" v="1577"/>
          <pc:sldLayoutMkLst>
            <pc:docMk/>
            <pc:sldMasterMk cId="0" sldId="2147483681"/>
            <pc:sldLayoutMk cId="2718305764" sldId="2147483687"/>
          </pc:sldLayoutMkLst>
          <pc:spChg chg="add del mod">
            <ac:chgData name="Szymanski, Sebastian" userId="bf1b8582-70ba-40d0-a583-43e520c50cac" providerId="ADAL" clId="{8267641C-1E34-48BB-9C4A-B6CEC2AF88F3}" dt="2022-03-14T16:23:03.852" v="1577"/>
            <ac:spMkLst>
              <pc:docMk/>
              <pc:sldMasterMk cId="0" sldId="2147483681"/>
              <pc:sldLayoutMk cId="2718305764" sldId="2147483687"/>
              <ac:spMk id="3" creationId="{A7057875-CA39-44CE-879C-A1F4638FD625}"/>
            </ac:spMkLst>
          </pc:spChg>
        </pc:sldLayoutChg>
      </pc:sldMasterChg>
    </pc:docChg>
  </pc:docChgLst>
  <pc:docChgLst>
    <pc:chgData name="Yannik Wodarczak" userId="d1ec489c-0925-446f-beeb-c50445db38dd" providerId="ADAL" clId="{5F4B032B-8383-4B12-A815-7F78941C63F8}"/>
    <pc:docChg chg="undo custSel modSld">
      <pc:chgData name="Yannik Wodarczak" userId="d1ec489c-0925-446f-beeb-c50445db38dd" providerId="ADAL" clId="{5F4B032B-8383-4B12-A815-7F78941C63F8}" dt="2022-03-14T22:14:13.062" v="423"/>
      <pc:docMkLst>
        <pc:docMk/>
      </pc:docMkLst>
      <pc:sldChg chg="addSp modSp mod">
        <pc:chgData name="Yannik Wodarczak" userId="d1ec489c-0925-446f-beeb-c50445db38dd" providerId="ADAL" clId="{5F4B032B-8383-4B12-A815-7F78941C63F8}" dt="2022-03-14T21:38:59.614" v="262" actId="1076"/>
        <pc:sldMkLst>
          <pc:docMk/>
          <pc:sldMk cId="3458610168" sldId="262"/>
        </pc:sldMkLst>
        <pc:spChg chg="add mod">
          <ac:chgData name="Yannik Wodarczak" userId="d1ec489c-0925-446f-beeb-c50445db38dd" providerId="ADAL" clId="{5F4B032B-8383-4B12-A815-7F78941C63F8}" dt="2022-03-14T21:38:59.614" v="262" actId="1076"/>
          <ac:spMkLst>
            <pc:docMk/>
            <pc:sldMk cId="3458610168" sldId="262"/>
            <ac:spMk id="12" creationId="{2FB5439D-0B33-446C-997F-47787AFD3D65}"/>
          </ac:spMkLst>
        </pc:spChg>
        <pc:spChg chg="mod">
          <ac:chgData name="Yannik Wodarczak" userId="d1ec489c-0925-446f-beeb-c50445db38dd" providerId="ADAL" clId="{5F4B032B-8383-4B12-A815-7F78941C63F8}" dt="2022-03-14T21:20:54.294" v="201" actId="1076"/>
          <ac:spMkLst>
            <pc:docMk/>
            <pc:sldMk cId="3458610168" sldId="262"/>
            <ac:spMk id="14" creationId="{31CA81BE-3CB8-432A-9D46-181506899FAB}"/>
          </ac:spMkLst>
        </pc:spChg>
        <pc:picChg chg="mod">
          <ac:chgData name="Yannik Wodarczak" userId="d1ec489c-0925-446f-beeb-c50445db38dd" providerId="ADAL" clId="{5F4B032B-8383-4B12-A815-7F78941C63F8}" dt="2022-03-14T21:20:47.112" v="200" actId="14100"/>
          <ac:picMkLst>
            <pc:docMk/>
            <pc:sldMk cId="3458610168" sldId="262"/>
            <ac:picMk id="8" creationId="{3A1F0A2B-7DF8-4436-AEB3-8DAC34C97B8F}"/>
          </ac:picMkLst>
        </pc:picChg>
        <pc:cxnChg chg="mod">
          <ac:chgData name="Yannik Wodarczak" userId="d1ec489c-0925-446f-beeb-c50445db38dd" providerId="ADAL" clId="{5F4B032B-8383-4B12-A815-7F78941C63F8}" dt="2022-03-14T21:33:12.856" v="244" actId="14100"/>
          <ac:cxnSpMkLst>
            <pc:docMk/>
            <pc:sldMk cId="3458610168" sldId="262"/>
            <ac:cxnSpMk id="4" creationId="{3A20E8AA-FCD9-450F-A811-A15558ED0B6B}"/>
          </ac:cxnSpMkLst>
        </pc:cxnChg>
      </pc:sldChg>
      <pc:sldChg chg="addSp modSp mod">
        <pc:chgData name="Yannik Wodarczak" userId="d1ec489c-0925-446f-beeb-c50445db38dd" providerId="ADAL" clId="{5F4B032B-8383-4B12-A815-7F78941C63F8}" dt="2022-03-14T21:46:44.356" v="314" actId="14100"/>
        <pc:sldMkLst>
          <pc:docMk/>
          <pc:sldMk cId="437665843" sldId="264"/>
        </pc:sldMkLst>
        <pc:spChg chg="add mod">
          <ac:chgData name="Yannik Wodarczak" userId="d1ec489c-0925-446f-beeb-c50445db38dd" providerId="ADAL" clId="{5F4B032B-8383-4B12-A815-7F78941C63F8}" dt="2022-03-14T21:39:10.169" v="275" actId="20577"/>
          <ac:spMkLst>
            <pc:docMk/>
            <pc:sldMk cId="437665843" sldId="264"/>
            <ac:spMk id="16" creationId="{2F905C31-B7B3-469D-8B41-5360C8260B9B}"/>
          </ac:spMkLst>
        </pc:spChg>
        <pc:spChg chg="mod">
          <ac:chgData name="Yannik Wodarczak" userId="d1ec489c-0925-446f-beeb-c50445db38dd" providerId="ADAL" clId="{5F4B032B-8383-4B12-A815-7F78941C63F8}" dt="2022-03-14T21:28:45.445" v="228" actId="1076"/>
          <ac:spMkLst>
            <pc:docMk/>
            <pc:sldMk cId="437665843" sldId="264"/>
            <ac:spMk id="17" creationId="{969C9325-518E-4438-B466-C76C5793771E}"/>
          </ac:spMkLst>
        </pc:spChg>
        <pc:picChg chg="mod">
          <ac:chgData name="Yannik Wodarczak" userId="d1ec489c-0925-446f-beeb-c50445db38dd" providerId="ADAL" clId="{5F4B032B-8383-4B12-A815-7F78941C63F8}" dt="2022-03-14T21:21:12.117" v="203" actId="14100"/>
          <ac:picMkLst>
            <pc:docMk/>
            <pc:sldMk cId="437665843" sldId="264"/>
            <ac:picMk id="3" creationId="{E2ABE2F0-30B9-45FC-A685-FEE6DCCF68EA}"/>
          </ac:picMkLst>
        </pc:picChg>
        <pc:cxnChg chg="mod">
          <ac:chgData name="Yannik Wodarczak" userId="d1ec489c-0925-446f-beeb-c50445db38dd" providerId="ADAL" clId="{5F4B032B-8383-4B12-A815-7F78941C63F8}" dt="2022-03-14T21:46:44.356" v="314" actId="14100"/>
          <ac:cxnSpMkLst>
            <pc:docMk/>
            <pc:sldMk cId="437665843" sldId="264"/>
            <ac:cxnSpMk id="14" creationId="{5B307008-6DAE-4BB8-8C79-76747D9F5057}"/>
          </ac:cxnSpMkLst>
        </pc:cxnChg>
        <pc:cxnChg chg="mod">
          <ac:chgData name="Yannik Wodarczak" userId="d1ec489c-0925-446f-beeb-c50445db38dd" providerId="ADAL" clId="{5F4B032B-8383-4B12-A815-7F78941C63F8}" dt="2022-03-14T21:28:48.584" v="229" actId="14100"/>
          <ac:cxnSpMkLst>
            <pc:docMk/>
            <pc:sldMk cId="437665843" sldId="264"/>
            <ac:cxnSpMk id="15" creationId="{23BFFBBF-5859-4098-8ADC-F570D2194B41}"/>
          </ac:cxnSpMkLst>
        </pc:cxnChg>
      </pc:sldChg>
      <pc:sldChg chg="addSp modSp mod">
        <pc:chgData name="Yannik Wodarczak" userId="d1ec489c-0925-446f-beeb-c50445db38dd" providerId="ADAL" clId="{5F4B032B-8383-4B12-A815-7F78941C63F8}" dt="2022-03-14T21:47:20.618" v="317" actId="14100"/>
        <pc:sldMkLst>
          <pc:docMk/>
          <pc:sldMk cId="2425419694" sldId="265"/>
        </pc:sldMkLst>
        <pc:spChg chg="mod">
          <ac:chgData name="Yannik Wodarczak" userId="d1ec489c-0925-446f-beeb-c50445db38dd" providerId="ADAL" clId="{5F4B032B-8383-4B12-A815-7F78941C63F8}" dt="2022-03-14T21:29:16.222" v="232" actId="14100"/>
          <ac:spMkLst>
            <pc:docMk/>
            <pc:sldMk cId="2425419694" sldId="265"/>
            <ac:spMk id="22" creationId="{F8AA8025-B2C6-4168-913A-D3869DAC6B2A}"/>
          </ac:spMkLst>
        </pc:spChg>
        <pc:spChg chg="add mod">
          <ac:chgData name="Yannik Wodarczak" userId="d1ec489c-0925-446f-beeb-c50445db38dd" providerId="ADAL" clId="{5F4B032B-8383-4B12-A815-7F78941C63F8}" dt="2022-03-14T21:39:18.021" v="288" actId="20577"/>
          <ac:spMkLst>
            <pc:docMk/>
            <pc:sldMk cId="2425419694" sldId="265"/>
            <ac:spMk id="23" creationId="{30FD9F94-4960-4FDE-8522-3CFE2D4A1DB7}"/>
          </ac:spMkLst>
        </pc:spChg>
        <pc:spChg chg="mod">
          <ac:chgData name="Yannik Wodarczak" userId="d1ec489c-0925-446f-beeb-c50445db38dd" providerId="ADAL" clId="{5F4B032B-8383-4B12-A815-7F78941C63F8}" dt="2022-03-14T21:28:59.051" v="230" actId="1076"/>
          <ac:spMkLst>
            <pc:docMk/>
            <pc:sldMk cId="2425419694" sldId="265"/>
            <ac:spMk id="29" creationId="{028A7FD5-35CF-4C96-A644-9E00A51E1DF1}"/>
          </ac:spMkLst>
        </pc:spChg>
        <pc:spChg chg="mod">
          <ac:chgData name="Yannik Wodarczak" userId="d1ec489c-0925-446f-beeb-c50445db38dd" providerId="ADAL" clId="{5F4B032B-8383-4B12-A815-7F78941C63F8}" dt="2022-03-14T21:29:05.697" v="231" actId="1076"/>
          <ac:spMkLst>
            <pc:docMk/>
            <pc:sldMk cId="2425419694" sldId="265"/>
            <ac:spMk id="33" creationId="{CE6BBBAC-D367-4079-8467-A8F3823DC0D4}"/>
          </ac:spMkLst>
        </pc:spChg>
        <pc:picChg chg="mod">
          <ac:chgData name="Yannik Wodarczak" userId="d1ec489c-0925-446f-beeb-c50445db38dd" providerId="ADAL" clId="{5F4B032B-8383-4B12-A815-7F78941C63F8}" dt="2022-03-14T21:21:24.391" v="204" actId="14100"/>
          <ac:picMkLst>
            <pc:docMk/>
            <pc:sldMk cId="2425419694" sldId="265"/>
            <ac:picMk id="6" creationId="{8EB0DFB3-7899-4D4E-BF05-4FF9591B0E3F}"/>
          </ac:picMkLst>
        </pc:picChg>
        <pc:cxnChg chg="mod">
          <ac:chgData name="Yannik Wodarczak" userId="d1ec489c-0925-446f-beeb-c50445db38dd" providerId="ADAL" clId="{5F4B032B-8383-4B12-A815-7F78941C63F8}" dt="2022-03-14T21:29:16.222" v="232" actId="14100"/>
          <ac:cxnSpMkLst>
            <pc:docMk/>
            <pc:sldMk cId="2425419694" sldId="265"/>
            <ac:cxnSpMk id="21" creationId="{71FFB9C4-ECCC-43D5-91B4-43B272637756}"/>
          </ac:cxnSpMkLst>
        </pc:cxnChg>
        <pc:cxnChg chg="mod">
          <ac:chgData name="Yannik Wodarczak" userId="d1ec489c-0925-446f-beeb-c50445db38dd" providerId="ADAL" clId="{5F4B032B-8383-4B12-A815-7F78941C63F8}" dt="2022-03-14T21:29:22.184" v="233" actId="14100"/>
          <ac:cxnSpMkLst>
            <pc:docMk/>
            <pc:sldMk cId="2425419694" sldId="265"/>
            <ac:cxnSpMk id="28" creationId="{AD103727-3EFB-4B44-9111-76A6864CCF5C}"/>
          </ac:cxnSpMkLst>
        </pc:cxnChg>
        <pc:cxnChg chg="mod">
          <ac:chgData name="Yannik Wodarczak" userId="d1ec489c-0925-446f-beeb-c50445db38dd" providerId="ADAL" clId="{5F4B032B-8383-4B12-A815-7F78941C63F8}" dt="2022-03-14T21:29:24.782" v="234" actId="14100"/>
          <ac:cxnSpMkLst>
            <pc:docMk/>
            <pc:sldMk cId="2425419694" sldId="265"/>
            <ac:cxnSpMk id="32" creationId="{AA913679-74D3-415E-807F-8473491ABA31}"/>
          </ac:cxnSpMkLst>
        </pc:cxnChg>
        <pc:cxnChg chg="mod">
          <ac:chgData name="Yannik Wodarczak" userId="d1ec489c-0925-446f-beeb-c50445db38dd" providerId="ADAL" clId="{5F4B032B-8383-4B12-A815-7F78941C63F8}" dt="2022-03-14T21:47:20.618" v="317" actId="14100"/>
          <ac:cxnSpMkLst>
            <pc:docMk/>
            <pc:sldMk cId="2425419694" sldId="265"/>
            <ac:cxnSpMk id="36" creationId="{5BDA60BF-73D0-49F1-9378-57AF48ACE019}"/>
          </ac:cxnSpMkLst>
        </pc:cxnChg>
      </pc:sldChg>
      <pc:sldChg chg="addSp delSp modSp mod">
        <pc:chgData name="Yannik Wodarczak" userId="d1ec489c-0925-446f-beeb-c50445db38dd" providerId="ADAL" clId="{5F4B032B-8383-4B12-A815-7F78941C63F8}" dt="2022-03-14T21:53:32.599" v="340" actId="20577"/>
        <pc:sldMkLst>
          <pc:docMk/>
          <pc:sldMk cId="2114061285" sldId="268"/>
        </pc:sldMkLst>
        <pc:spChg chg="add mod">
          <ac:chgData name="Yannik Wodarczak" userId="d1ec489c-0925-446f-beeb-c50445db38dd" providerId="ADAL" clId="{5F4B032B-8383-4B12-A815-7F78941C63F8}" dt="2022-03-14T21:53:32.599" v="340" actId="20577"/>
          <ac:spMkLst>
            <pc:docMk/>
            <pc:sldMk cId="2114061285" sldId="268"/>
            <ac:spMk id="26" creationId="{82305BD6-EC4E-46A8-BD8F-EE4D69FF3302}"/>
          </ac:spMkLst>
        </pc:spChg>
        <pc:spChg chg="mod">
          <ac:chgData name="Yannik Wodarczak" userId="d1ec489c-0925-446f-beeb-c50445db38dd" providerId="ADAL" clId="{5F4B032B-8383-4B12-A815-7F78941C63F8}" dt="2022-03-14T21:29:54.796" v="236" actId="1076"/>
          <ac:spMkLst>
            <pc:docMk/>
            <pc:sldMk cId="2114061285" sldId="268"/>
            <ac:spMk id="33" creationId="{2B5AF09A-69FA-45DB-84C5-B341BD0D42D7}"/>
          </ac:spMkLst>
        </pc:spChg>
        <pc:spChg chg="mod">
          <ac:chgData name="Yannik Wodarczak" userId="d1ec489c-0925-446f-beeb-c50445db38dd" providerId="ADAL" clId="{5F4B032B-8383-4B12-A815-7F78941C63F8}" dt="2022-03-14T21:29:58.862" v="237" actId="1076"/>
          <ac:spMkLst>
            <pc:docMk/>
            <pc:sldMk cId="2114061285" sldId="268"/>
            <ac:spMk id="35" creationId="{7609D9D4-578C-4DB0-9BF1-B46C8824A9EB}"/>
          </ac:spMkLst>
        </pc:spChg>
        <pc:spChg chg="mod">
          <ac:chgData name="Yannik Wodarczak" userId="d1ec489c-0925-446f-beeb-c50445db38dd" providerId="ADAL" clId="{5F4B032B-8383-4B12-A815-7F78941C63F8}" dt="2022-03-14T21:30:03.252" v="238" actId="1076"/>
          <ac:spMkLst>
            <pc:docMk/>
            <pc:sldMk cId="2114061285" sldId="268"/>
            <ac:spMk id="37" creationId="{3569DEE0-A5B9-4E35-BDC1-2A431A878CAD}"/>
          </ac:spMkLst>
        </pc:spChg>
        <pc:spChg chg="mod">
          <ac:chgData name="Yannik Wodarczak" userId="d1ec489c-0925-446f-beeb-c50445db38dd" providerId="ADAL" clId="{5F4B032B-8383-4B12-A815-7F78941C63F8}" dt="2022-03-14T21:30:05.603" v="239" actId="1076"/>
          <ac:spMkLst>
            <pc:docMk/>
            <pc:sldMk cId="2114061285" sldId="268"/>
            <ac:spMk id="41" creationId="{C1485117-618A-4456-947C-393FF8D03336}"/>
          </ac:spMkLst>
        </pc:spChg>
        <pc:picChg chg="add del mod">
          <ac:chgData name="Yannik Wodarczak" userId="d1ec489c-0925-446f-beeb-c50445db38dd" providerId="ADAL" clId="{5F4B032B-8383-4B12-A815-7F78941C63F8}" dt="2022-03-14T21:22:08.629" v="211" actId="14100"/>
          <ac:picMkLst>
            <pc:docMk/>
            <pc:sldMk cId="2114061285" sldId="268"/>
            <ac:picMk id="3" creationId="{DD33234E-031E-4B86-8E2B-8AD4F065BB51}"/>
          </ac:picMkLst>
        </pc:picChg>
        <pc:cxnChg chg="mod">
          <ac:chgData name="Yannik Wodarczak" userId="d1ec489c-0925-446f-beeb-c50445db38dd" providerId="ADAL" clId="{5F4B032B-8383-4B12-A815-7F78941C63F8}" dt="2022-03-14T21:30:22.987" v="243" actId="14100"/>
          <ac:cxnSpMkLst>
            <pc:docMk/>
            <pc:sldMk cId="2114061285" sldId="268"/>
            <ac:cxnSpMk id="31" creationId="{52EF1A8A-356A-4A14-B8B6-0E866060388D}"/>
          </ac:cxnSpMkLst>
        </pc:cxnChg>
        <pc:cxnChg chg="mod">
          <ac:chgData name="Yannik Wodarczak" userId="d1ec489c-0925-446f-beeb-c50445db38dd" providerId="ADAL" clId="{5F4B032B-8383-4B12-A815-7F78941C63F8}" dt="2022-03-14T21:30:12.989" v="240" actId="14100"/>
          <ac:cxnSpMkLst>
            <pc:docMk/>
            <pc:sldMk cId="2114061285" sldId="268"/>
            <ac:cxnSpMk id="34" creationId="{A4D8CA08-6484-4EF9-A2D0-F293E8777B24}"/>
          </ac:cxnSpMkLst>
        </pc:cxnChg>
        <pc:cxnChg chg="mod">
          <ac:chgData name="Yannik Wodarczak" userId="d1ec489c-0925-446f-beeb-c50445db38dd" providerId="ADAL" clId="{5F4B032B-8383-4B12-A815-7F78941C63F8}" dt="2022-03-14T21:30:15.673" v="241" actId="14100"/>
          <ac:cxnSpMkLst>
            <pc:docMk/>
            <pc:sldMk cId="2114061285" sldId="268"/>
            <ac:cxnSpMk id="36" creationId="{F94A9D91-F8B1-43CF-B47B-AD3A3C06C494}"/>
          </ac:cxnSpMkLst>
        </pc:cxnChg>
        <pc:cxnChg chg="mod">
          <ac:chgData name="Yannik Wodarczak" userId="d1ec489c-0925-446f-beeb-c50445db38dd" providerId="ADAL" clId="{5F4B032B-8383-4B12-A815-7F78941C63F8}" dt="2022-03-14T21:30:17.901" v="242" actId="14100"/>
          <ac:cxnSpMkLst>
            <pc:docMk/>
            <pc:sldMk cId="2114061285" sldId="268"/>
            <ac:cxnSpMk id="40" creationId="{729D2543-F142-4B58-94EF-AC24BF4B5BBB}"/>
          </ac:cxnSpMkLst>
        </pc:cxnChg>
        <pc:cxnChg chg="mod">
          <ac:chgData name="Yannik Wodarczak" userId="d1ec489c-0925-446f-beeb-c50445db38dd" providerId="ADAL" clId="{5F4B032B-8383-4B12-A815-7F78941C63F8}" dt="2022-03-14T21:42:28.773" v="293" actId="14100"/>
          <ac:cxnSpMkLst>
            <pc:docMk/>
            <pc:sldMk cId="2114061285" sldId="268"/>
            <ac:cxnSpMk id="52" creationId="{2A0C08CB-53CA-4CA8-A64C-C0AA5C77B5CF}"/>
          </ac:cxnSpMkLst>
        </pc:cxnChg>
      </pc:sldChg>
      <pc:sldChg chg="modSp mod">
        <pc:chgData name="Yannik Wodarczak" userId="d1ec489c-0925-446f-beeb-c50445db38dd" providerId="ADAL" clId="{5F4B032B-8383-4B12-A815-7F78941C63F8}" dt="2022-03-14T21:22:56.437" v="212" actId="1076"/>
        <pc:sldMkLst>
          <pc:docMk/>
          <pc:sldMk cId="3770143676" sldId="270"/>
        </pc:sldMkLst>
        <pc:spChg chg="mod ord">
          <ac:chgData name="Yannik Wodarczak" userId="d1ec489c-0925-446f-beeb-c50445db38dd" providerId="ADAL" clId="{5F4B032B-8383-4B12-A815-7F78941C63F8}" dt="2022-03-14T21:14:34.744" v="150" actId="1076"/>
          <ac:spMkLst>
            <pc:docMk/>
            <pc:sldMk cId="3770143676" sldId="270"/>
            <ac:spMk id="14" creationId="{5BD92BDF-09D8-49C9-A638-FF0DD1EB006B}"/>
          </ac:spMkLst>
        </pc:spChg>
        <pc:spChg chg="mod ord">
          <ac:chgData name="Yannik Wodarczak" userId="d1ec489c-0925-446f-beeb-c50445db38dd" providerId="ADAL" clId="{5F4B032B-8383-4B12-A815-7F78941C63F8}" dt="2022-03-14T21:14:55.222" v="152" actId="14100"/>
          <ac:spMkLst>
            <pc:docMk/>
            <pc:sldMk cId="3770143676" sldId="270"/>
            <ac:spMk id="24" creationId="{22664895-0A2C-4418-A858-B3E7ED5950AC}"/>
          </ac:spMkLst>
        </pc:spChg>
        <pc:picChg chg="mod ord">
          <ac:chgData name="Yannik Wodarczak" userId="d1ec489c-0925-446f-beeb-c50445db38dd" providerId="ADAL" clId="{5F4B032B-8383-4B12-A815-7F78941C63F8}" dt="2022-03-14T21:22:56.437" v="212" actId="1076"/>
          <ac:picMkLst>
            <pc:docMk/>
            <pc:sldMk cId="3770143676" sldId="270"/>
            <ac:picMk id="4" creationId="{F8B3FFB6-9B0C-4B10-9528-CBDD3F596B18}"/>
          </ac:picMkLst>
        </pc:picChg>
        <pc:cxnChg chg="mod">
          <ac:chgData name="Yannik Wodarczak" userId="d1ec489c-0925-446f-beeb-c50445db38dd" providerId="ADAL" clId="{5F4B032B-8383-4B12-A815-7F78941C63F8}" dt="2022-03-14T21:14:34.744" v="150" actId="1076"/>
          <ac:cxnSpMkLst>
            <pc:docMk/>
            <pc:sldMk cId="3770143676" sldId="270"/>
            <ac:cxnSpMk id="13" creationId="{99AEBBE1-4EDD-49E6-980B-DF8CEF8CE397}"/>
          </ac:cxnSpMkLst>
        </pc:cxnChg>
        <pc:cxnChg chg="mod ord">
          <ac:chgData name="Yannik Wodarczak" userId="d1ec489c-0925-446f-beeb-c50445db38dd" providerId="ADAL" clId="{5F4B032B-8383-4B12-A815-7F78941C63F8}" dt="2022-03-14T21:14:59.967" v="153" actId="14100"/>
          <ac:cxnSpMkLst>
            <pc:docMk/>
            <pc:sldMk cId="3770143676" sldId="270"/>
            <ac:cxnSpMk id="23" creationId="{CD43ABD9-5D74-4BC0-A75F-8C1EDAEC1F49}"/>
          </ac:cxnSpMkLst>
        </pc:cxnChg>
      </pc:sldChg>
      <pc:sldChg chg="modSp mod">
        <pc:chgData name="Yannik Wodarczak" userId="d1ec489c-0925-446f-beeb-c50445db38dd" providerId="ADAL" clId="{5F4B032B-8383-4B12-A815-7F78941C63F8}" dt="2022-03-14T21:23:15.847" v="213" actId="1076"/>
        <pc:sldMkLst>
          <pc:docMk/>
          <pc:sldMk cId="3892933314" sldId="271"/>
        </pc:sldMkLst>
        <pc:picChg chg="mod ord">
          <ac:chgData name="Yannik Wodarczak" userId="d1ec489c-0925-446f-beeb-c50445db38dd" providerId="ADAL" clId="{5F4B032B-8383-4B12-A815-7F78941C63F8}" dt="2022-03-14T21:23:15.847" v="213" actId="1076"/>
          <ac:picMkLst>
            <pc:docMk/>
            <pc:sldMk cId="3892933314" sldId="271"/>
            <ac:picMk id="3" creationId="{6DBEE9D7-C51F-43E4-8D7D-4DF631E82D30}"/>
          </ac:picMkLst>
        </pc:picChg>
      </pc:sldChg>
      <pc:sldChg chg="modSp mod">
        <pc:chgData name="Yannik Wodarczak" userId="d1ec489c-0925-446f-beeb-c50445db38dd" providerId="ADAL" clId="{5F4B032B-8383-4B12-A815-7F78941C63F8}" dt="2022-03-14T21:23:28.759" v="214" actId="1076"/>
        <pc:sldMkLst>
          <pc:docMk/>
          <pc:sldMk cId="1264707183" sldId="272"/>
        </pc:sldMkLst>
        <pc:picChg chg="mod ord">
          <ac:chgData name="Yannik Wodarczak" userId="d1ec489c-0925-446f-beeb-c50445db38dd" providerId="ADAL" clId="{5F4B032B-8383-4B12-A815-7F78941C63F8}" dt="2022-03-14T21:23:28.759" v="214" actId="1076"/>
          <ac:picMkLst>
            <pc:docMk/>
            <pc:sldMk cId="1264707183" sldId="272"/>
            <ac:picMk id="3" creationId="{1EB873E9-3AB3-4B6A-BC46-8DD50B2CAA59}"/>
          </ac:picMkLst>
        </pc:picChg>
      </pc:sldChg>
      <pc:sldChg chg="modSp mod">
        <pc:chgData name="Yannik Wodarczak" userId="d1ec489c-0925-446f-beeb-c50445db38dd" providerId="ADAL" clId="{5F4B032B-8383-4B12-A815-7F78941C63F8}" dt="2022-03-14T21:23:41.504" v="215" actId="1076"/>
        <pc:sldMkLst>
          <pc:docMk/>
          <pc:sldMk cId="229250134" sldId="273"/>
        </pc:sldMkLst>
        <pc:picChg chg="mod ord">
          <ac:chgData name="Yannik Wodarczak" userId="d1ec489c-0925-446f-beeb-c50445db38dd" providerId="ADAL" clId="{5F4B032B-8383-4B12-A815-7F78941C63F8}" dt="2022-03-14T21:23:41.504" v="215" actId="1076"/>
          <ac:picMkLst>
            <pc:docMk/>
            <pc:sldMk cId="229250134" sldId="273"/>
            <ac:picMk id="3" creationId="{DFB92BC4-05C9-4D3E-8674-340340706B5F}"/>
          </ac:picMkLst>
        </pc:picChg>
      </pc:sldChg>
      <pc:sldChg chg="modSp mod">
        <pc:chgData name="Yannik Wodarczak" userId="d1ec489c-0925-446f-beeb-c50445db38dd" providerId="ADAL" clId="{5F4B032B-8383-4B12-A815-7F78941C63F8}" dt="2022-03-14T21:23:49.160" v="216" actId="1076"/>
        <pc:sldMkLst>
          <pc:docMk/>
          <pc:sldMk cId="3944732576" sldId="274"/>
        </pc:sldMkLst>
        <pc:picChg chg="mod ord">
          <ac:chgData name="Yannik Wodarczak" userId="d1ec489c-0925-446f-beeb-c50445db38dd" providerId="ADAL" clId="{5F4B032B-8383-4B12-A815-7F78941C63F8}" dt="2022-03-14T21:23:49.160" v="216" actId="1076"/>
          <ac:picMkLst>
            <pc:docMk/>
            <pc:sldMk cId="3944732576" sldId="274"/>
            <ac:picMk id="3" creationId="{D2FC0294-58F4-402A-9BCF-E1BB0023F470}"/>
          </ac:picMkLst>
        </pc:picChg>
      </pc:sldChg>
      <pc:sldChg chg="modSp mod">
        <pc:chgData name="Yannik Wodarczak" userId="d1ec489c-0925-446f-beeb-c50445db38dd" providerId="ADAL" clId="{5F4B032B-8383-4B12-A815-7F78941C63F8}" dt="2022-03-14T21:24:32.055" v="219" actId="1076"/>
        <pc:sldMkLst>
          <pc:docMk/>
          <pc:sldMk cId="352212532" sldId="276"/>
        </pc:sldMkLst>
        <pc:picChg chg="mod ord">
          <ac:chgData name="Yannik Wodarczak" userId="d1ec489c-0925-446f-beeb-c50445db38dd" providerId="ADAL" clId="{5F4B032B-8383-4B12-A815-7F78941C63F8}" dt="2022-03-14T21:24:32.055" v="219" actId="1076"/>
          <ac:picMkLst>
            <pc:docMk/>
            <pc:sldMk cId="352212532" sldId="276"/>
            <ac:picMk id="7" creationId="{1EF08C62-3C23-4BB2-869F-E1F13133D165}"/>
          </ac:picMkLst>
        </pc:picChg>
      </pc:sldChg>
      <pc:sldChg chg="modSp mod">
        <pc:chgData name="Yannik Wodarczak" userId="d1ec489c-0925-446f-beeb-c50445db38dd" providerId="ADAL" clId="{5F4B032B-8383-4B12-A815-7F78941C63F8}" dt="2022-03-14T21:23:55.661" v="217" actId="1076"/>
        <pc:sldMkLst>
          <pc:docMk/>
          <pc:sldMk cId="2425751893" sldId="277"/>
        </pc:sldMkLst>
        <pc:picChg chg="mod ord">
          <ac:chgData name="Yannik Wodarczak" userId="d1ec489c-0925-446f-beeb-c50445db38dd" providerId="ADAL" clId="{5F4B032B-8383-4B12-A815-7F78941C63F8}" dt="2022-03-14T21:23:55.661" v="217" actId="1076"/>
          <ac:picMkLst>
            <pc:docMk/>
            <pc:sldMk cId="2425751893" sldId="277"/>
            <ac:picMk id="3" creationId="{2CB2DFEB-309B-4B56-97CA-102486643C6F}"/>
          </ac:picMkLst>
        </pc:picChg>
      </pc:sldChg>
      <pc:sldChg chg="addSp delSp modSp mod">
        <pc:chgData name="Yannik Wodarczak" userId="d1ec489c-0925-446f-beeb-c50445db38dd" providerId="ADAL" clId="{5F4B032B-8383-4B12-A815-7F78941C63F8}" dt="2022-03-14T22:10:46.193" v="402" actId="1076"/>
        <pc:sldMkLst>
          <pc:docMk/>
          <pc:sldMk cId="1388969496" sldId="313"/>
        </pc:sldMkLst>
        <pc:spChg chg="ord">
          <ac:chgData name="Yannik Wodarczak" userId="d1ec489c-0925-446f-beeb-c50445db38dd" providerId="ADAL" clId="{5F4B032B-8383-4B12-A815-7F78941C63F8}" dt="2022-03-14T22:09:56.700" v="396" actId="167"/>
          <ac:spMkLst>
            <pc:docMk/>
            <pc:sldMk cId="1388969496" sldId="313"/>
            <ac:spMk id="3" creationId="{9A7E4815-8478-2444-8217-62E23FA860BB}"/>
          </ac:spMkLst>
        </pc:spChg>
        <pc:spChg chg="add mod ord">
          <ac:chgData name="Yannik Wodarczak" userId="d1ec489c-0925-446f-beeb-c50445db38dd" providerId="ADAL" clId="{5F4B032B-8383-4B12-A815-7F78941C63F8}" dt="2022-03-14T22:09:51.109" v="395" actId="167"/>
          <ac:spMkLst>
            <pc:docMk/>
            <pc:sldMk cId="1388969496" sldId="313"/>
            <ac:spMk id="5" creationId="{70DAA470-3F1C-4CF7-9557-2775C4EB2CF0}"/>
          </ac:spMkLst>
        </pc:spChg>
        <pc:spChg chg="mod ord">
          <ac:chgData name="Yannik Wodarczak" userId="d1ec489c-0925-446f-beeb-c50445db38dd" providerId="ADAL" clId="{5F4B032B-8383-4B12-A815-7F78941C63F8}" dt="2022-03-14T22:10:04.126" v="397" actId="1076"/>
          <ac:spMkLst>
            <pc:docMk/>
            <pc:sldMk cId="1388969496" sldId="313"/>
            <ac:spMk id="31" creationId="{CEAF8C5B-2DD1-458C-BAB9-B321BE27639D}"/>
          </ac:spMkLst>
        </pc:spChg>
        <pc:spChg chg="mod">
          <ac:chgData name="Yannik Wodarczak" userId="d1ec489c-0925-446f-beeb-c50445db38dd" providerId="ADAL" clId="{5F4B032B-8383-4B12-A815-7F78941C63F8}" dt="2022-03-14T22:09:36.149" v="392" actId="1076"/>
          <ac:spMkLst>
            <pc:docMk/>
            <pc:sldMk cId="1388969496" sldId="313"/>
            <ac:spMk id="32" creationId="{54CD4B04-35EE-4A6F-9C9A-913081E54359}"/>
          </ac:spMkLst>
        </pc:spChg>
        <pc:spChg chg="mod ord">
          <ac:chgData name="Yannik Wodarczak" userId="d1ec489c-0925-446f-beeb-c50445db38dd" providerId="ADAL" clId="{5F4B032B-8383-4B12-A815-7F78941C63F8}" dt="2022-03-14T22:10:46.193" v="402" actId="1076"/>
          <ac:spMkLst>
            <pc:docMk/>
            <pc:sldMk cId="1388969496" sldId="313"/>
            <ac:spMk id="33" creationId="{9FB68E46-6C4D-483D-BDEC-6B09839112DF}"/>
          </ac:spMkLst>
        </pc:spChg>
        <pc:spChg chg="ord">
          <ac:chgData name="Yannik Wodarczak" userId="d1ec489c-0925-446f-beeb-c50445db38dd" providerId="ADAL" clId="{5F4B032B-8383-4B12-A815-7F78941C63F8}" dt="2022-03-14T22:09:27.711" v="391" actId="167"/>
          <ac:spMkLst>
            <pc:docMk/>
            <pc:sldMk cId="1388969496" sldId="313"/>
            <ac:spMk id="35" creationId="{77249C1F-BE4E-4267-9C2A-4E374BFB9937}"/>
          </ac:spMkLst>
        </pc:spChg>
        <pc:spChg chg="add del mod">
          <ac:chgData name="Yannik Wodarczak" userId="d1ec489c-0925-446f-beeb-c50445db38dd" providerId="ADAL" clId="{5F4B032B-8383-4B12-A815-7F78941C63F8}" dt="2022-03-14T22:07:25.719" v="372" actId="478"/>
          <ac:spMkLst>
            <pc:docMk/>
            <pc:sldMk cId="1388969496" sldId="313"/>
            <ac:spMk id="36" creationId="{1E841144-CE08-473A-91FD-4FBF78FA0684}"/>
          </ac:spMkLst>
        </pc:spChg>
        <pc:spChg chg="add mod">
          <ac:chgData name="Yannik Wodarczak" userId="d1ec489c-0925-446f-beeb-c50445db38dd" providerId="ADAL" clId="{5F4B032B-8383-4B12-A815-7F78941C63F8}" dt="2022-03-14T22:10:23.024" v="399" actId="1076"/>
          <ac:spMkLst>
            <pc:docMk/>
            <pc:sldMk cId="1388969496" sldId="313"/>
            <ac:spMk id="41" creationId="{3082D768-A154-457C-B6BF-25D54D0BBBB4}"/>
          </ac:spMkLst>
        </pc:spChg>
        <pc:spChg chg="add mod ord">
          <ac:chgData name="Yannik Wodarczak" userId="d1ec489c-0925-446f-beeb-c50445db38dd" providerId="ADAL" clId="{5F4B032B-8383-4B12-A815-7F78941C63F8}" dt="2022-03-14T22:09:23.820" v="390" actId="167"/>
          <ac:spMkLst>
            <pc:docMk/>
            <pc:sldMk cId="1388969496" sldId="313"/>
            <ac:spMk id="42" creationId="{6CDEFD72-240D-419C-81F7-E8577499997E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2:00:05.647" v="362" actId="1076"/>
        <pc:sldMkLst>
          <pc:docMk/>
          <pc:sldMk cId="1189524617" sldId="322"/>
        </pc:sldMkLst>
        <pc:spChg chg="del mod">
          <ac:chgData name="Yannik Wodarczak" userId="d1ec489c-0925-446f-beeb-c50445db38dd" providerId="ADAL" clId="{5F4B032B-8383-4B12-A815-7F78941C63F8}" dt="2022-03-14T21:59:26.896" v="358" actId="478"/>
          <ac:spMkLst>
            <pc:docMk/>
            <pc:sldMk cId="1189524617" sldId="322"/>
            <ac:spMk id="26" creationId="{6DDCB6CD-3006-41B3-8AA9-AF9DE7815958}"/>
          </ac:spMkLst>
        </pc:spChg>
        <pc:spChg chg="add mod">
          <ac:chgData name="Yannik Wodarczak" userId="d1ec489c-0925-446f-beeb-c50445db38dd" providerId="ADAL" clId="{5F4B032B-8383-4B12-A815-7F78941C63F8}" dt="2022-03-14T21:59:32.128" v="359"/>
          <ac:spMkLst>
            <pc:docMk/>
            <pc:sldMk cId="1189524617" sldId="322"/>
            <ac:spMk id="31" creationId="{123B866F-B6D3-4B49-B7DC-12E59B389B0F}"/>
          </ac:spMkLst>
        </pc:spChg>
        <pc:spChg chg="mod">
          <ac:chgData name="Yannik Wodarczak" userId="d1ec489c-0925-446f-beeb-c50445db38dd" providerId="ADAL" clId="{5F4B032B-8383-4B12-A815-7F78941C63F8}" dt="2022-03-14T21:59:53.693" v="360" actId="1076"/>
          <ac:spMkLst>
            <pc:docMk/>
            <pc:sldMk cId="1189524617" sldId="322"/>
            <ac:spMk id="52" creationId="{303A5E11-A7A9-5644-B35A-6CBA4B507B67}"/>
          </ac:spMkLst>
        </pc:spChg>
        <pc:spChg chg="mod">
          <ac:chgData name="Yannik Wodarczak" userId="d1ec489c-0925-446f-beeb-c50445db38dd" providerId="ADAL" clId="{5F4B032B-8383-4B12-A815-7F78941C63F8}" dt="2022-03-14T21:59:53.693" v="360" actId="1076"/>
          <ac:spMkLst>
            <pc:docMk/>
            <pc:sldMk cId="1189524617" sldId="322"/>
            <ac:spMk id="53" creationId="{5A6090B4-FAED-E948-9655-5EB2A5625559}"/>
          </ac:spMkLst>
        </pc:spChg>
        <pc:spChg chg="mod">
          <ac:chgData name="Yannik Wodarczak" userId="d1ec489c-0925-446f-beeb-c50445db38dd" providerId="ADAL" clId="{5F4B032B-8383-4B12-A815-7F78941C63F8}" dt="2022-03-14T21:59:53.693" v="360" actId="1076"/>
          <ac:spMkLst>
            <pc:docMk/>
            <pc:sldMk cId="1189524617" sldId="322"/>
            <ac:spMk id="54" creationId="{007D01D6-DABA-6A4D-8D3C-ECCD52540C98}"/>
          </ac:spMkLst>
        </pc:spChg>
        <pc:spChg chg="mod">
          <ac:chgData name="Yannik Wodarczak" userId="d1ec489c-0925-446f-beeb-c50445db38dd" providerId="ADAL" clId="{5F4B032B-8383-4B12-A815-7F78941C63F8}" dt="2022-03-14T21:59:53.693" v="360" actId="1076"/>
          <ac:spMkLst>
            <pc:docMk/>
            <pc:sldMk cId="1189524617" sldId="322"/>
            <ac:spMk id="55" creationId="{23FA439E-5DE0-C443-91A5-0F85CD5AD7F2}"/>
          </ac:spMkLst>
        </pc:spChg>
        <pc:spChg chg="mod">
          <ac:chgData name="Yannik Wodarczak" userId="d1ec489c-0925-446f-beeb-c50445db38dd" providerId="ADAL" clId="{5F4B032B-8383-4B12-A815-7F78941C63F8}" dt="2022-03-14T21:59:53.693" v="360" actId="1076"/>
          <ac:spMkLst>
            <pc:docMk/>
            <pc:sldMk cId="1189524617" sldId="322"/>
            <ac:spMk id="62" creationId="{B3E6D322-F097-514C-B1B7-E1E5667E30AA}"/>
          </ac:spMkLst>
        </pc:spChg>
        <pc:spChg chg="mod">
          <ac:chgData name="Yannik Wodarczak" userId="d1ec489c-0925-446f-beeb-c50445db38dd" providerId="ADAL" clId="{5F4B032B-8383-4B12-A815-7F78941C63F8}" dt="2022-03-14T22:00:05.647" v="362" actId="1076"/>
          <ac:spMkLst>
            <pc:docMk/>
            <pc:sldMk cId="1189524617" sldId="322"/>
            <ac:spMk id="63" creationId="{867820A5-7835-BA48-8642-C575D401C08C}"/>
          </ac:spMkLst>
        </pc:spChg>
        <pc:spChg chg="mod">
          <ac:chgData name="Yannik Wodarczak" userId="d1ec489c-0925-446f-beeb-c50445db38dd" providerId="ADAL" clId="{5F4B032B-8383-4B12-A815-7F78941C63F8}" dt="2022-03-14T22:00:00.068" v="361" actId="1076"/>
          <ac:spMkLst>
            <pc:docMk/>
            <pc:sldMk cId="1189524617" sldId="322"/>
            <ac:spMk id="64" creationId="{79A9DEEA-30BD-2841-9403-638853F74A99}"/>
          </ac:spMkLst>
        </pc:spChg>
        <pc:grpChg chg="mod">
          <ac:chgData name="Yannik Wodarczak" userId="d1ec489c-0925-446f-beeb-c50445db38dd" providerId="ADAL" clId="{5F4B032B-8383-4B12-A815-7F78941C63F8}" dt="2022-03-14T21:59:53.693" v="360" actId="1076"/>
          <ac:grpSpMkLst>
            <pc:docMk/>
            <pc:sldMk cId="1189524617" sldId="322"/>
            <ac:grpSpMk id="38" creationId="{A7F11C25-73B6-8641-B88C-66BFAD4466DF}"/>
          </ac:grpSpMkLst>
        </pc:grpChg>
        <pc:picChg chg="mod">
          <ac:chgData name="Yannik Wodarczak" userId="d1ec489c-0925-446f-beeb-c50445db38dd" providerId="ADAL" clId="{5F4B032B-8383-4B12-A815-7F78941C63F8}" dt="2022-03-14T21:59:53.693" v="360" actId="1076"/>
          <ac:picMkLst>
            <pc:docMk/>
            <pc:sldMk cId="1189524617" sldId="322"/>
            <ac:picMk id="66" creationId="{A87085D9-7DCF-8C44-8EF9-84DA38911261}"/>
          </ac:picMkLst>
        </pc:picChg>
      </pc:sldChg>
      <pc:sldChg chg="modSp mod modAnim">
        <pc:chgData name="Yannik Wodarczak" userId="d1ec489c-0925-446f-beeb-c50445db38dd" providerId="ADAL" clId="{5F4B032B-8383-4B12-A815-7F78941C63F8}" dt="2022-03-14T21:52:12.043" v="322"/>
        <pc:sldMkLst>
          <pc:docMk/>
          <pc:sldMk cId="1988788751" sldId="332"/>
        </pc:sldMkLst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9" creationId="{D9353843-E6A0-4330-B1C7-CA19CE85E3DB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10" creationId="{4C178EC3-71AC-4BEE-89D7-4A9F1CABC59A}"/>
          </ac:spMkLst>
        </pc:spChg>
        <pc:spChg chg="mod">
          <ac:chgData name="Yannik Wodarczak" userId="d1ec489c-0925-446f-beeb-c50445db38dd" providerId="ADAL" clId="{5F4B032B-8383-4B12-A815-7F78941C63F8}" dt="2022-03-14T21:05:25.100" v="118" actId="1076"/>
          <ac:spMkLst>
            <pc:docMk/>
            <pc:sldMk cId="1988788751" sldId="332"/>
            <ac:spMk id="23" creationId="{8DDE7C49-9992-4936-A6C3-F8F9EC0164ED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30" creationId="{14DED7EB-89B4-4A4C-A81D-EE70510CF99F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31" creationId="{3BD6EEA0-2E3B-4443-9251-0045BFC9DD53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33" creationId="{D469AE4B-8C78-4A18-8F03-4C64E2118F2A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34" creationId="{7A9D11BE-5D3B-4F4B-BD1E-7A9515F3A57D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47" creationId="{A69940A0-8C68-4E0B-BDCA-DEEEEC7E77A8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49" creationId="{BB2BB958-872E-4BBE-811E-684B04745D4A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50" creationId="{12D8D760-207E-4829-B17F-8E1474C96BCF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51" creationId="{378FD82B-AEA6-4325-BB71-3F86591AC64C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53" creationId="{7B1E948E-2053-44EE-A256-8EFE0DFF1304}"/>
          </ac:spMkLst>
        </pc:spChg>
        <pc:spChg chg="mod">
          <ac:chgData name="Yannik Wodarczak" userId="d1ec489c-0925-446f-beeb-c50445db38dd" providerId="ADAL" clId="{5F4B032B-8383-4B12-A815-7F78941C63F8}" dt="2022-03-14T21:07:57.333" v="136" actId="1076"/>
          <ac:spMkLst>
            <pc:docMk/>
            <pc:sldMk cId="1988788751" sldId="332"/>
            <ac:spMk id="54" creationId="{57AB43AD-AEB8-4AC2-A57A-DA056409EDED}"/>
          </ac:spMkLst>
        </pc:spChg>
      </pc:sldChg>
      <pc:sldChg chg="modSp mod">
        <pc:chgData name="Yannik Wodarczak" userId="d1ec489c-0925-446f-beeb-c50445db38dd" providerId="ADAL" clId="{5F4B032B-8383-4B12-A815-7F78941C63F8}" dt="2022-03-14T21:24:25.311" v="218" actId="1076"/>
        <pc:sldMkLst>
          <pc:docMk/>
          <pc:sldMk cId="4162291366" sldId="334"/>
        </pc:sldMkLst>
        <pc:picChg chg="mod ord">
          <ac:chgData name="Yannik Wodarczak" userId="d1ec489c-0925-446f-beeb-c50445db38dd" providerId="ADAL" clId="{5F4B032B-8383-4B12-A815-7F78941C63F8}" dt="2022-03-14T21:24:25.311" v="218" actId="1076"/>
          <ac:picMkLst>
            <pc:docMk/>
            <pc:sldMk cId="4162291366" sldId="334"/>
            <ac:picMk id="3" creationId="{8D897CC8-2F48-4508-B566-7F947F9F5398}"/>
          </ac:picMkLst>
        </pc:picChg>
      </pc:sldChg>
      <pc:sldChg chg="modSp mod">
        <pc:chgData name="Yannik Wodarczak" userId="d1ec489c-0925-446f-beeb-c50445db38dd" providerId="ADAL" clId="{5F4B032B-8383-4B12-A815-7F78941C63F8}" dt="2022-03-14T21:24:40.316" v="220" actId="1076"/>
        <pc:sldMkLst>
          <pc:docMk/>
          <pc:sldMk cId="194611792" sldId="335"/>
        </pc:sldMkLst>
        <pc:picChg chg="mod ord">
          <ac:chgData name="Yannik Wodarczak" userId="d1ec489c-0925-446f-beeb-c50445db38dd" providerId="ADAL" clId="{5F4B032B-8383-4B12-A815-7F78941C63F8}" dt="2022-03-14T21:24:40.316" v="220" actId="1076"/>
          <ac:picMkLst>
            <pc:docMk/>
            <pc:sldMk cId="194611792" sldId="335"/>
            <ac:picMk id="3" creationId="{3439F343-A1AF-421C-ABB9-FF2A46F76E7C}"/>
          </ac:picMkLst>
        </pc:picChg>
      </pc:sldChg>
      <pc:sldChg chg="addSp delSp modSp mod">
        <pc:chgData name="Yannik Wodarczak" userId="d1ec489c-0925-446f-beeb-c50445db38dd" providerId="ADAL" clId="{5F4B032B-8383-4B12-A815-7F78941C63F8}" dt="2022-03-14T21:24:49.837" v="221" actId="1076"/>
        <pc:sldMkLst>
          <pc:docMk/>
          <pc:sldMk cId="2516203056" sldId="336"/>
        </pc:sldMkLst>
        <pc:picChg chg="add del mod ord">
          <ac:chgData name="Yannik Wodarczak" userId="d1ec489c-0925-446f-beeb-c50445db38dd" providerId="ADAL" clId="{5F4B032B-8383-4B12-A815-7F78941C63F8}" dt="2022-03-14T21:24:49.837" v="221" actId="1076"/>
          <ac:picMkLst>
            <pc:docMk/>
            <pc:sldMk cId="2516203056" sldId="336"/>
            <ac:picMk id="3" creationId="{3C0AE0E0-770D-4813-BCCA-C43CC7777CD3}"/>
          </ac:picMkLst>
        </pc:picChg>
      </pc:sldChg>
      <pc:sldChg chg="delSp modSp mod">
        <pc:chgData name="Yannik Wodarczak" userId="d1ec489c-0925-446f-beeb-c50445db38dd" providerId="ADAL" clId="{5F4B032B-8383-4B12-A815-7F78941C63F8}" dt="2022-03-14T21:28:14.075" v="227" actId="14100"/>
        <pc:sldMkLst>
          <pc:docMk/>
          <pc:sldMk cId="1792867965" sldId="337"/>
        </pc:sldMkLst>
        <pc:spChg chg="mod ord">
          <ac:chgData name="Yannik Wodarczak" userId="d1ec489c-0925-446f-beeb-c50445db38dd" providerId="ADAL" clId="{5F4B032B-8383-4B12-A815-7F78941C63F8}" dt="2022-03-14T21:28:14.075" v="227" actId="14100"/>
          <ac:spMkLst>
            <pc:docMk/>
            <pc:sldMk cId="1792867965" sldId="337"/>
            <ac:spMk id="10" creationId="{F2661F62-6E9D-4299-B959-44B0240C914E}"/>
          </ac:spMkLst>
        </pc:spChg>
        <pc:picChg chg="del mod ord">
          <ac:chgData name="Yannik Wodarczak" userId="d1ec489c-0925-446f-beeb-c50445db38dd" providerId="ADAL" clId="{5F4B032B-8383-4B12-A815-7F78941C63F8}" dt="2022-03-14T21:25:11.345" v="223" actId="1076"/>
          <ac:picMkLst>
            <pc:docMk/>
            <pc:sldMk cId="1792867965" sldId="337"/>
            <ac:picMk id="3" creationId="{A3F43C0A-D8F2-4231-A72E-C7458528B352}"/>
          </ac:picMkLst>
        </pc:picChg>
      </pc:sldChg>
      <pc:sldChg chg="modSp mod">
        <pc:chgData name="Yannik Wodarczak" userId="d1ec489c-0925-446f-beeb-c50445db38dd" providerId="ADAL" clId="{5F4B032B-8383-4B12-A815-7F78941C63F8}" dt="2022-03-14T21:25:27.527" v="225" actId="1076"/>
        <pc:sldMkLst>
          <pc:docMk/>
          <pc:sldMk cId="4293179552" sldId="338"/>
        </pc:sldMkLst>
        <pc:picChg chg="mod ord">
          <ac:chgData name="Yannik Wodarczak" userId="d1ec489c-0925-446f-beeb-c50445db38dd" providerId="ADAL" clId="{5F4B032B-8383-4B12-A815-7F78941C63F8}" dt="2022-03-14T21:25:27.527" v="225" actId="1076"/>
          <ac:picMkLst>
            <pc:docMk/>
            <pc:sldMk cId="4293179552" sldId="338"/>
            <ac:picMk id="7" creationId="{5EA015DD-4C22-44F2-AAA7-454AA5EAFE4B}"/>
          </ac:picMkLst>
        </pc:picChg>
      </pc:sldChg>
      <pc:sldChg chg="modSp mod">
        <pc:chgData name="Yannik Wodarczak" userId="d1ec489c-0925-446f-beeb-c50445db38dd" providerId="ADAL" clId="{5F4B032B-8383-4B12-A815-7F78941C63F8}" dt="2022-03-14T22:01:20.424" v="365" actId="1076"/>
        <pc:sldMkLst>
          <pc:docMk/>
          <pc:sldMk cId="3342713687" sldId="350"/>
        </pc:sldMkLst>
        <pc:spChg chg="mod">
          <ac:chgData name="Yannik Wodarczak" userId="d1ec489c-0925-446f-beeb-c50445db38dd" providerId="ADAL" clId="{5F4B032B-8383-4B12-A815-7F78941C63F8}" dt="2022-03-14T22:01:20.424" v="365" actId="1076"/>
          <ac:spMkLst>
            <pc:docMk/>
            <pc:sldMk cId="3342713687" sldId="350"/>
            <ac:spMk id="19" creationId="{D5CA5B61-191F-41C6-AED0-93BF132E082E}"/>
          </ac:spMkLst>
        </pc:spChg>
        <pc:picChg chg="mod">
          <ac:chgData name="Yannik Wodarczak" userId="d1ec489c-0925-446f-beeb-c50445db38dd" providerId="ADAL" clId="{5F4B032B-8383-4B12-A815-7F78941C63F8}" dt="2022-03-14T22:01:13.769" v="364" actId="1076"/>
          <ac:picMkLst>
            <pc:docMk/>
            <pc:sldMk cId="3342713687" sldId="350"/>
            <ac:picMk id="18" creationId="{67A82A4B-8E09-4D60-B338-1A245E26B9B6}"/>
          </ac:picMkLst>
        </pc:picChg>
      </pc:sldChg>
      <pc:sldChg chg="modSp mod">
        <pc:chgData name="Yannik Wodarczak" userId="d1ec489c-0925-446f-beeb-c50445db38dd" providerId="ADAL" clId="{5F4B032B-8383-4B12-A815-7F78941C63F8}" dt="2022-03-14T22:00:30.655" v="363" actId="1076"/>
        <pc:sldMkLst>
          <pc:docMk/>
          <pc:sldMk cId="1732223823" sldId="352"/>
        </pc:sldMkLst>
        <pc:picChg chg="mod">
          <ac:chgData name="Yannik Wodarczak" userId="d1ec489c-0925-446f-beeb-c50445db38dd" providerId="ADAL" clId="{5F4B032B-8383-4B12-A815-7F78941C63F8}" dt="2022-03-14T22:00:30.655" v="363" actId="1076"/>
          <ac:picMkLst>
            <pc:docMk/>
            <pc:sldMk cId="1732223823" sldId="352"/>
            <ac:picMk id="10" creationId="{8297924D-58A0-4C52-9BCE-5A89F7ECBC19}"/>
          </ac:picMkLst>
        </pc:picChg>
      </pc:sldChg>
      <pc:sldChg chg="addSp modSp mod">
        <pc:chgData name="Yannik Wodarczak" userId="d1ec489c-0925-446f-beeb-c50445db38dd" providerId="ADAL" clId="{5F4B032B-8383-4B12-A815-7F78941C63F8}" dt="2022-03-14T21:49:37.150" v="318" actId="14100"/>
        <pc:sldMkLst>
          <pc:docMk/>
          <pc:sldMk cId="3467673206" sldId="358"/>
        </pc:sldMkLst>
        <pc:spChg chg="add mod">
          <ac:chgData name="Yannik Wodarczak" userId="d1ec489c-0925-446f-beeb-c50445db38dd" providerId="ADAL" clId="{5F4B032B-8383-4B12-A815-7F78941C63F8}" dt="2022-03-14T21:39:19.940" v="289"/>
          <ac:spMkLst>
            <pc:docMk/>
            <pc:sldMk cId="3467673206" sldId="358"/>
            <ac:spMk id="12" creationId="{2CAA6852-C416-4481-ADDF-19B346CA9BAC}"/>
          </ac:spMkLst>
        </pc:spChg>
        <pc:spChg chg="mod">
          <ac:chgData name="Yannik Wodarczak" userId="d1ec489c-0925-446f-beeb-c50445db38dd" providerId="ADAL" clId="{5F4B032B-8383-4B12-A815-7F78941C63F8}" dt="2022-03-14T21:29:45.022" v="235" actId="1076"/>
          <ac:spMkLst>
            <pc:docMk/>
            <pc:sldMk cId="3467673206" sldId="358"/>
            <ac:spMk id="14" creationId="{31CA81BE-3CB8-432A-9D46-181506899FAB}"/>
          </ac:spMkLst>
        </pc:spChg>
        <pc:picChg chg="mod">
          <ac:chgData name="Yannik Wodarczak" userId="d1ec489c-0925-446f-beeb-c50445db38dd" providerId="ADAL" clId="{5F4B032B-8383-4B12-A815-7F78941C63F8}" dt="2022-03-14T21:21:37.470" v="205" actId="14100"/>
          <ac:picMkLst>
            <pc:docMk/>
            <pc:sldMk cId="3467673206" sldId="358"/>
            <ac:picMk id="8" creationId="{3A1F0A2B-7DF8-4436-AEB3-8DAC34C97B8F}"/>
          </ac:picMkLst>
        </pc:picChg>
        <pc:cxnChg chg="mod">
          <ac:chgData name="Yannik Wodarczak" userId="d1ec489c-0925-446f-beeb-c50445db38dd" providerId="ADAL" clId="{5F4B032B-8383-4B12-A815-7F78941C63F8}" dt="2022-03-14T21:44:08.588" v="305" actId="14100"/>
          <ac:cxnSpMkLst>
            <pc:docMk/>
            <pc:sldMk cId="3467673206" sldId="358"/>
            <ac:cxnSpMk id="4" creationId="{3A20E8AA-FCD9-450F-A811-A15558ED0B6B}"/>
          </ac:cxnSpMkLst>
        </pc:cxnChg>
        <pc:cxnChg chg="mod">
          <ac:chgData name="Yannik Wodarczak" userId="d1ec489c-0925-446f-beeb-c50445db38dd" providerId="ADAL" clId="{5F4B032B-8383-4B12-A815-7F78941C63F8}" dt="2022-03-14T21:49:37.150" v="318" actId="14100"/>
          <ac:cxnSpMkLst>
            <pc:docMk/>
            <pc:sldMk cId="3467673206" sldId="358"/>
            <ac:cxnSpMk id="16" creationId="{3CFFEB92-FE49-4448-ADF7-BA01B5259F09}"/>
          </ac:cxnSpMkLst>
        </pc:cxnChg>
      </pc:sldChg>
      <pc:sldChg chg="addSp delSp modSp mod modAnim">
        <pc:chgData name="Yannik Wodarczak" userId="d1ec489c-0925-446f-beeb-c50445db38dd" providerId="ADAL" clId="{5F4B032B-8383-4B12-A815-7F78941C63F8}" dt="2022-03-14T22:12:51.909" v="411"/>
        <pc:sldMkLst>
          <pc:docMk/>
          <pc:sldMk cId="1064192550" sldId="372"/>
        </pc:sldMkLst>
        <pc:spChg chg="mod">
          <ac:chgData name="Yannik Wodarczak" userId="d1ec489c-0925-446f-beeb-c50445db38dd" providerId="ADAL" clId="{5F4B032B-8383-4B12-A815-7F78941C63F8}" dt="2022-03-14T21:01:32.747" v="87" actId="12"/>
          <ac:spMkLst>
            <pc:docMk/>
            <pc:sldMk cId="1064192550" sldId="372"/>
            <ac:spMk id="3" creationId="{8F77C9FB-01D0-40CA-90C5-87BA9969A1E8}"/>
          </ac:spMkLst>
        </pc:spChg>
        <pc:spChg chg="mod">
          <ac:chgData name="Yannik Wodarczak" userId="d1ec489c-0925-446f-beeb-c50445db38dd" providerId="ADAL" clId="{5F4B032B-8383-4B12-A815-7F78941C63F8}" dt="2022-03-14T20:58:53.389" v="57" actId="14100"/>
          <ac:spMkLst>
            <pc:docMk/>
            <pc:sldMk cId="1064192550" sldId="372"/>
            <ac:spMk id="10" creationId="{E2A561D6-DD44-4068-8041-B89289F15951}"/>
          </ac:spMkLst>
        </pc:spChg>
        <pc:spChg chg="add del mod">
          <ac:chgData name="Yannik Wodarczak" userId="d1ec489c-0925-446f-beeb-c50445db38dd" providerId="ADAL" clId="{5F4B032B-8383-4B12-A815-7F78941C63F8}" dt="2022-03-14T20:59:29.680" v="63" actId="14100"/>
          <ac:spMkLst>
            <pc:docMk/>
            <pc:sldMk cId="1064192550" sldId="372"/>
            <ac:spMk id="22" creationId="{1328C77F-94C2-49C4-BA95-5F3649E75ACF}"/>
          </ac:spMkLst>
        </pc:spChg>
        <pc:spChg chg="mod">
          <ac:chgData name="Yannik Wodarczak" userId="d1ec489c-0925-446f-beeb-c50445db38dd" providerId="ADAL" clId="{5F4B032B-8383-4B12-A815-7F78941C63F8}" dt="2022-03-14T20:58:57.749" v="58" actId="207"/>
          <ac:spMkLst>
            <pc:docMk/>
            <pc:sldMk cId="1064192550" sldId="372"/>
            <ac:spMk id="23" creationId="{3D1C891B-3049-4D95-9A36-23ABA95E78D1}"/>
          </ac:spMkLst>
        </pc:spChg>
        <pc:spChg chg="mod">
          <ac:chgData name="Yannik Wodarczak" userId="d1ec489c-0925-446f-beeb-c50445db38dd" providerId="ADAL" clId="{5F4B032B-8383-4B12-A815-7F78941C63F8}" dt="2022-03-14T21:00:48.145" v="76" actId="404"/>
          <ac:spMkLst>
            <pc:docMk/>
            <pc:sldMk cId="1064192550" sldId="372"/>
            <ac:spMk id="24" creationId="{C665203E-403C-4CD1-BE47-20F45D3866D1}"/>
          </ac:spMkLst>
        </pc:spChg>
        <pc:spChg chg="add del mod">
          <ac:chgData name="Yannik Wodarczak" userId="d1ec489c-0925-446f-beeb-c50445db38dd" providerId="ADAL" clId="{5F4B032B-8383-4B12-A815-7F78941C63F8}" dt="2022-03-14T20:59:52.525" v="69" actId="14100"/>
          <ac:spMkLst>
            <pc:docMk/>
            <pc:sldMk cId="1064192550" sldId="372"/>
            <ac:spMk id="26" creationId="{81DFAD65-955D-43CA-A729-E73847F36068}"/>
          </ac:spMkLst>
        </pc:spChg>
        <pc:spChg chg="mod">
          <ac:chgData name="Yannik Wodarczak" userId="d1ec489c-0925-446f-beeb-c50445db38dd" providerId="ADAL" clId="{5F4B032B-8383-4B12-A815-7F78941C63F8}" dt="2022-03-14T21:03:56.059" v="110" actId="1076"/>
          <ac:spMkLst>
            <pc:docMk/>
            <pc:sldMk cId="1064192550" sldId="372"/>
            <ac:spMk id="27" creationId="{2ECA5199-1767-4C30-80A8-B065835E5282}"/>
          </ac:spMkLst>
        </pc:spChg>
        <pc:spChg chg="mod">
          <ac:chgData name="Yannik Wodarczak" userId="d1ec489c-0925-446f-beeb-c50445db38dd" providerId="ADAL" clId="{5F4B032B-8383-4B12-A815-7F78941C63F8}" dt="2022-03-14T20:58:44.764" v="55" actId="14100"/>
          <ac:spMkLst>
            <pc:docMk/>
            <pc:sldMk cId="1064192550" sldId="372"/>
            <ac:spMk id="28" creationId="{3CE748E8-39DF-47AC-9B05-553AB9C605A0}"/>
          </ac:spMkLst>
        </pc:spChg>
        <pc:spChg chg="mod">
          <ac:chgData name="Yannik Wodarczak" userId="d1ec489c-0925-446f-beeb-c50445db38dd" providerId="ADAL" clId="{5F4B032B-8383-4B12-A815-7F78941C63F8}" dt="2022-03-14T21:00:56.095" v="78" actId="404"/>
          <ac:spMkLst>
            <pc:docMk/>
            <pc:sldMk cId="1064192550" sldId="372"/>
            <ac:spMk id="29" creationId="{433D32AE-A5A6-4D13-8644-B8EFE4010C20}"/>
          </ac:spMkLst>
        </pc:spChg>
        <pc:spChg chg="mod">
          <ac:chgData name="Yannik Wodarczak" userId="d1ec489c-0925-446f-beeb-c50445db38dd" providerId="ADAL" clId="{5F4B032B-8383-4B12-A815-7F78941C63F8}" dt="2022-03-14T21:01:00.856" v="80" actId="404"/>
          <ac:spMkLst>
            <pc:docMk/>
            <pc:sldMk cId="1064192550" sldId="372"/>
            <ac:spMk id="31" creationId="{E18720F5-8B96-472B-B81C-B88FC09A3144}"/>
          </ac:spMkLst>
        </pc:spChg>
        <pc:spChg chg="mod">
          <ac:chgData name="Yannik Wodarczak" userId="d1ec489c-0925-446f-beeb-c50445db38dd" providerId="ADAL" clId="{5F4B032B-8383-4B12-A815-7F78941C63F8}" dt="2022-03-14T21:01:49.249" v="90" actId="404"/>
          <ac:spMkLst>
            <pc:docMk/>
            <pc:sldMk cId="1064192550" sldId="372"/>
            <ac:spMk id="34" creationId="{DA085FC0-B862-421A-B482-F52D25819CB2}"/>
          </ac:spMkLst>
        </pc:spChg>
        <pc:spChg chg="mod">
          <ac:chgData name="Yannik Wodarczak" userId="d1ec489c-0925-446f-beeb-c50445db38dd" providerId="ADAL" clId="{5F4B032B-8383-4B12-A815-7F78941C63F8}" dt="2022-03-14T21:03:15.423" v="109" actId="14100"/>
          <ac:spMkLst>
            <pc:docMk/>
            <pc:sldMk cId="1064192550" sldId="372"/>
            <ac:spMk id="35" creationId="{9E94741A-0278-4A31-924A-DAB4DA4CB9B1}"/>
          </ac:spMkLst>
        </pc:spChg>
        <pc:picChg chg="mod">
          <ac:chgData name="Yannik Wodarczak" userId="d1ec489c-0925-446f-beeb-c50445db38dd" providerId="ADAL" clId="{5F4B032B-8383-4B12-A815-7F78941C63F8}" dt="2022-03-14T21:04:00.793" v="111" actId="1076"/>
          <ac:picMkLst>
            <pc:docMk/>
            <pc:sldMk cId="1064192550" sldId="372"/>
            <ac:picMk id="19" creationId="{CB624CEA-A912-450B-9567-0E6009A04CF4}"/>
          </ac:picMkLst>
        </pc:picChg>
        <pc:picChg chg="mod">
          <ac:chgData name="Yannik Wodarczak" userId="d1ec489c-0925-446f-beeb-c50445db38dd" providerId="ADAL" clId="{5F4B032B-8383-4B12-A815-7F78941C63F8}" dt="2022-03-14T21:04:07.663" v="112" actId="1076"/>
          <ac:picMkLst>
            <pc:docMk/>
            <pc:sldMk cId="1064192550" sldId="372"/>
            <ac:picMk id="20" creationId="{B17074B5-B0FA-4BA0-ADF3-246F8C9B57E5}"/>
          </ac:picMkLst>
        </pc:picChg>
      </pc:sldChg>
      <pc:sldChg chg="modAnim">
        <pc:chgData name="Yannik Wodarczak" userId="d1ec489c-0925-446f-beeb-c50445db38dd" providerId="ADAL" clId="{5F4B032B-8383-4B12-A815-7F78941C63F8}" dt="2022-03-14T22:14:13.062" v="423"/>
        <pc:sldMkLst>
          <pc:docMk/>
          <pc:sldMk cId="486819544" sldId="373"/>
        </pc:sldMkLst>
      </pc:sldChg>
      <pc:sldChg chg="addSp delSp modSp mod">
        <pc:chgData name="Yannik Wodarczak" userId="d1ec489c-0925-446f-beeb-c50445db38dd" providerId="ADAL" clId="{5F4B032B-8383-4B12-A815-7F78941C63F8}" dt="2022-03-14T21:57:01.277" v="356" actId="478"/>
        <pc:sldMkLst>
          <pc:docMk/>
          <pc:sldMk cId="3223585568" sldId="406"/>
        </pc:sldMkLst>
        <pc:spChg chg="mod">
          <ac:chgData name="Yannik Wodarczak" userId="d1ec489c-0925-446f-beeb-c50445db38dd" providerId="ADAL" clId="{5F4B032B-8383-4B12-A815-7F78941C63F8}" dt="2022-03-14T20:35:31.983" v="15"/>
          <ac:spMkLst>
            <pc:docMk/>
            <pc:sldMk cId="3223585568" sldId="406"/>
            <ac:spMk id="9" creationId="{8004BF96-D673-4FDE-8EEB-188FF8817273}"/>
          </ac:spMkLst>
        </pc:spChg>
        <pc:spChg chg="del">
          <ac:chgData name="Yannik Wodarczak" userId="d1ec489c-0925-446f-beeb-c50445db38dd" providerId="ADAL" clId="{5F4B032B-8383-4B12-A815-7F78941C63F8}" dt="2022-03-14T21:57:01.277" v="356" actId="478"/>
          <ac:spMkLst>
            <pc:docMk/>
            <pc:sldMk cId="3223585568" sldId="406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6:59.532" v="355"/>
          <ac:spMkLst>
            <pc:docMk/>
            <pc:sldMk cId="3223585568" sldId="406"/>
            <ac:spMk id="11" creationId="{8DDAAEF3-D50A-4349-BA0B-3D789B1D2D1D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6:58.126" v="354" actId="478"/>
        <pc:sldMkLst>
          <pc:docMk/>
          <pc:sldMk cId="1461758744" sldId="407"/>
        </pc:sldMkLst>
        <pc:spChg chg="mod">
          <ac:chgData name="Yannik Wodarczak" userId="d1ec489c-0925-446f-beeb-c50445db38dd" providerId="ADAL" clId="{5F4B032B-8383-4B12-A815-7F78941C63F8}" dt="2022-03-14T20:35:27.733" v="14"/>
          <ac:spMkLst>
            <pc:docMk/>
            <pc:sldMk cId="1461758744" sldId="407"/>
            <ac:spMk id="8" creationId="{518DB052-5110-4174-A0EF-146C27655B90}"/>
          </ac:spMkLst>
        </pc:spChg>
        <pc:spChg chg="del">
          <ac:chgData name="Yannik Wodarczak" userId="d1ec489c-0925-446f-beeb-c50445db38dd" providerId="ADAL" clId="{5F4B032B-8383-4B12-A815-7F78941C63F8}" dt="2022-03-14T21:56:58.126" v="354" actId="478"/>
          <ac:spMkLst>
            <pc:docMk/>
            <pc:sldMk cId="1461758744" sldId="407"/>
            <ac:spMk id="9" creationId="{C7110D2C-042E-461B-B3DE-71C801FE0755}"/>
          </ac:spMkLst>
        </pc:spChg>
        <pc:spChg chg="add mod">
          <ac:chgData name="Yannik Wodarczak" userId="d1ec489c-0925-446f-beeb-c50445db38dd" providerId="ADAL" clId="{5F4B032B-8383-4B12-A815-7F78941C63F8}" dt="2022-03-14T21:56:56.599" v="353"/>
          <ac:spMkLst>
            <pc:docMk/>
            <pc:sldMk cId="1461758744" sldId="407"/>
            <ac:spMk id="10" creationId="{86B1C660-DE15-4281-BEE6-19907EBFFE46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6:11.819" v="348" actId="478"/>
        <pc:sldMkLst>
          <pc:docMk/>
          <pc:sldMk cId="519982069" sldId="409"/>
        </pc:sldMkLst>
        <pc:spChg chg="mod">
          <ac:chgData name="Yannik Wodarczak" userId="d1ec489c-0925-446f-beeb-c50445db38dd" providerId="ADAL" clId="{5F4B032B-8383-4B12-A815-7F78941C63F8}" dt="2022-03-14T20:38:04.488" v="38" actId="20577"/>
          <ac:spMkLst>
            <pc:docMk/>
            <pc:sldMk cId="519982069" sldId="409"/>
            <ac:spMk id="9" creationId="{8004BF96-D673-4FDE-8EEB-188FF8817273}"/>
          </ac:spMkLst>
        </pc:spChg>
        <pc:spChg chg="del">
          <ac:chgData name="Yannik Wodarczak" userId="d1ec489c-0925-446f-beeb-c50445db38dd" providerId="ADAL" clId="{5F4B032B-8383-4B12-A815-7F78941C63F8}" dt="2022-03-14T21:56:11.819" v="348" actId="478"/>
          <ac:spMkLst>
            <pc:docMk/>
            <pc:sldMk cId="519982069" sldId="409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6:10.061" v="347"/>
          <ac:spMkLst>
            <pc:docMk/>
            <pc:sldMk cId="519982069" sldId="409"/>
            <ac:spMk id="11" creationId="{48B0F52D-F91E-4D4B-9B75-5BD8E5AB4F77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6:07.739" v="346" actId="478"/>
        <pc:sldMkLst>
          <pc:docMk/>
          <pc:sldMk cId="278509029" sldId="410"/>
        </pc:sldMkLst>
        <pc:spChg chg="mod">
          <ac:chgData name="Yannik Wodarczak" userId="d1ec489c-0925-446f-beeb-c50445db38dd" providerId="ADAL" clId="{5F4B032B-8383-4B12-A815-7F78941C63F8}" dt="2022-03-14T20:38:08.034" v="41" actId="20577"/>
          <ac:spMkLst>
            <pc:docMk/>
            <pc:sldMk cId="278509029" sldId="410"/>
            <ac:spMk id="9" creationId="{8004BF96-D673-4FDE-8EEB-188FF8817273}"/>
          </ac:spMkLst>
        </pc:spChg>
        <pc:spChg chg="del">
          <ac:chgData name="Yannik Wodarczak" userId="d1ec489c-0925-446f-beeb-c50445db38dd" providerId="ADAL" clId="{5F4B032B-8383-4B12-A815-7F78941C63F8}" dt="2022-03-14T21:56:07.739" v="346" actId="478"/>
          <ac:spMkLst>
            <pc:docMk/>
            <pc:sldMk cId="278509029" sldId="410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6:05.273" v="345"/>
          <ac:spMkLst>
            <pc:docMk/>
            <pc:sldMk cId="278509029" sldId="410"/>
            <ac:spMk id="11" creationId="{D5AE1E8B-AAC8-4DBB-B4F2-BEFEE643C66E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5:41.316" v="343" actId="478"/>
        <pc:sldMkLst>
          <pc:docMk/>
          <pc:sldMk cId="2129437627" sldId="411"/>
        </pc:sldMkLst>
        <pc:spChg chg="del">
          <ac:chgData name="Yannik Wodarczak" userId="d1ec489c-0925-446f-beeb-c50445db38dd" providerId="ADAL" clId="{5F4B032B-8383-4B12-A815-7F78941C63F8}" dt="2022-03-14T21:55:41.316" v="343" actId="478"/>
          <ac:spMkLst>
            <pc:docMk/>
            <pc:sldMk cId="2129437627" sldId="411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5:39.613" v="342"/>
          <ac:spMkLst>
            <pc:docMk/>
            <pc:sldMk cId="2129437627" sldId="411"/>
            <ac:spMk id="11" creationId="{02D55605-E043-4FE9-9014-6D94BCFB5604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5:43.645" v="344" actId="478"/>
        <pc:sldMkLst>
          <pc:docMk/>
          <pc:sldMk cId="695425802" sldId="412"/>
        </pc:sldMkLst>
        <pc:spChg chg="mod">
          <ac:chgData name="Yannik Wodarczak" userId="d1ec489c-0925-446f-beeb-c50445db38dd" providerId="ADAL" clId="{5F4B032B-8383-4B12-A815-7F78941C63F8}" dt="2022-03-14T20:15:08.061" v="13" actId="20577"/>
          <ac:spMkLst>
            <pc:docMk/>
            <pc:sldMk cId="695425802" sldId="412"/>
            <ac:spMk id="9" creationId="{8004BF96-D673-4FDE-8EEB-188FF8817273}"/>
          </ac:spMkLst>
        </pc:spChg>
        <pc:spChg chg="del">
          <ac:chgData name="Yannik Wodarczak" userId="d1ec489c-0925-446f-beeb-c50445db38dd" providerId="ADAL" clId="{5F4B032B-8383-4B12-A815-7F78941C63F8}" dt="2022-03-14T21:55:43.645" v="344" actId="478"/>
          <ac:spMkLst>
            <pc:docMk/>
            <pc:sldMk cId="695425802" sldId="412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5:37.218" v="341"/>
          <ac:spMkLst>
            <pc:docMk/>
            <pc:sldMk cId="695425802" sldId="412"/>
            <ac:spMk id="11" creationId="{9C632306-42D8-4145-95F5-CD35B7985668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6:39.217" v="352" actId="478"/>
        <pc:sldMkLst>
          <pc:docMk/>
          <pc:sldMk cId="849382762" sldId="413"/>
        </pc:sldMkLst>
        <pc:spChg chg="del">
          <ac:chgData name="Yannik Wodarczak" userId="d1ec489c-0925-446f-beeb-c50445db38dd" providerId="ADAL" clId="{5F4B032B-8383-4B12-A815-7F78941C63F8}" dt="2022-03-14T21:56:39.217" v="352" actId="478"/>
          <ac:spMkLst>
            <pc:docMk/>
            <pc:sldMk cId="849382762" sldId="413"/>
            <ac:spMk id="10" creationId="{0FBDE406-728F-4F30-9CE3-E674E5E3E831}"/>
          </ac:spMkLst>
        </pc:spChg>
        <pc:spChg chg="add mod">
          <ac:chgData name="Yannik Wodarczak" userId="d1ec489c-0925-446f-beeb-c50445db38dd" providerId="ADAL" clId="{5F4B032B-8383-4B12-A815-7F78941C63F8}" dt="2022-03-14T21:56:37.458" v="351"/>
          <ac:spMkLst>
            <pc:docMk/>
            <pc:sldMk cId="849382762" sldId="413"/>
            <ac:spMk id="11" creationId="{1C36EAF7-BD5D-4124-9F2E-EB1BCE6ED846}"/>
          </ac:spMkLst>
        </pc:spChg>
      </pc:sldChg>
      <pc:sldChg chg="addSp delSp modSp mod">
        <pc:chgData name="Yannik Wodarczak" userId="d1ec489c-0925-446f-beeb-c50445db38dd" providerId="ADAL" clId="{5F4B032B-8383-4B12-A815-7F78941C63F8}" dt="2022-03-14T21:56:35.146" v="350" actId="478"/>
        <pc:sldMkLst>
          <pc:docMk/>
          <pc:sldMk cId="1631517899" sldId="414"/>
        </pc:sldMkLst>
        <pc:spChg chg="del">
          <ac:chgData name="Yannik Wodarczak" userId="d1ec489c-0925-446f-beeb-c50445db38dd" providerId="ADAL" clId="{5F4B032B-8383-4B12-A815-7F78941C63F8}" dt="2022-03-14T21:56:35.146" v="350" actId="478"/>
          <ac:spMkLst>
            <pc:docMk/>
            <pc:sldMk cId="1631517899" sldId="414"/>
            <ac:spMk id="4" creationId="{ECC6D5A2-2B8F-46F8-858E-4467A046550D}"/>
          </ac:spMkLst>
        </pc:spChg>
        <pc:spChg chg="add mod">
          <ac:chgData name="Yannik Wodarczak" userId="d1ec489c-0925-446f-beeb-c50445db38dd" providerId="ADAL" clId="{5F4B032B-8383-4B12-A815-7F78941C63F8}" dt="2022-03-14T21:56:32.820" v="349"/>
          <ac:spMkLst>
            <pc:docMk/>
            <pc:sldMk cId="1631517899" sldId="414"/>
            <ac:spMk id="10" creationId="{988DD213-A0AB-4144-8C9A-D87120977379}"/>
          </ac:spMkLst>
        </pc:spChg>
      </pc:sldChg>
    </pc:docChg>
  </pc:docChgLst>
  <pc:docChgLst>
    <pc:chgData name="Hemrajsinh Raulji" userId="fbcf7ca5-5a5a-4ba9-86cd-4bad697b71b0" providerId="ADAL" clId="{D2E5ACA7-0A49-4DD8-830F-15C331344FEB}"/>
    <pc:docChg chg="undo custSel modSld">
      <pc:chgData name="Hemrajsinh Raulji" userId="fbcf7ca5-5a5a-4ba9-86cd-4bad697b71b0" providerId="ADAL" clId="{D2E5ACA7-0A49-4DD8-830F-15C331344FEB}" dt="2022-03-14T10:33:13.747" v="205" actId="5793"/>
      <pc:docMkLst>
        <pc:docMk/>
      </pc:docMkLst>
      <pc:sldChg chg="addCm">
        <pc:chgData name="Hemrajsinh Raulji" userId="fbcf7ca5-5a5a-4ba9-86cd-4bad697b71b0" providerId="ADAL" clId="{D2E5ACA7-0A49-4DD8-830F-15C331344FEB}" dt="2022-03-13T22:47:54.342" v="43"/>
        <pc:sldMkLst>
          <pc:docMk/>
          <pc:sldMk cId="3365650311" sldId="321"/>
        </pc:sldMkLst>
      </pc:sldChg>
      <pc:sldChg chg="addSp modSp mod modAnim modShow addCm">
        <pc:chgData name="Hemrajsinh Raulji" userId="fbcf7ca5-5a5a-4ba9-86cd-4bad697b71b0" providerId="ADAL" clId="{D2E5ACA7-0A49-4DD8-830F-15C331344FEB}" dt="2022-03-14T10:10:49.020" v="102" actId="729"/>
        <pc:sldMkLst>
          <pc:docMk/>
          <pc:sldMk cId="3179528253" sldId="346"/>
        </pc:sldMkLst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2" creationId="{B349C064-20F2-4E33-9594-A92F8F695AF2}"/>
          </ac:spMkLst>
        </pc:spChg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3" creationId="{FCFC3381-FFD9-45D4-8D7B-5492480DB870}"/>
          </ac:spMkLst>
        </pc:spChg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4" creationId="{916B2D18-81D6-4073-830A-F5FCA216A3A8}"/>
          </ac:spMkLst>
        </pc:spChg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7" creationId="{C41DB524-9CDA-426B-9AC4-21CF0A9C7CD5}"/>
          </ac:spMkLst>
        </pc:spChg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8" creationId="{32391671-3232-4D5B-A1D9-79026C02006B}"/>
          </ac:spMkLst>
        </pc:spChg>
        <pc:spChg chg="add mod">
          <ac:chgData name="Hemrajsinh Raulji" userId="fbcf7ca5-5a5a-4ba9-86cd-4bad697b71b0" providerId="ADAL" clId="{D2E5ACA7-0A49-4DD8-830F-15C331344FEB}" dt="2022-03-13T22:36:39.205" v="0"/>
          <ac:spMkLst>
            <pc:docMk/>
            <pc:sldMk cId="3179528253" sldId="346"/>
            <ac:spMk id="10" creationId="{8ECD59C8-27B9-4757-A345-8A3BD97E242A}"/>
          </ac:spMkLst>
        </pc:spChg>
        <pc:picChg chg="add mod">
          <ac:chgData name="Hemrajsinh Raulji" userId="fbcf7ca5-5a5a-4ba9-86cd-4bad697b71b0" providerId="ADAL" clId="{D2E5ACA7-0A49-4DD8-830F-15C331344FEB}" dt="2022-03-13T22:36:39.205" v="0"/>
          <ac:picMkLst>
            <pc:docMk/>
            <pc:sldMk cId="3179528253" sldId="346"/>
            <ac:picMk id="5" creationId="{6143D7AE-006B-4E26-85BA-2241793506AA}"/>
          </ac:picMkLst>
        </pc:picChg>
        <pc:picChg chg="add mod">
          <ac:chgData name="Hemrajsinh Raulji" userId="fbcf7ca5-5a5a-4ba9-86cd-4bad697b71b0" providerId="ADAL" clId="{D2E5ACA7-0A49-4DD8-830F-15C331344FEB}" dt="2022-03-13T22:36:39.205" v="0"/>
          <ac:picMkLst>
            <pc:docMk/>
            <pc:sldMk cId="3179528253" sldId="346"/>
            <ac:picMk id="6" creationId="{756E7015-25B2-44A3-8E34-D9E8B55C82D3}"/>
          </ac:picMkLst>
        </pc:picChg>
        <pc:picChg chg="add mod">
          <ac:chgData name="Hemrajsinh Raulji" userId="fbcf7ca5-5a5a-4ba9-86cd-4bad697b71b0" providerId="ADAL" clId="{D2E5ACA7-0A49-4DD8-830F-15C331344FEB}" dt="2022-03-13T22:36:39.205" v="0"/>
          <ac:picMkLst>
            <pc:docMk/>
            <pc:sldMk cId="3179528253" sldId="346"/>
            <ac:picMk id="9" creationId="{8722D297-2067-4395-85CC-BD3DA127240F}"/>
          </ac:picMkLst>
        </pc:picChg>
      </pc:sldChg>
      <pc:sldChg chg="addSp delSp modSp mod modAnim">
        <pc:chgData name="Hemrajsinh Raulji" userId="fbcf7ca5-5a5a-4ba9-86cd-4bad697b71b0" providerId="ADAL" clId="{D2E5ACA7-0A49-4DD8-830F-15C331344FEB}" dt="2022-03-14T10:21:28.965" v="125"/>
        <pc:sldMkLst>
          <pc:docMk/>
          <pc:sldMk cId="4224080450" sldId="348"/>
        </pc:sldMkLst>
        <pc:spChg chg="del">
          <ac:chgData name="Hemrajsinh Raulji" userId="fbcf7ca5-5a5a-4ba9-86cd-4bad697b71b0" providerId="ADAL" clId="{D2E5ACA7-0A49-4DD8-830F-15C331344FEB}" dt="2022-03-13T22:36:52.240" v="2" actId="478"/>
          <ac:spMkLst>
            <pc:docMk/>
            <pc:sldMk cId="4224080450" sldId="348"/>
            <ac:spMk id="2" creationId="{CCE06C70-3045-4CE6-873C-9A9E3CE90160}"/>
          </ac:spMkLst>
        </pc:spChg>
        <pc:spChg chg="del">
          <ac:chgData name="Hemrajsinh Raulji" userId="fbcf7ca5-5a5a-4ba9-86cd-4bad697b71b0" providerId="ADAL" clId="{D2E5ACA7-0A49-4DD8-830F-15C331344FEB}" dt="2022-03-13T22:36:52.240" v="2" actId="478"/>
          <ac:spMkLst>
            <pc:docMk/>
            <pc:sldMk cId="4224080450" sldId="348"/>
            <ac:spMk id="3" creationId="{58FB2D65-106C-4865-8349-1CFC814C6AFA}"/>
          </ac:spMkLst>
        </pc:spChg>
        <pc:spChg chg="add mod">
          <ac:chgData name="Hemrajsinh Raulji" userId="fbcf7ca5-5a5a-4ba9-86cd-4bad697b71b0" providerId="ADAL" clId="{D2E5ACA7-0A49-4DD8-830F-15C331344FEB}" dt="2022-03-13T22:36:59.546" v="3" actId="1076"/>
          <ac:spMkLst>
            <pc:docMk/>
            <pc:sldMk cId="4224080450" sldId="348"/>
            <ac:spMk id="6" creationId="{370AD2CA-37CB-4E66-ACA1-3F0B8C7F182B}"/>
          </ac:spMkLst>
        </pc:spChg>
        <pc:spChg chg="del mod">
          <ac:chgData name="Hemrajsinh Raulji" userId="fbcf7ca5-5a5a-4ba9-86cd-4bad697b71b0" providerId="ADAL" clId="{D2E5ACA7-0A49-4DD8-830F-15C331344FEB}" dt="2022-03-13T22:36:52.240" v="2" actId="478"/>
          <ac:spMkLst>
            <pc:docMk/>
            <pc:sldMk cId="4224080450" sldId="348"/>
            <ac:spMk id="7" creationId="{09910D58-FF09-5F4A-AC9B-0C148011F281}"/>
          </ac:spMkLst>
        </pc:spChg>
        <pc:spChg chg="add mod">
          <ac:chgData name="Hemrajsinh Raulji" userId="fbcf7ca5-5a5a-4ba9-86cd-4bad697b71b0" providerId="ADAL" clId="{D2E5ACA7-0A49-4DD8-830F-15C331344FEB}" dt="2022-03-13T22:36:59.546" v="3" actId="1076"/>
          <ac:spMkLst>
            <pc:docMk/>
            <pc:sldMk cId="4224080450" sldId="348"/>
            <ac:spMk id="9" creationId="{9FBA2E58-B82A-4985-8156-D9019671C582}"/>
          </ac:spMkLst>
        </pc:spChg>
        <pc:spChg chg="add mod">
          <ac:chgData name="Hemrajsinh Raulji" userId="fbcf7ca5-5a5a-4ba9-86cd-4bad697b71b0" providerId="ADAL" clId="{D2E5ACA7-0A49-4DD8-830F-15C331344FEB}" dt="2022-03-14T10:20:35.073" v="114" actId="1076"/>
          <ac:spMkLst>
            <pc:docMk/>
            <pc:sldMk cId="4224080450" sldId="348"/>
            <ac:spMk id="10" creationId="{06C134C3-86BA-4D88-A794-7EDE8F3E2C09}"/>
          </ac:spMkLst>
        </pc:spChg>
        <pc:spChg chg="add mod">
          <ac:chgData name="Hemrajsinh Raulji" userId="fbcf7ca5-5a5a-4ba9-86cd-4bad697b71b0" providerId="ADAL" clId="{D2E5ACA7-0A49-4DD8-830F-15C331344FEB}" dt="2022-03-13T22:37:14.838" v="4"/>
          <ac:spMkLst>
            <pc:docMk/>
            <pc:sldMk cId="4224080450" sldId="348"/>
            <ac:spMk id="11" creationId="{D26B9382-4717-4589-AB94-3F07BDF1EF4F}"/>
          </ac:spMkLst>
        </pc:spChg>
        <pc:spChg chg="add mod">
          <ac:chgData name="Hemrajsinh Raulji" userId="fbcf7ca5-5a5a-4ba9-86cd-4bad697b71b0" providerId="ADAL" clId="{D2E5ACA7-0A49-4DD8-830F-15C331344FEB}" dt="2022-03-13T22:37:14.838" v="4"/>
          <ac:spMkLst>
            <pc:docMk/>
            <pc:sldMk cId="4224080450" sldId="348"/>
            <ac:spMk id="14" creationId="{31277E33-02B0-40D5-9A8D-892EEE1F9F9D}"/>
          </ac:spMkLst>
        </pc:spChg>
        <pc:spChg chg="add mod">
          <ac:chgData name="Hemrajsinh Raulji" userId="fbcf7ca5-5a5a-4ba9-86cd-4bad697b71b0" providerId="ADAL" clId="{D2E5ACA7-0A49-4DD8-830F-15C331344FEB}" dt="2022-03-13T22:37:14.838" v="4"/>
          <ac:spMkLst>
            <pc:docMk/>
            <pc:sldMk cId="4224080450" sldId="348"/>
            <ac:spMk id="15" creationId="{FEF5DCC1-2142-4902-A611-725ABF2E072F}"/>
          </ac:spMkLst>
        </pc:spChg>
        <pc:spChg chg="add mod">
          <ac:chgData name="Hemrajsinh Raulji" userId="fbcf7ca5-5a5a-4ba9-86cd-4bad697b71b0" providerId="ADAL" clId="{D2E5ACA7-0A49-4DD8-830F-15C331344FEB}" dt="2022-03-13T22:37:14.838" v="4"/>
          <ac:spMkLst>
            <pc:docMk/>
            <pc:sldMk cId="4224080450" sldId="348"/>
            <ac:spMk id="16" creationId="{E75E1C00-3015-4270-84B8-03718FC90EB5}"/>
          </ac:spMkLst>
        </pc:spChg>
        <pc:spChg chg="add mod">
          <ac:chgData name="Hemrajsinh Raulji" userId="fbcf7ca5-5a5a-4ba9-86cd-4bad697b71b0" providerId="ADAL" clId="{D2E5ACA7-0A49-4DD8-830F-15C331344FEB}" dt="2022-03-13T22:42:12.946" v="37" actId="1076"/>
          <ac:spMkLst>
            <pc:docMk/>
            <pc:sldMk cId="4224080450" sldId="348"/>
            <ac:spMk id="17" creationId="{A2CA750F-CC34-4AF8-9F63-220B9207E654}"/>
          </ac:spMkLst>
        </pc:spChg>
        <pc:graphicFrameChg chg="add mod">
          <ac:chgData name="Hemrajsinh Raulji" userId="fbcf7ca5-5a5a-4ba9-86cd-4bad697b71b0" providerId="ADAL" clId="{D2E5ACA7-0A49-4DD8-830F-15C331344FEB}" dt="2022-03-14T10:21:25.756" v="124"/>
          <ac:graphicFrameMkLst>
            <pc:docMk/>
            <pc:sldMk cId="4224080450" sldId="348"/>
            <ac:graphicFrameMk id="12" creationId="{0F6C76B8-DA68-4120-AC26-CDC8530365A7}"/>
          </ac:graphicFrameMkLst>
        </pc:graphicFrameChg>
        <pc:graphicFrameChg chg="add mod">
          <ac:chgData name="Hemrajsinh Raulji" userId="fbcf7ca5-5a5a-4ba9-86cd-4bad697b71b0" providerId="ADAL" clId="{D2E5ACA7-0A49-4DD8-830F-15C331344FEB}" dt="2022-03-13T22:37:14.838" v="4"/>
          <ac:graphicFrameMkLst>
            <pc:docMk/>
            <pc:sldMk cId="4224080450" sldId="348"/>
            <ac:graphicFrameMk id="18" creationId="{0E726F69-C4B8-499B-9D5C-A2370A1FB37E}"/>
          </ac:graphicFrameMkLst>
        </pc:graphicFrameChg>
        <pc:picChg chg="del">
          <ac:chgData name="Hemrajsinh Raulji" userId="fbcf7ca5-5a5a-4ba9-86cd-4bad697b71b0" providerId="ADAL" clId="{D2E5ACA7-0A49-4DD8-830F-15C331344FEB}" dt="2022-03-13T22:36:52.240" v="2" actId="478"/>
          <ac:picMkLst>
            <pc:docMk/>
            <pc:sldMk cId="4224080450" sldId="348"/>
            <ac:picMk id="4" creationId="{8ED81349-E1EA-4408-A2C7-5CE3206B1DEF}"/>
          </ac:picMkLst>
        </pc:picChg>
        <pc:picChg chg="add mod">
          <ac:chgData name="Hemrajsinh Raulji" userId="fbcf7ca5-5a5a-4ba9-86cd-4bad697b71b0" providerId="ADAL" clId="{D2E5ACA7-0A49-4DD8-830F-15C331344FEB}" dt="2022-03-14T10:20:35.073" v="114" actId="1076"/>
          <ac:picMkLst>
            <pc:docMk/>
            <pc:sldMk cId="4224080450" sldId="348"/>
            <ac:picMk id="13" creationId="{91272FBA-7E92-477B-B456-0ED3116A12FD}"/>
          </ac:picMkLst>
        </pc:picChg>
      </pc:sldChg>
      <pc:sldChg chg="addSp delSp modSp mod">
        <pc:chgData name="Hemrajsinh Raulji" userId="fbcf7ca5-5a5a-4ba9-86cd-4bad697b71b0" providerId="ADAL" clId="{D2E5ACA7-0A49-4DD8-830F-15C331344FEB}" dt="2022-03-13T22:43:45.028" v="40" actId="2711"/>
        <pc:sldMkLst>
          <pc:docMk/>
          <pc:sldMk cId="3501717468" sldId="349"/>
        </pc:sldMkLst>
        <pc:spChg chg="del">
          <ac:chgData name="Hemrajsinh Raulji" userId="fbcf7ca5-5a5a-4ba9-86cd-4bad697b71b0" providerId="ADAL" clId="{D2E5ACA7-0A49-4DD8-830F-15C331344FEB}" dt="2022-03-13T22:37:22.349" v="5" actId="478"/>
          <ac:spMkLst>
            <pc:docMk/>
            <pc:sldMk cId="3501717468" sldId="349"/>
            <ac:spMk id="2" creationId="{CCE06C70-3045-4CE6-873C-9A9E3CE90160}"/>
          </ac:spMkLst>
        </pc:spChg>
        <pc:spChg chg="add del mod">
          <ac:chgData name="Hemrajsinh Raulji" userId="fbcf7ca5-5a5a-4ba9-86cd-4bad697b71b0" providerId="ADAL" clId="{D2E5ACA7-0A49-4DD8-830F-15C331344FEB}" dt="2022-03-13T22:37:28.656" v="6" actId="478"/>
          <ac:spMkLst>
            <pc:docMk/>
            <pc:sldMk cId="3501717468" sldId="349"/>
            <ac:spMk id="4" creationId="{1AE18B46-BD23-4A06-A5CB-773573198C9F}"/>
          </ac:spMkLst>
        </pc:spChg>
        <pc:spChg chg="del">
          <ac:chgData name="Hemrajsinh Raulji" userId="fbcf7ca5-5a5a-4ba9-86cd-4bad697b71b0" providerId="ADAL" clId="{D2E5ACA7-0A49-4DD8-830F-15C331344FEB}" dt="2022-03-13T22:37:22.349" v="5" actId="478"/>
          <ac:spMkLst>
            <pc:docMk/>
            <pc:sldMk cId="3501717468" sldId="349"/>
            <ac:spMk id="6" creationId="{13CE559C-2413-C64D-A764-8F42CFF922A8}"/>
          </ac:spMkLst>
        </pc:spChg>
        <pc:spChg chg="add mod">
          <ac:chgData name="Hemrajsinh Raulji" userId="fbcf7ca5-5a5a-4ba9-86cd-4bad697b71b0" providerId="ADAL" clId="{D2E5ACA7-0A49-4DD8-830F-15C331344FEB}" dt="2022-03-13T22:37:38.127" v="7"/>
          <ac:spMkLst>
            <pc:docMk/>
            <pc:sldMk cId="3501717468" sldId="349"/>
            <ac:spMk id="9" creationId="{F8C99785-4B4C-4464-8F7C-E8E30D61E2D4}"/>
          </ac:spMkLst>
        </pc:spChg>
        <pc:spChg chg="del">
          <ac:chgData name="Hemrajsinh Raulji" userId="fbcf7ca5-5a5a-4ba9-86cd-4bad697b71b0" providerId="ADAL" clId="{D2E5ACA7-0A49-4DD8-830F-15C331344FEB}" dt="2022-03-13T22:37:22.349" v="5" actId="478"/>
          <ac:spMkLst>
            <pc:docMk/>
            <pc:sldMk cId="3501717468" sldId="349"/>
            <ac:spMk id="10" creationId="{D49B042D-C68A-2346-B208-3C1F18B17279}"/>
          </ac:spMkLst>
        </pc:spChg>
        <pc:spChg chg="del">
          <ac:chgData name="Hemrajsinh Raulji" userId="fbcf7ca5-5a5a-4ba9-86cd-4bad697b71b0" providerId="ADAL" clId="{D2E5ACA7-0A49-4DD8-830F-15C331344FEB}" dt="2022-03-13T22:37:22.349" v="5" actId="478"/>
          <ac:spMkLst>
            <pc:docMk/>
            <pc:sldMk cId="3501717468" sldId="349"/>
            <ac:spMk id="11" creationId="{744EA7F5-8899-FD4A-AF8D-1F355C7098C1}"/>
          </ac:spMkLst>
        </pc:spChg>
        <pc:spChg chg="add mod">
          <ac:chgData name="Hemrajsinh Raulji" userId="fbcf7ca5-5a5a-4ba9-86cd-4bad697b71b0" providerId="ADAL" clId="{D2E5ACA7-0A49-4DD8-830F-15C331344FEB}" dt="2022-03-13T22:43:37.143" v="39" actId="2711"/>
          <ac:spMkLst>
            <pc:docMk/>
            <pc:sldMk cId="3501717468" sldId="349"/>
            <ac:spMk id="12" creationId="{6A5D20E2-76CD-480B-A1AF-FF0B183DBFE7}"/>
          </ac:spMkLst>
        </pc:spChg>
        <pc:spChg chg="add mod">
          <ac:chgData name="Hemrajsinh Raulji" userId="fbcf7ca5-5a5a-4ba9-86cd-4bad697b71b0" providerId="ADAL" clId="{D2E5ACA7-0A49-4DD8-830F-15C331344FEB}" dt="2022-03-13T22:43:45.028" v="40" actId="2711"/>
          <ac:spMkLst>
            <pc:docMk/>
            <pc:sldMk cId="3501717468" sldId="349"/>
            <ac:spMk id="14" creationId="{753827E5-591D-49B6-B520-79A488AFBA43}"/>
          </ac:spMkLst>
        </pc:spChg>
        <pc:spChg chg="add mod">
          <ac:chgData name="Hemrajsinh Raulji" userId="fbcf7ca5-5a5a-4ba9-86cd-4bad697b71b0" providerId="ADAL" clId="{D2E5ACA7-0A49-4DD8-830F-15C331344FEB}" dt="2022-03-13T22:37:38.127" v="7"/>
          <ac:spMkLst>
            <pc:docMk/>
            <pc:sldMk cId="3501717468" sldId="349"/>
            <ac:spMk id="16" creationId="{6ABE40F8-468B-434B-9F1B-84A2B419CA0F}"/>
          </ac:spMkLst>
        </pc:spChg>
        <pc:spChg chg="add mod">
          <ac:chgData name="Hemrajsinh Raulji" userId="fbcf7ca5-5a5a-4ba9-86cd-4bad697b71b0" providerId="ADAL" clId="{D2E5ACA7-0A49-4DD8-830F-15C331344FEB}" dt="2022-03-13T22:37:38.127" v="7"/>
          <ac:spMkLst>
            <pc:docMk/>
            <pc:sldMk cId="3501717468" sldId="349"/>
            <ac:spMk id="17" creationId="{4298CF2E-AFDB-4A82-89EF-2B80A9C8464A}"/>
          </ac:spMkLst>
        </pc:spChg>
        <pc:spChg chg="add mod">
          <ac:chgData name="Hemrajsinh Raulji" userId="fbcf7ca5-5a5a-4ba9-86cd-4bad697b71b0" providerId="ADAL" clId="{D2E5ACA7-0A49-4DD8-830F-15C331344FEB}" dt="2022-03-13T22:37:38.127" v="7"/>
          <ac:spMkLst>
            <pc:docMk/>
            <pc:sldMk cId="3501717468" sldId="349"/>
            <ac:spMk id="18" creationId="{35BB8283-C5A0-4FC4-B204-AC4A9C9E0BEB}"/>
          </ac:spMkLst>
        </pc:spChg>
        <pc:picChg chg="del">
          <ac:chgData name="Hemrajsinh Raulji" userId="fbcf7ca5-5a5a-4ba9-86cd-4bad697b71b0" providerId="ADAL" clId="{D2E5ACA7-0A49-4DD8-830F-15C331344FEB}" dt="2022-03-13T22:37:22.349" v="5" actId="478"/>
          <ac:picMkLst>
            <pc:docMk/>
            <pc:sldMk cId="3501717468" sldId="349"/>
            <ac:picMk id="5" creationId="{5986B880-DF56-4ACF-9185-632B4758029C}"/>
          </ac:picMkLst>
        </pc:picChg>
        <pc:picChg chg="add mod">
          <ac:chgData name="Hemrajsinh Raulji" userId="fbcf7ca5-5a5a-4ba9-86cd-4bad697b71b0" providerId="ADAL" clId="{D2E5ACA7-0A49-4DD8-830F-15C331344FEB}" dt="2022-03-13T22:37:38.127" v="7"/>
          <ac:picMkLst>
            <pc:docMk/>
            <pc:sldMk cId="3501717468" sldId="349"/>
            <ac:picMk id="13" creationId="{A26C42A2-8A58-4EE0-99D3-0CFA8E46301A}"/>
          </ac:picMkLst>
        </pc:picChg>
        <pc:picChg chg="add mod">
          <ac:chgData name="Hemrajsinh Raulji" userId="fbcf7ca5-5a5a-4ba9-86cd-4bad697b71b0" providerId="ADAL" clId="{D2E5ACA7-0A49-4DD8-830F-15C331344FEB}" dt="2022-03-13T22:37:38.127" v="7"/>
          <ac:picMkLst>
            <pc:docMk/>
            <pc:sldMk cId="3501717468" sldId="349"/>
            <ac:picMk id="15" creationId="{F09A1888-1318-4222-88EF-D8FB9547ECAB}"/>
          </ac:picMkLst>
        </pc:picChg>
      </pc:sldChg>
      <pc:sldChg chg="addSp delSp modSp mod modAnim modNotesTx">
        <pc:chgData name="Hemrajsinh Raulji" userId="fbcf7ca5-5a5a-4ba9-86cd-4bad697b71b0" providerId="ADAL" clId="{D2E5ACA7-0A49-4DD8-830F-15C331344FEB}" dt="2022-03-14T10:33:13.747" v="205" actId="5793"/>
        <pc:sldMkLst>
          <pc:docMk/>
          <pc:sldMk cId="3342713687" sldId="350"/>
        </pc:sldMkLst>
        <pc:spChg chg="del">
          <ac:chgData name="Hemrajsinh Raulji" userId="fbcf7ca5-5a5a-4ba9-86cd-4bad697b71b0" providerId="ADAL" clId="{D2E5ACA7-0A49-4DD8-830F-15C331344FEB}" dt="2022-03-13T22:38:00.232" v="9" actId="478"/>
          <ac:spMkLst>
            <pc:docMk/>
            <pc:sldMk cId="3342713687" sldId="350"/>
            <ac:spMk id="2" creationId="{CCE06C70-3045-4CE6-873C-9A9E3CE90160}"/>
          </ac:spMkLst>
        </pc:spChg>
        <pc:spChg chg="del">
          <ac:chgData name="Hemrajsinh Raulji" userId="fbcf7ca5-5a5a-4ba9-86cd-4bad697b71b0" providerId="ADAL" clId="{D2E5ACA7-0A49-4DD8-830F-15C331344FEB}" dt="2022-03-13T22:38:00.232" v="9" actId="478"/>
          <ac:spMkLst>
            <pc:docMk/>
            <pc:sldMk cId="3342713687" sldId="350"/>
            <ac:spMk id="3" creationId="{58FB2D65-106C-4865-8349-1CFC814C6AFA}"/>
          </ac:spMkLst>
        </pc:spChg>
        <pc:spChg chg="del">
          <ac:chgData name="Hemrajsinh Raulji" userId="fbcf7ca5-5a5a-4ba9-86cd-4bad697b71b0" providerId="ADAL" clId="{D2E5ACA7-0A49-4DD8-830F-15C331344FEB}" dt="2022-03-13T22:38:00.232" v="9" actId="478"/>
          <ac:spMkLst>
            <pc:docMk/>
            <pc:sldMk cId="3342713687" sldId="350"/>
            <ac:spMk id="6" creationId="{E0A89F22-A983-9C49-9499-3E4FA6E6F42B}"/>
          </ac:spMkLst>
        </pc:spChg>
        <pc:spChg chg="del mod">
          <ac:chgData name="Hemrajsinh Raulji" userId="fbcf7ca5-5a5a-4ba9-86cd-4bad697b71b0" providerId="ADAL" clId="{D2E5ACA7-0A49-4DD8-830F-15C331344FEB}" dt="2022-03-13T22:38:00.232" v="9" actId="478"/>
          <ac:spMkLst>
            <pc:docMk/>
            <pc:sldMk cId="3342713687" sldId="350"/>
            <ac:spMk id="7" creationId="{9486A183-75D1-5640-A203-8C8B289B4F40}"/>
          </ac:spMkLst>
        </pc:spChg>
        <pc:spChg chg="add del mod">
          <ac:chgData name="Hemrajsinh Raulji" userId="fbcf7ca5-5a5a-4ba9-86cd-4bad697b71b0" providerId="ADAL" clId="{D2E5ACA7-0A49-4DD8-830F-15C331344FEB}" dt="2022-03-13T22:38:06.916" v="11" actId="478"/>
          <ac:spMkLst>
            <pc:docMk/>
            <pc:sldMk cId="3342713687" sldId="350"/>
            <ac:spMk id="8" creationId="{442E6E9B-F286-409E-B377-8189EC06F2D3}"/>
          </ac:spMkLst>
        </pc:spChg>
        <pc:spChg chg="add del mod">
          <ac:chgData name="Hemrajsinh Raulji" userId="fbcf7ca5-5a5a-4ba9-86cd-4bad697b71b0" providerId="ADAL" clId="{D2E5ACA7-0A49-4DD8-830F-15C331344FEB}" dt="2022-03-13T22:38:12.337" v="12" actId="478"/>
          <ac:spMkLst>
            <pc:docMk/>
            <pc:sldMk cId="3342713687" sldId="350"/>
            <ac:spMk id="10" creationId="{40D3DFCE-4062-4BAF-B8EF-5F372F0E91C9}"/>
          </ac:spMkLst>
        </pc:spChg>
        <pc:spChg chg="add mod">
          <ac:chgData name="Hemrajsinh Raulji" userId="fbcf7ca5-5a5a-4ba9-86cd-4bad697b71b0" providerId="ADAL" clId="{D2E5ACA7-0A49-4DD8-830F-15C331344FEB}" dt="2022-03-13T22:52:33.952" v="62" actId="1076"/>
          <ac:spMkLst>
            <pc:docMk/>
            <pc:sldMk cId="3342713687" sldId="350"/>
            <ac:spMk id="11" creationId="{96B48207-1B0E-4AD1-BEF9-6A99F876C7BA}"/>
          </ac:spMkLst>
        </pc:spChg>
        <pc:spChg chg="add mod">
          <ac:chgData name="Hemrajsinh Raulji" userId="fbcf7ca5-5a5a-4ba9-86cd-4bad697b71b0" providerId="ADAL" clId="{D2E5ACA7-0A49-4DD8-830F-15C331344FEB}" dt="2022-03-13T22:52:33.952" v="62" actId="1076"/>
          <ac:spMkLst>
            <pc:docMk/>
            <pc:sldMk cId="3342713687" sldId="350"/>
            <ac:spMk id="12" creationId="{D843B841-6701-4483-82C9-86572D6EDEFC}"/>
          </ac:spMkLst>
        </pc:spChg>
        <pc:spChg chg="add mod">
          <ac:chgData name="Hemrajsinh Raulji" userId="fbcf7ca5-5a5a-4ba9-86cd-4bad697b71b0" providerId="ADAL" clId="{D2E5ACA7-0A49-4DD8-830F-15C331344FEB}" dt="2022-03-13T22:52:33.952" v="62" actId="1076"/>
          <ac:spMkLst>
            <pc:docMk/>
            <pc:sldMk cId="3342713687" sldId="350"/>
            <ac:spMk id="13" creationId="{2AC58B70-FD79-4386-90F1-86F72CFACB06}"/>
          </ac:spMkLst>
        </pc:spChg>
        <pc:spChg chg="add mod">
          <ac:chgData name="Hemrajsinh Raulji" userId="fbcf7ca5-5a5a-4ba9-86cd-4bad697b71b0" providerId="ADAL" clId="{D2E5ACA7-0A49-4DD8-830F-15C331344FEB}" dt="2022-03-13T22:38:02.695" v="10"/>
          <ac:spMkLst>
            <pc:docMk/>
            <pc:sldMk cId="3342713687" sldId="350"/>
            <ac:spMk id="14" creationId="{16FB13D4-945E-47DD-80F0-DB50D75563E9}"/>
          </ac:spMkLst>
        </pc:spChg>
        <pc:spChg chg="add mod">
          <ac:chgData name="Hemrajsinh Raulji" userId="fbcf7ca5-5a5a-4ba9-86cd-4bad697b71b0" providerId="ADAL" clId="{D2E5ACA7-0A49-4DD8-830F-15C331344FEB}" dt="2022-03-13T22:38:02.695" v="10"/>
          <ac:spMkLst>
            <pc:docMk/>
            <pc:sldMk cId="3342713687" sldId="350"/>
            <ac:spMk id="15" creationId="{F5120106-A97F-4C6F-A5E7-C33832B1E164}"/>
          </ac:spMkLst>
        </pc:spChg>
        <pc:spChg chg="add mod">
          <ac:chgData name="Hemrajsinh Raulji" userId="fbcf7ca5-5a5a-4ba9-86cd-4bad697b71b0" providerId="ADAL" clId="{D2E5ACA7-0A49-4DD8-830F-15C331344FEB}" dt="2022-03-13T22:38:02.695" v="10"/>
          <ac:spMkLst>
            <pc:docMk/>
            <pc:sldMk cId="3342713687" sldId="350"/>
            <ac:spMk id="19" creationId="{D5CA5B61-191F-41C6-AED0-93BF132E082E}"/>
          </ac:spMkLst>
        </pc:spChg>
        <pc:graphicFrameChg chg="add mod">
          <ac:chgData name="Hemrajsinh Raulji" userId="fbcf7ca5-5a5a-4ba9-86cd-4bad697b71b0" providerId="ADAL" clId="{D2E5ACA7-0A49-4DD8-830F-15C331344FEB}" dt="2022-03-13T22:38:02.695" v="10"/>
          <ac:graphicFrameMkLst>
            <pc:docMk/>
            <pc:sldMk cId="3342713687" sldId="350"/>
            <ac:graphicFrameMk id="16" creationId="{9D51E869-F8A1-4423-8A80-DD01CE153B8B}"/>
          </ac:graphicFrameMkLst>
        </pc:graphicFrameChg>
        <pc:graphicFrameChg chg="add mod">
          <ac:chgData name="Hemrajsinh Raulji" userId="fbcf7ca5-5a5a-4ba9-86cd-4bad697b71b0" providerId="ADAL" clId="{D2E5ACA7-0A49-4DD8-830F-15C331344FEB}" dt="2022-03-14T10:08:29.756" v="101" actId="20577"/>
          <ac:graphicFrameMkLst>
            <pc:docMk/>
            <pc:sldMk cId="3342713687" sldId="350"/>
            <ac:graphicFrameMk id="17" creationId="{C9F7DE4E-9687-443A-8F6D-492FAB53D72B}"/>
          </ac:graphicFrameMkLst>
        </pc:graphicFrameChg>
        <pc:picChg chg="del">
          <ac:chgData name="Hemrajsinh Raulji" userId="fbcf7ca5-5a5a-4ba9-86cd-4bad697b71b0" providerId="ADAL" clId="{D2E5ACA7-0A49-4DD8-830F-15C331344FEB}" dt="2022-03-13T22:38:00.232" v="9" actId="478"/>
          <ac:picMkLst>
            <pc:docMk/>
            <pc:sldMk cId="3342713687" sldId="350"/>
            <ac:picMk id="4" creationId="{729CEFFF-96BE-4ADD-A379-91C5A9E68740}"/>
          </ac:picMkLst>
        </pc:picChg>
        <pc:picChg chg="add mod">
          <ac:chgData name="Hemrajsinh Raulji" userId="fbcf7ca5-5a5a-4ba9-86cd-4bad697b71b0" providerId="ADAL" clId="{D2E5ACA7-0A49-4DD8-830F-15C331344FEB}" dt="2022-03-13T22:38:02.695" v="10"/>
          <ac:picMkLst>
            <pc:docMk/>
            <pc:sldMk cId="3342713687" sldId="350"/>
            <ac:picMk id="18" creationId="{67A82A4B-8E09-4D60-B338-1A245E26B9B6}"/>
          </ac:picMkLst>
        </pc:picChg>
      </pc:sldChg>
      <pc:sldChg chg="addSp delSp modSp mod">
        <pc:chgData name="Hemrajsinh Raulji" userId="fbcf7ca5-5a5a-4ba9-86cd-4bad697b71b0" providerId="ADAL" clId="{D2E5ACA7-0A49-4DD8-830F-15C331344FEB}" dt="2022-03-13T22:51:40.642" v="46" actId="2711"/>
        <pc:sldMkLst>
          <pc:docMk/>
          <pc:sldMk cId="1732223823" sldId="352"/>
        </pc:sldMkLst>
        <pc:spChg chg="del">
          <ac:chgData name="Hemrajsinh Raulji" userId="fbcf7ca5-5a5a-4ba9-86cd-4bad697b71b0" providerId="ADAL" clId="{D2E5ACA7-0A49-4DD8-830F-15C331344FEB}" dt="2022-03-13T22:38:55.722" v="16" actId="478"/>
          <ac:spMkLst>
            <pc:docMk/>
            <pc:sldMk cId="1732223823" sldId="352"/>
            <ac:spMk id="2" creationId="{CCE06C70-3045-4CE6-873C-9A9E3CE90160}"/>
          </ac:spMkLst>
        </pc:spChg>
        <pc:spChg chg="del">
          <ac:chgData name="Hemrajsinh Raulji" userId="fbcf7ca5-5a5a-4ba9-86cd-4bad697b71b0" providerId="ADAL" clId="{D2E5ACA7-0A49-4DD8-830F-15C331344FEB}" dt="2022-03-13T22:38:55.722" v="16" actId="478"/>
          <ac:spMkLst>
            <pc:docMk/>
            <pc:sldMk cId="1732223823" sldId="352"/>
            <ac:spMk id="3" creationId="{58FB2D65-106C-4865-8349-1CFC814C6AFA}"/>
          </ac:spMkLst>
        </pc:spChg>
        <pc:spChg chg="del">
          <ac:chgData name="Hemrajsinh Raulji" userId="fbcf7ca5-5a5a-4ba9-86cd-4bad697b71b0" providerId="ADAL" clId="{D2E5ACA7-0A49-4DD8-830F-15C331344FEB}" dt="2022-03-13T22:38:55.722" v="16" actId="478"/>
          <ac:spMkLst>
            <pc:docMk/>
            <pc:sldMk cId="1732223823" sldId="352"/>
            <ac:spMk id="6" creationId="{305D2FF8-7AFC-0649-8D28-CF9E7A3A8B70}"/>
          </ac:spMkLst>
        </pc:spChg>
        <pc:spChg chg="add del mod">
          <ac:chgData name="Hemrajsinh Raulji" userId="fbcf7ca5-5a5a-4ba9-86cd-4bad697b71b0" providerId="ADAL" clId="{D2E5ACA7-0A49-4DD8-830F-15C331344FEB}" dt="2022-03-13T22:39:02.347" v="19" actId="478"/>
          <ac:spMkLst>
            <pc:docMk/>
            <pc:sldMk cId="1732223823" sldId="352"/>
            <ac:spMk id="7" creationId="{E60B2BDC-624A-4644-B8B7-C4B87F308990}"/>
          </ac:spMkLst>
        </pc:spChg>
        <pc:spChg chg="add del mod">
          <ac:chgData name="Hemrajsinh Raulji" userId="fbcf7ca5-5a5a-4ba9-86cd-4bad697b71b0" providerId="ADAL" clId="{D2E5ACA7-0A49-4DD8-830F-15C331344FEB}" dt="2022-03-13T22:39:00.019" v="17" actId="478"/>
          <ac:spMkLst>
            <pc:docMk/>
            <pc:sldMk cId="1732223823" sldId="352"/>
            <ac:spMk id="9" creationId="{FDF3964D-7D27-4D31-8B4D-E32CBEBDD168}"/>
          </ac:spMkLst>
        </pc:spChg>
        <pc:spChg chg="add mod">
          <ac:chgData name="Hemrajsinh Raulji" userId="fbcf7ca5-5a5a-4ba9-86cd-4bad697b71b0" providerId="ADAL" clId="{D2E5ACA7-0A49-4DD8-830F-15C331344FEB}" dt="2022-03-13T22:39:15.600" v="20"/>
          <ac:spMkLst>
            <pc:docMk/>
            <pc:sldMk cId="1732223823" sldId="352"/>
            <ac:spMk id="11" creationId="{9FB098A6-5B62-4984-9E7A-12D5E961E37D}"/>
          </ac:spMkLst>
        </pc:spChg>
        <pc:spChg chg="add mod">
          <ac:chgData name="Hemrajsinh Raulji" userId="fbcf7ca5-5a5a-4ba9-86cd-4bad697b71b0" providerId="ADAL" clId="{D2E5ACA7-0A49-4DD8-830F-15C331344FEB}" dt="2022-03-13T22:51:40.642" v="46" actId="2711"/>
          <ac:spMkLst>
            <pc:docMk/>
            <pc:sldMk cId="1732223823" sldId="352"/>
            <ac:spMk id="12" creationId="{6254CE6C-4FE1-4F84-A5F1-58ED980960CF}"/>
          </ac:spMkLst>
        </pc:spChg>
        <pc:spChg chg="add mod">
          <ac:chgData name="Hemrajsinh Raulji" userId="fbcf7ca5-5a5a-4ba9-86cd-4bad697b71b0" providerId="ADAL" clId="{D2E5ACA7-0A49-4DD8-830F-15C331344FEB}" dt="2022-03-13T22:39:15.600" v="20"/>
          <ac:spMkLst>
            <pc:docMk/>
            <pc:sldMk cId="1732223823" sldId="352"/>
            <ac:spMk id="13" creationId="{0FB41420-4E05-4975-8890-AA0383FD8AAB}"/>
          </ac:spMkLst>
        </pc:spChg>
        <pc:spChg chg="add mod">
          <ac:chgData name="Hemrajsinh Raulji" userId="fbcf7ca5-5a5a-4ba9-86cd-4bad697b71b0" providerId="ADAL" clId="{D2E5ACA7-0A49-4DD8-830F-15C331344FEB}" dt="2022-03-13T22:39:15.600" v="20"/>
          <ac:spMkLst>
            <pc:docMk/>
            <pc:sldMk cId="1732223823" sldId="352"/>
            <ac:spMk id="14" creationId="{68492956-F294-4D1F-89D8-3E5FEAD258F3}"/>
          </ac:spMkLst>
        </pc:spChg>
        <pc:picChg chg="del">
          <ac:chgData name="Hemrajsinh Raulji" userId="fbcf7ca5-5a5a-4ba9-86cd-4bad697b71b0" providerId="ADAL" clId="{D2E5ACA7-0A49-4DD8-830F-15C331344FEB}" dt="2022-03-13T22:38:55.722" v="16" actId="478"/>
          <ac:picMkLst>
            <pc:docMk/>
            <pc:sldMk cId="1732223823" sldId="352"/>
            <ac:picMk id="4" creationId="{1434189A-EB0F-4924-B25E-C379560D9993}"/>
          </ac:picMkLst>
        </pc:picChg>
        <pc:picChg chg="add mod">
          <ac:chgData name="Hemrajsinh Raulji" userId="fbcf7ca5-5a5a-4ba9-86cd-4bad697b71b0" providerId="ADAL" clId="{D2E5ACA7-0A49-4DD8-830F-15C331344FEB}" dt="2022-03-13T22:39:15.600" v="20"/>
          <ac:picMkLst>
            <pc:docMk/>
            <pc:sldMk cId="1732223823" sldId="352"/>
            <ac:picMk id="10" creationId="{8297924D-58A0-4C52-9BCE-5A89F7ECBC19}"/>
          </ac:picMkLst>
        </pc:picChg>
      </pc:sldChg>
      <pc:sldChg chg="addSp delSp modSp mod">
        <pc:chgData name="Hemrajsinh Raulji" userId="fbcf7ca5-5a5a-4ba9-86cd-4bad697b71b0" providerId="ADAL" clId="{D2E5ACA7-0A49-4DD8-830F-15C331344FEB}" dt="2022-03-13T22:52:54.584" v="76" actId="20577"/>
        <pc:sldMkLst>
          <pc:docMk/>
          <pc:sldMk cId="3568759748" sldId="354"/>
        </pc:sldMkLst>
        <pc:spChg chg="del">
          <ac:chgData name="Hemrajsinh Raulji" userId="fbcf7ca5-5a5a-4ba9-86cd-4bad697b71b0" providerId="ADAL" clId="{D2E5ACA7-0A49-4DD8-830F-15C331344FEB}" dt="2022-03-13T22:40:31.684" v="22" actId="478"/>
          <ac:spMkLst>
            <pc:docMk/>
            <pc:sldMk cId="3568759748" sldId="354"/>
            <ac:spMk id="2" creationId="{CCE06C70-3045-4CE6-873C-9A9E3CE90160}"/>
          </ac:spMkLst>
        </pc:spChg>
        <pc:spChg chg="mod">
          <ac:chgData name="Hemrajsinh Raulji" userId="fbcf7ca5-5a5a-4ba9-86cd-4bad697b71b0" providerId="ADAL" clId="{D2E5ACA7-0A49-4DD8-830F-15C331344FEB}" dt="2022-03-13T22:41:32.141" v="32" actId="255"/>
          <ac:spMkLst>
            <pc:docMk/>
            <pc:sldMk cId="3568759748" sldId="354"/>
            <ac:spMk id="3" creationId="{58FB2D65-106C-4865-8349-1CFC814C6AFA}"/>
          </ac:spMkLst>
        </pc:spChg>
        <pc:spChg chg="add del mod">
          <ac:chgData name="Hemrajsinh Raulji" userId="fbcf7ca5-5a5a-4ba9-86cd-4bad697b71b0" providerId="ADAL" clId="{D2E5ACA7-0A49-4DD8-830F-15C331344FEB}" dt="2022-03-13T22:40:49.341" v="24" actId="478"/>
          <ac:spMkLst>
            <pc:docMk/>
            <pc:sldMk cId="3568759748" sldId="354"/>
            <ac:spMk id="7" creationId="{79F96A2C-FDE7-443D-A22B-3DBDA3B86631}"/>
          </ac:spMkLst>
        </pc:spChg>
        <pc:spChg chg="add del mod">
          <ac:chgData name="Hemrajsinh Raulji" userId="fbcf7ca5-5a5a-4ba9-86cd-4bad697b71b0" providerId="ADAL" clId="{D2E5ACA7-0A49-4DD8-830F-15C331344FEB}" dt="2022-03-13T22:52:44.919" v="64" actId="478"/>
          <ac:spMkLst>
            <pc:docMk/>
            <pc:sldMk cId="3568759748" sldId="354"/>
            <ac:spMk id="8" creationId="{D38842A8-8BF5-4FC3-99C8-0F9EAF70BFF9}"/>
          </ac:spMkLst>
        </pc:spChg>
        <pc:spChg chg="add del mod">
          <ac:chgData name="Hemrajsinh Raulji" userId="fbcf7ca5-5a5a-4ba9-86cd-4bad697b71b0" providerId="ADAL" clId="{D2E5ACA7-0A49-4DD8-830F-15C331344FEB}" dt="2022-03-13T22:52:44.919" v="64" actId="478"/>
          <ac:spMkLst>
            <pc:docMk/>
            <pc:sldMk cId="3568759748" sldId="354"/>
            <ac:spMk id="9" creationId="{A646B196-8E06-4381-901F-E0F055802E5A}"/>
          </ac:spMkLst>
        </pc:spChg>
        <pc:spChg chg="add del mod">
          <ac:chgData name="Hemrajsinh Raulji" userId="fbcf7ca5-5a5a-4ba9-86cd-4bad697b71b0" providerId="ADAL" clId="{D2E5ACA7-0A49-4DD8-830F-15C331344FEB}" dt="2022-03-13T22:52:17.587" v="60" actId="478"/>
          <ac:spMkLst>
            <pc:docMk/>
            <pc:sldMk cId="3568759748" sldId="354"/>
            <ac:spMk id="10" creationId="{92094DC1-D03E-43FF-9216-B6F12116FC21}"/>
          </ac:spMkLst>
        </pc:spChg>
        <pc:spChg chg="add mod">
          <ac:chgData name="Hemrajsinh Raulji" userId="fbcf7ca5-5a5a-4ba9-86cd-4bad697b71b0" providerId="ADAL" clId="{D2E5ACA7-0A49-4DD8-830F-15C331344FEB}" dt="2022-03-13T22:52:54.584" v="76" actId="20577"/>
          <ac:spMkLst>
            <pc:docMk/>
            <pc:sldMk cId="3568759748" sldId="354"/>
            <ac:spMk id="11" creationId="{ABC9BEAE-2912-48FB-B5E3-FDF664F4012B}"/>
          </ac:spMkLst>
        </pc:spChg>
        <pc:spChg chg="add mod">
          <ac:chgData name="Hemrajsinh Raulji" userId="fbcf7ca5-5a5a-4ba9-86cd-4bad697b71b0" providerId="ADAL" clId="{D2E5ACA7-0A49-4DD8-830F-15C331344FEB}" dt="2022-03-13T22:52:45.843" v="65"/>
          <ac:spMkLst>
            <pc:docMk/>
            <pc:sldMk cId="3568759748" sldId="354"/>
            <ac:spMk id="12" creationId="{2BD55E1E-048E-41CD-ADCC-9E2C568EC17C}"/>
          </ac:spMkLst>
        </pc:spChg>
        <pc:spChg chg="add mod">
          <ac:chgData name="Hemrajsinh Raulji" userId="fbcf7ca5-5a5a-4ba9-86cd-4bad697b71b0" providerId="ADAL" clId="{D2E5ACA7-0A49-4DD8-830F-15C331344FEB}" dt="2022-03-13T22:52:45.843" v="65"/>
          <ac:spMkLst>
            <pc:docMk/>
            <pc:sldMk cId="3568759748" sldId="354"/>
            <ac:spMk id="13" creationId="{49D3BD5C-62C5-4527-AE07-54DC77375A62}"/>
          </ac:spMkLst>
        </pc:spChg>
      </pc:sldChg>
      <pc:sldChg chg="addSp delSp modSp mod">
        <pc:chgData name="Hemrajsinh Raulji" userId="fbcf7ca5-5a5a-4ba9-86cd-4bad697b71b0" providerId="ADAL" clId="{D2E5ACA7-0A49-4DD8-830F-15C331344FEB}" dt="2022-03-13T22:53:17.602" v="92" actId="20577"/>
        <pc:sldMkLst>
          <pc:docMk/>
          <pc:sldMk cId="1207990170" sldId="355"/>
        </pc:sldMkLst>
        <pc:spChg chg="del">
          <ac:chgData name="Hemrajsinh Raulji" userId="fbcf7ca5-5a5a-4ba9-86cd-4bad697b71b0" providerId="ADAL" clId="{D2E5ACA7-0A49-4DD8-830F-15C331344FEB}" dt="2022-03-13T22:40:55.439" v="25" actId="478"/>
          <ac:spMkLst>
            <pc:docMk/>
            <pc:sldMk cId="1207990170" sldId="355"/>
            <ac:spMk id="2" creationId="{CCE06C70-3045-4CE6-873C-9A9E3CE90160}"/>
          </ac:spMkLst>
        </pc:spChg>
        <pc:spChg chg="mod">
          <ac:chgData name="Hemrajsinh Raulji" userId="fbcf7ca5-5a5a-4ba9-86cd-4bad697b71b0" providerId="ADAL" clId="{D2E5ACA7-0A49-4DD8-830F-15C331344FEB}" dt="2022-03-13T22:41:16.359" v="30" actId="255"/>
          <ac:spMkLst>
            <pc:docMk/>
            <pc:sldMk cId="1207990170" sldId="355"/>
            <ac:spMk id="3" creationId="{58FB2D65-106C-4865-8349-1CFC814C6AFA}"/>
          </ac:spMkLst>
        </pc:spChg>
        <pc:spChg chg="add del mod">
          <ac:chgData name="Hemrajsinh Raulji" userId="fbcf7ca5-5a5a-4ba9-86cd-4bad697b71b0" providerId="ADAL" clId="{D2E5ACA7-0A49-4DD8-830F-15C331344FEB}" dt="2022-03-13T22:40:59.480" v="28" actId="478"/>
          <ac:spMkLst>
            <pc:docMk/>
            <pc:sldMk cId="1207990170" sldId="355"/>
            <ac:spMk id="6" creationId="{A49572BE-2EB7-4B12-952D-678129F774AA}"/>
          </ac:spMkLst>
        </pc:spChg>
        <pc:spChg chg="add del mod">
          <ac:chgData name="Hemrajsinh Raulji" userId="fbcf7ca5-5a5a-4ba9-86cd-4bad697b71b0" providerId="ADAL" clId="{D2E5ACA7-0A49-4DD8-830F-15C331344FEB}" dt="2022-03-13T22:53:07.103" v="78" actId="478"/>
          <ac:spMkLst>
            <pc:docMk/>
            <pc:sldMk cId="1207990170" sldId="355"/>
            <ac:spMk id="8" creationId="{1A8AAAF7-B9B0-4DE8-9789-DCCA1FB2ACC5}"/>
          </ac:spMkLst>
        </pc:spChg>
        <pc:spChg chg="add del mod">
          <ac:chgData name="Hemrajsinh Raulji" userId="fbcf7ca5-5a5a-4ba9-86cd-4bad697b71b0" providerId="ADAL" clId="{D2E5ACA7-0A49-4DD8-830F-15C331344FEB}" dt="2022-03-13T22:53:07.103" v="78" actId="478"/>
          <ac:spMkLst>
            <pc:docMk/>
            <pc:sldMk cId="1207990170" sldId="355"/>
            <ac:spMk id="9" creationId="{DCDC3CC8-26C1-4926-A56D-AB334136A9AA}"/>
          </ac:spMkLst>
        </pc:spChg>
        <pc:spChg chg="add del mod">
          <ac:chgData name="Hemrajsinh Raulji" userId="fbcf7ca5-5a5a-4ba9-86cd-4bad697b71b0" providerId="ADAL" clId="{D2E5ACA7-0A49-4DD8-830F-15C331344FEB}" dt="2022-03-13T22:52:25.516" v="61" actId="478"/>
          <ac:spMkLst>
            <pc:docMk/>
            <pc:sldMk cId="1207990170" sldId="355"/>
            <ac:spMk id="10" creationId="{7688F1B5-FDCD-4931-AF05-9317667C9BD7}"/>
          </ac:spMkLst>
        </pc:spChg>
        <pc:spChg chg="add mod">
          <ac:chgData name="Hemrajsinh Raulji" userId="fbcf7ca5-5a5a-4ba9-86cd-4bad697b71b0" providerId="ADAL" clId="{D2E5ACA7-0A49-4DD8-830F-15C331344FEB}" dt="2022-03-13T22:53:17.602" v="92" actId="20577"/>
          <ac:spMkLst>
            <pc:docMk/>
            <pc:sldMk cId="1207990170" sldId="355"/>
            <ac:spMk id="11" creationId="{CA460A52-A14D-4F71-AA03-6C7E44972157}"/>
          </ac:spMkLst>
        </pc:spChg>
        <pc:spChg chg="add mod">
          <ac:chgData name="Hemrajsinh Raulji" userId="fbcf7ca5-5a5a-4ba9-86cd-4bad697b71b0" providerId="ADAL" clId="{D2E5ACA7-0A49-4DD8-830F-15C331344FEB}" dt="2022-03-13T22:53:07.933" v="79"/>
          <ac:spMkLst>
            <pc:docMk/>
            <pc:sldMk cId="1207990170" sldId="355"/>
            <ac:spMk id="12" creationId="{E170C00A-79F5-48B2-A172-EE3DC48AB64D}"/>
          </ac:spMkLst>
        </pc:spChg>
        <pc:spChg chg="add mod">
          <ac:chgData name="Hemrajsinh Raulji" userId="fbcf7ca5-5a5a-4ba9-86cd-4bad697b71b0" providerId="ADAL" clId="{D2E5ACA7-0A49-4DD8-830F-15C331344FEB}" dt="2022-03-13T22:53:07.933" v="79"/>
          <ac:spMkLst>
            <pc:docMk/>
            <pc:sldMk cId="1207990170" sldId="355"/>
            <ac:spMk id="13" creationId="{685CB282-6756-4BD0-98A5-E424A9B2F7DB}"/>
          </ac:spMkLst>
        </pc:spChg>
      </pc:sldChg>
      <pc:sldChg chg="addSp delSp modSp mod">
        <pc:chgData name="Hemrajsinh Raulji" userId="fbcf7ca5-5a5a-4ba9-86cd-4bad697b71b0" providerId="ADAL" clId="{D2E5ACA7-0A49-4DD8-830F-15C331344FEB}" dt="2022-03-13T22:51:29.879" v="45" actId="2711"/>
        <pc:sldMkLst>
          <pc:docMk/>
          <pc:sldMk cId="970933207" sldId="361"/>
        </pc:sldMkLst>
        <pc:spChg chg="del">
          <ac:chgData name="Hemrajsinh Raulji" userId="fbcf7ca5-5a5a-4ba9-86cd-4bad697b71b0" providerId="ADAL" clId="{D2E5ACA7-0A49-4DD8-830F-15C331344FEB}" dt="2022-03-13T22:38:19.510" v="13" actId="478"/>
          <ac:spMkLst>
            <pc:docMk/>
            <pc:sldMk cId="970933207" sldId="361"/>
            <ac:spMk id="2" creationId="{CCE06C70-3045-4CE6-873C-9A9E3CE90160}"/>
          </ac:spMkLst>
        </pc:spChg>
        <pc:spChg chg="add del mod">
          <ac:chgData name="Hemrajsinh Raulji" userId="fbcf7ca5-5a5a-4ba9-86cd-4bad697b71b0" providerId="ADAL" clId="{D2E5ACA7-0A49-4DD8-830F-15C331344FEB}" dt="2022-03-13T22:38:26.595" v="14" actId="478"/>
          <ac:spMkLst>
            <pc:docMk/>
            <pc:sldMk cId="970933207" sldId="361"/>
            <ac:spMk id="4" creationId="{DFFBD454-162D-4411-8B54-EAFACD634E00}"/>
          </ac:spMkLst>
        </pc:spChg>
        <pc:spChg chg="del">
          <ac:chgData name="Hemrajsinh Raulji" userId="fbcf7ca5-5a5a-4ba9-86cd-4bad697b71b0" providerId="ADAL" clId="{D2E5ACA7-0A49-4DD8-830F-15C331344FEB}" dt="2022-03-13T22:38:19.510" v="13" actId="478"/>
          <ac:spMkLst>
            <pc:docMk/>
            <pc:sldMk cId="970933207" sldId="361"/>
            <ac:spMk id="6" creationId="{E0A89F22-A983-9C49-9499-3E4FA6E6F42B}"/>
          </ac:spMkLst>
        </pc:spChg>
        <pc:spChg chg="del">
          <ac:chgData name="Hemrajsinh Raulji" userId="fbcf7ca5-5a5a-4ba9-86cd-4bad697b71b0" providerId="ADAL" clId="{D2E5ACA7-0A49-4DD8-830F-15C331344FEB}" dt="2022-03-13T22:38:19.510" v="13" actId="478"/>
          <ac:spMkLst>
            <pc:docMk/>
            <pc:sldMk cId="970933207" sldId="361"/>
            <ac:spMk id="7" creationId="{9486A183-75D1-5640-A203-8C8B289B4F40}"/>
          </ac:spMkLst>
        </pc:spChg>
        <pc:spChg chg="del">
          <ac:chgData name="Hemrajsinh Raulji" userId="fbcf7ca5-5a5a-4ba9-86cd-4bad697b71b0" providerId="ADAL" clId="{D2E5ACA7-0A49-4DD8-830F-15C331344FEB}" dt="2022-03-13T22:38:19.510" v="13" actId="478"/>
          <ac:spMkLst>
            <pc:docMk/>
            <pc:sldMk cId="970933207" sldId="361"/>
            <ac:spMk id="8" creationId="{E1A26D52-74F3-7048-BDB5-1EE49EBE514E}"/>
          </ac:spMkLst>
        </pc:spChg>
        <pc:spChg chg="add mod">
          <ac:chgData name="Hemrajsinh Raulji" userId="fbcf7ca5-5a5a-4ba9-86cd-4bad697b71b0" providerId="ADAL" clId="{D2E5ACA7-0A49-4DD8-830F-15C331344FEB}" dt="2022-03-13T22:51:29.879" v="45" actId="2711"/>
          <ac:spMkLst>
            <pc:docMk/>
            <pc:sldMk cId="970933207" sldId="361"/>
            <ac:spMk id="9" creationId="{DC536343-3C7C-460C-924C-B1AAB52DA75D}"/>
          </ac:spMkLst>
        </pc:spChg>
        <pc:spChg chg="add mod">
          <ac:chgData name="Hemrajsinh Raulji" userId="fbcf7ca5-5a5a-4ba9-86cd-4bad697b71b0" providerId="ADAL" clId="{D2E5ACA7-0A49-4DD8-830F-15C331344FEB}" dt="2022-03-13T22:38:34.634" v="15"/>
          <ac:spMkLst>
            <pc:docMk/>
            <pc:sldMk cId="970933207" sldId="361"/>
            <ac:spMk id="11" creationId="{046548E9-D9C6-439A-B517-7A7E636875F5}"/>
          </ac:spMkLst>
        </pc:spChg>
        <pc:spChg chg="add mod">
          <ac:chgData name="Hemrajsinh Raulji" userId="fbcf7ca5-5a5a-4ba9-86cd-4bad697b71b0" providerId="ADAL" clId="{D2E5ACA7-0A49-4DD8-830F-15C331344FEB}" dt="2022-03-13T22:38:34.634" v="15"/>
          <ac:spMkLst>
            <pc:docMk/>
            <pc:sldMk cId="970933207" sldId="361"/>
            <ac:spMk id="12" creationId="{40EC0877-86CE-479E-8671-539967AA30B7}"/>
          </ac:spMkLst>
        </pc:spChg>
        <pc:spChg chg="add mod">
          <ac:chgData name="Hemrajsinh Raulji" userId="fbcf7ca5-5a5a-4ba9-86cd-4bad697b71b0" providerId="ADAL" clId="{D2E5ACA7-0A49-4DD8-830F-15C331344FEB}" dt="2022-03-13T22:44:22.872" v="41" actId="2711"/>
          <ac:spMkLst>
            <pc:docMk/>
            <pc:sldMk cId="970933207" sldId="361"/>
            <ac:spMk id="15" creationId="{7BE379EB-BE96-4CF8-9599-1687F1860352}"/>
          </ac:spMkLst>
        </pc:spChg>
        <pc:spChg chg="add mod">
          <ac:chgData name="Hemrajsinh Raulji" userId="fbcf7ca5-5a5a-4ba9-86cd-4bad697b71b0" providerId="ADAL" clId="{D2E5ACA7-0A49-4DD8-830F-15C331344FEB}" dt="2022-03-13T22:44:33.658" v="42" actId="2711"/>
          <ac:spMkLst>
            <pc:docMk/>
            <pc:sldMk cId="970933207" sldId="361"/>
            <ac:spMk id="16" creationId="{01EF0896-8C14-459F-B5BE-2581E65BD54E}"/>
          </ac:spMkLst>
        </pc:spChg>
        <pc:picChg chg="del">
          <ac:chgData name="Hemrajsinh Raulji" userId="fbcf7ca5-5a5a-4ba9-86cd-4bad697b71b0" providerId="ADAL" clId="{D2E5ACA7-0A49-4DD8-830F-15C331344FEB}" dt="2022-03-13T22:38:19.510" v="13" actId="478"/>
          <ac:picMkLst>
            <pc:docMk/>
            <pc:sldMk cId="970933207" sldId="361"/>
            <ac:picMk id="10" creationId="{101727A6-07FA-4940-8B72-C3B9815D3C71}"/>
          </ac:picMkLst>
        </pc:picChg>
        <pc:picChg chg="add mod">
          <ac:chgData name="Hemrajsinh Raulji" userId="fbcf7ca5-5a5a-4ba9-86cd-4bad697b71b0" providerId="ADAL" clId="{D2E5ACA7-0A49-4DD8-830F-15C331344FEB}" dt="2022-03-13T22:38:34.634" v="15"/>
          <ac:picMkLst>
            <pc:docMk/>
            <pc:sldMk cId="970933207" sldId="361"/>
            <ac:picMk id="13" creationId="{1F5C64FE-6CEA-46ED-A988-E99772CD9B19}"/>
          </ac:picMkLst>
        </pc:picChg>
        <pc:picChg chg="add mod">
          <ac:chgData name="Hemrajsinh Raulji" userId="fbcf7ca5-5a5a-4ba9-86cd-4bad697b71b0" providerId="ADAL" clId="{D2E5ACA7-0A49-4DD8-830F-15C331344FEB}" dt="2022-03-13T22:38:34.634" v="15"/>
          <ac:picMkLst>
            <pc:docMk/>
            <pc:sldMk cId="970933207" sldId="361"/>
            <ac:picMk id="14" creationId="{DCB21450-A1D3-4500-B70A-EB7BB0A5EF75}"/>
          </ac:picMkLst>
        </pc:picChg>
      </pc:sldChg>
      <pc:sldChg chg="modSp mod">
        <pc:chgData name="Hemrajsinh Raulji" userId="fbcf7ca5-5a5a-4ba9-86cd-4bad697b71b0" providerId="ADAL" clId="{D2E5ACA7-0A49-4DD8-830F-15C331344FEB}" dt="2022-03-13T22:40:12.016" v="21" actId="20577"/>
        <pc:sldMkLst>
          <pc:docMk/>
          <pc:sldMk cId="2168006308" sldId="362"/>
        </pc:sldMkLst>
        <pc:spChg chg="mod">
          <ac:chgData name="Hemrajsinh Raulji" userId="fbcf7ca5-5a5a-4ba9-86cd-4bad697b71b0" providerId="ADAL" clId="{D2E5ACA7-0A49-4DD8-830F-15C331344FEB}" dt="2022-03-13T22:40:12.016" v="21" actId="20577"/>
          <ac:spMkLst>
            <pc:docMk/>
            <pc:sldMk cId="2168006308" sldId="362"/>
            <ac:spMk id="9" creationId="{FBD8CA79-DA1C-004B-936D-5C251CFBB6AE}"/>
          </ac:spMkLst>
        </pc:spChg>
      </pc:sldChg>
    </pc:docChg>
  </pc:docChgLst>
  <pc:docChgLst>
    <pc:chgData name="Maximilian Schüringg" userId="S::maximilian.schuering@stud.uni-due.de::7a117fd8-9160-4d96-a2a6-6d81097f88d6" providerId="AD" clId="Web-{F938B610-B731-43A7-B684-3D00CCBD9541}"/>
    <pc:docChg chg="addSld delSld modSld sldOrd modSection">
      <pc:chgData name="Maximilian Schüringg" userId="S::maximilian.schuering@stud.uni-due.de::7a117fd8-9160-4d96-a2a6-6d81097f88d6" providerId="AD" clId="Web-{F938B610-B731-43A7-B684-3D00CCBD9541}" dt="2022-03-14T12:38:03.453" v="68" actId="20577"/>
      <pc:docMkLst>
        <pc:docMk/>
      </pc:docMkLst>
      <pc:sldChg chg="modSp ord">
        <pc:chgData name="Maximilian Schüringg" userId="S::maximilian.schuering@stud.uni-due.de::7a117fd8-9160-4d96-a2a6-6d81097f88d6" providerId="AD" clId="Web-{F938B610-B731-43A7-B684-3D00CCBD9541}" dt="2022-03-14T12:34:24.830" v="59"/>
        <pc:sldMkLst>
          <pc:docMk/>
          <pc:sldMk cId="1189524617" sldId="322"/>
        </pc:sldMkLst>
        <pc:spChg chg="mod">
          <ac:chgData name="Maximilian Schüringg" userId="S::maximilian.schuering@stud.uni-due.de::7a117fd8-9160-4d96-a2a6-6d81097f88d6" providerId="AD" clId="Web-{F938B610-B731-43A7-B684-3D00CCBD9541}" dt="2022-03-14T12:34:11.469" v="58" actId="20577"/>
          <ac:spMkLst>
            <pc:docMk/>
            <pc:sldMk cId="1189524617" sldId="322"/>
            <ac:spMk id="2" creationId="{D195DE0D-CEA5-6844-AF78-552AC8C7B017}"/>
          </ac:spMkLst>
        </pc:spChg>
        <pc:spChg chg="mod">
          <ac:chgData name="Maximilian Schüringg" userId="S::maximilian.schuering@stud.uni-due.de::7a117fd8-9160-4d96-a2a6-6d81097f88d6" providerId="AD" clId="Web-{F938B610-B731-43A7-B684-3D00CCBD9541}" dt="2022-03-14T12:33:56.875" v="51" actId="20577"/>
          <ac:spMkLst>
            <pc:docMk/>
            <pc:sldMk cId="1189524617" sldId="322"/>
            <ac:spMk id="3" creationId="{D8133B9C-1574-E047-8B69-BD13B33271A2}"/>
          </ac:spMkLst>
        </pc:spChg>
      </pc:sldChg>
      <pc:sldChg chg="modSp ord">
        <pc:chgData name="Maximilian Schüringg" userId="S::maximilian.schuering@stud.uni-due.de::7a117fd8-9160-4d96-a2a6-6d81097f88d6" providerId="AD" clId="Web-{F938B610-B731-43A7-B684-3D00CCBD9541}" dt="2022-03-14T12:38:03.453" v="68" actId="20577"/>
        <pc:sldMkLst>
          <pc:docMk/>
          <pc:sldMk cId="1842049511" sldId="323"/>
        </pc:sldMkLst>
        <pc:spChg chg="mod">
          <ac:chgData name="Maximilian Schüringg" userId="S::maximilian.schuering@stud.uni-due.de::7a117fd8-9160-4d96-a2a6-6d81097f88d6" providerId="AD" clId="Web-{F938B610-B731-43A7-B684-3D00CCBD9541}" dt="2022-03-14T12:32:49.620" v="29" actId="20577"/>
          <ac:spMkLst>
            <pc:docMk/>
            <pc:sldMk cId="1842049511" sldId="323"/>
            <ac:spMk id="2" creationId="{D195DE0D-CEA5-6844-AF78-552AC8C7B017}"/>
          </ac:spMkLst>
        </pc:spChg>
        <pc:spChg chg="mod">
          <ac:chgData name="Maximilian Schüringg" userId="S::maximilian.schuering@stud.uni-due.de::7a117fd8-9160-4d96-a2a6-6d81097f88d6" providerId="AD" clId="Web-{F938B610-B731-43A7-B684-3D00CCBD9541}" dt="2022-03-14T12:38:03.453" v="68" actId="20577"/>
          <ac:spMkLst>
            <pc:docMk/>
            <pc:sldMk cId="1842049511" sldId="323"/>
            <ac:spMk id="3" creationId="{5C879404-024A-BA4E-9958-5F45E1CC15D5}"/>
          </ac:spMkLst>
        </pc:spChg>
      </pc:sldChg>
      <pc:sldChg chg="del">
        <pc:chgData name="Maximilian Schüringg" userId="S::maximilian.schuering@stud.uni-due.de::7a117fd8-9160-4d96-a2a6-6d81097f88d6" providerId="AD" clId="Web-{F938B610-B731-43A7-B684-3D00CCBD9541}" dt="2022-03-14T12:29:38.482" v="1"/>
        <pc:sldMkLst>
          <pc:docMk/>
          <pc:sldMk cId="1381959566" sldId="324"/>
        </pc:sldMkLst>
      </pc:sldChg>
      <pc:sldChg chg="del">
        <pc:chgData name="Maximilian Schüringg" userId="S::maximilian.schuering@stud.uni-due.de::7a117fd8-9160-4d96-a2a6-6d81097f88d6" providerId="AD" clId="Web-{F938B610-B731-43A7-B684-3D00CCBD9541}" dt="2022-03-14T12:05:13.164" v="0"/>
        <pc:sldMkLst>
          <pc:docMk/>
          <pc:sldMk cId="3152558706" sldId="364"/>
        </pc:sldMkLst>
      </pc:sldChg>
      <pc:sldChg chg="ord">
        <pc:chgData name="Maximilian Schüringg" userId="S::maximilian.schuering@stud.uni-due.de::7a117fd8-9160-4d96-a2a6-6d81097f88d6" providerId="AD" clId="Web-{F938B610-B731-43A7-B684-3D00CCBD9541}" dt="2022-03-14T12:35:24.396" v="63"/>
        <pc:sldMkLst>
          <pc:docMk/>
          <pc:sldMk cId="3229946226" sldId="376"/>
        </pc:sldMkLst>
      </pc:sldChg>
      <pc:sldChg chg="modSp add ord">
        <pc:chgData name="Maximilian Schüringg" userId="S::maximilian.schuering@stud.uni-due.de::7a117fd8-9160-4d96-a2a6-6d81097f88d6" providerId="AD" clId="Web-{F938B610-B731-43A7-B684-3D00CCBD9541}" dt="2022-03-14T12:34:53.660" v="62"/>
        <pc:sldMkLst>
          <pc:docMk/>
          <pc:sldMk cId="1762768350" sldId="382"/>
        </pc:sldMkLst>
        <pc:spChg chg="mod">
          <ac:chgData name="Maximilian Schüringg" userId="S::maximilian.schuering@stud.uni-due.de::7a117fd8-9160-4d96-a2a6-6d81097f88d6" providerId="AD" clId="Web-{F938B610-B731-43A7-B684-3D00CCBD9541}" dt="2022-03-14T12:31:38.725" v="15" actId="20577"/>
          <ac:spMkLst>
            <pc:docMk/>
            <pc:sldMk cId="1762768350" sldId="382"/>
            <ac:spMk id="15" creationId="{FEF5DCC1-2142-4902-A611-725ABF2E072F}"/>
          </ac:spMkLst>
        </pc:spChg>
        <pc:spChg chg="mod">
          <ac:chgData name="Maximilian Schüringg" userId="S::maximilian.schuering@stud.uni-due.de::7a117fd8-9160-4d96-a2a6-6d81097f88d6" providerId="AD" clId="Web-{F938B610-B731-43A7-B684-3D00CCBD9541}" dt="2022-03-14T12:31:31.037" v="11" actId="20577"/>
          <ac:spMkLst>
            <pc:docMk/>
            <pc:sldMk cId="1762768350" sldId="382"/>
            <ac:spMk id="17" creationId="{A2CA750F-CC34-4AF8-9F63-220B9207E654}"/>
          </ac:spMkLst>
        </pc:spChg>
      </pc:sldChg>
      <pc:sldChg chg="delSp modSp add ord replId">
        <pc:chgData name="Maximilian Schüringg" userId="S::maximilian.schuering@stud.uni-due.de::7a117fd8-9160-4d96-a2a6-6d81097f88d6" providerId="AD" clId="Web-{F938B610-B731-43A7-B684-3D00CCBD9541}" dt="2022-03-14T12:34:51.909" v="61"/>
        <pc:sldMkLst>
          <pc:docMk/>
          <pc:sldMk cId="1239240915" sldId="383"/>
        </pc:sldMkLst>
        <pc:spChg chg="del">
          <ac:chgData name="Maximilian Schüringg" userId="S::maximilian.schuering@stud.uni-due.de::7a117fd8-9160-4d96-a2a6-6d81097f88d6" providerId="AD" clId="Web-{F938B610-B731-43A7-B684-3D00CCBD9541}" dt="2022-03-14T12:30:53.612" v="4"/>
          <ac:spMkLst>
            <pc:docMk/>
            <pc:sldMk cId="1239240915" sldId="383"/>
            <ac:spMk id="4" creationId="{30A3A7E4-9372-44BE-BC8B-E59B89E03FC6}"/>
          </ac:spMkLst>
        </pc:spChg>
        <pc:spChg chg="mod">
          <ac:chgData name="Maximilian Schüringg" userId="S::maximilian.schuering@stud.uni-due.de::7a117fd8-9160-4d96-a2a6-6d81097f88d6" providerId="AD" clId="Web-{F938B610-B731-43A7-B684-3D00CCBD9541}" dt="2022-03-14T12:32:44.542" v="25" actId="20577"/>
          <ac:spMkLst>
            <pc:docMk/>
            <pc:sldMk cId="1239240915" sldId="383"/>
            <ac:spMk id="16" creationId="{E75E1C00-3015-4270-84B8-03718FC90EB5}"/>
          </ac:spMkLst>
        </pc:spChg>
        <pc:spChg chg="mod">
          <ac:chgData name="Maximilian Schüringg" userId="S::maximilian.schuering@stud.uni-due.de::7a117fd8-9160-4d96-a2a6-6d81097f88d6" providerId="AD" clId="Web-{F938B610-B731-43A7-B684-3D00CCBD9541}" dt="2022-03-14T12:31:30.427" v="8" actId="20577"/>
          <ac:spMkLst>
            <pc:docMk/>
            <pc:sldMk cId="1239240915" sldId="383"/>
            <ac:spMk id="17" creationId="{A2CA750F-CC34-4AF8-9F63-220B9207E654}"/>
          </ac:spMkLst>
        </pc:spChg>
      </pc:sldChg>
      <pc:sldChg chg="add del">
        <pc:chgData name="Maximilian Schüringg" userId="S::maximilian.schuering@stud.uni-due.de::7a117fd8-9160-4d96-a2a6-6d81097f88d6" providerId="AD" clId="Web-{F938B610-B731-43A7-B684-3D00CCBD9541}" dt="2022-03-14T12:32:22.853" v="19"/>
        <pc:sldMkLst>
          <pc:docMk/>
          <pc:sldMk cId="1142154990" sldId="384"/>
        </pc:sldMkLst>
      </pc:sldChg>
    </pc:docChg>
  </pc:docChgLst>
  <pc:docChgLst>
    <pc:chgData name="Kurusanth Pararajasekaram" userId="S::kurusanth.pararajasekaram@stud.uni-due.de::e0e8ee52-2ea8-4d68-b3ff-9d16039ef1d4" providerId="AD" clId="Web-{3F26F92B-BC27-49FA-9110-E370C86C842F}"/>
    <pc:docChg chg="addSld delSld modSld sldOrd">
      <pc:chgData name="Kurusanth Pararajasekaram" userId="S::kurusanth.pararajasekaram@stud.uni-due.de::e0e8ee52-2ea8-4d68-b3ff-9d16039ef1d4" providerId="AD" clId="Web-{3F26F92B-BC27-49FA-9110-E370C86C842F}" dt="2022-03-11T08:45:40.497" v="8"/>
      <pc:docMkLst>
        <pc:docMk/>
      </pc:docMkLst>
      <pc:sldChg chg="ord">
        <pc:chgData name="Kurusanth Pararajasekaram" userId="S::kurusanth.pararajasekaram@stud.uni-due.de::e0e8ee52-2ea8-4d68-b3ff-9d16039ef1d4" providerId="AD" clId="Web-{3F26F92B-BC27-49FA-9110-E370C86C842F}" dt="2022-03-11T08:45:06.809" v="0"/>
        <pc:sldMkLst>
          <pc:docMk/>
          <pc:sldMk cId="0" sldId="259"/>
        </pc:sldMkLst>
      </pc:sldChg>
      <pc:sldChg chg="new del">
        <pc:chgData name="Kurusanth Pararajasekaram" userId="S::kurusanth.pararajasekaram@stud.uni-due.de::e0e8ee52-2ea8-4d68-b3ff-9d16039ef1d4" providerId="AD" clId="Web-{3F26F92B-BC27-49FA-9110-E370C86C842F}" dt="2022-03-11T08:45:26.153" v="5"/>
        <pc:sldMkLst>
          <pc:docMk/>
          <pc:sldMk cId="316445800" sldId="311"/>
        </pc:sldMkLst>
      </pc:sldChg>
      <pc:sldChg chg="delSp add ord replId">
        <pc:chgData name="Kurusanth Pararajasekaram" userId="S::kurusanth.pararajasekaram@stud.uni-due.de::e0e8ee52-2ea8-4d68-b3ff-9d16039ef1d4" providerId="AD" clId="Web-{3F26F92B-BC27-49FA-9110-E370C86C842F}" dt="2022-03-11T08:45:40.497" v="8"/>
        <pc:sldMkLst>
          <pc:docMk/>
          <pc:sldMk cId="733602280" sldId="312"/>
        </pc:sldMkLst>
        <pc:spChg chg="del">
          <ac:chgData name="Kurusanth Pararajasekaram" userId="S::kurusanth.pararajasekaram@stud.uni-due.de::e0e8ee52-2ea8-4d68-b3ff-9d16039ef1d4" providerId="AD" clId="Web-{3F26F92B-BC27-49FA-9110-E370C86C842F}" dt="2022-03-11T08:45:40.497" v="8"/>
          <ac:spMkLst>
            <pc:docMk/>
            <pc:sldMk cId="733602280" sldId="312"/>
            <ac:spMk id="3" creationId="{371E2784-7BD5-C840-B165-66D4DF4C31D4}"/>
          </ac:spMkLst>
        </pc:spChg>
      </pc:sldChg>
      <pc:sldChg chg="add replId">
        <pc:chgData name="Kurusanth Pararajasekaram" userId="S::kurusanth.pararajasekaram@stud.uni-due.de::e0e8ee52-2ea8-4d68-b3ff-9d16039ef1d4" providerId="AD" clId="Web-{3F26F92B-BC27-49FA-9110-E370C86C842F}" dt="2022-03-11T08:45:21.481" v="3"/>
        <pc:sldMkLst>
          <pc:docMk/>
          <pc:sldMk cId="1388969496" sldId="313"/>
        </pc:sldMkLst>
      </pc:sldChg>
      <pc:sldChg chg="add del">
        <pc:chgData name="Kurusanth Pararajasekaram" userId="S::kurusanth.pararajasekaram@stud.uni-due.de::e0e8ee52-2ea8-4d68-b3ff-9d16039ef1d4" providerId="AD" clId="Web-{3F26F92B-BC27-49FA-9110-E370C86C842F}" dt="2022-03-11T08:45:34.575" v="7"/>
        <pc:sldMkLst>
          <pc:docMk/>
          <pc:sldMk cId="2775223188" sldId="314"/>
        </pc:sldMkLst>
      </pc:sldChg>
    </pc:docChg>
  </pc:docChgLst>
  <pc:docChgLst>
    <pc:chgData name="Komi Jules Atchoglo" userId="S::komi.atchoglo@stud.uni-due.de::93e4b0fc-209f-4890-ac5f-249813bb87a2" providerId="AD" clId="Web-{264936B2-7C77-4A9F-808A-5AA9CC2A24B2}"/>
    <pc:docChg chg="addSld modSld sldOrd modSection">
      <pc:chgData name="Komi Jules Atchoglo" userId="S::komi.atchoglo@stud.uni-due.de::93e4b0fc-209f-4890-ac5f-249813bb87a2" providerId="AD" clId="Web-{264936B2-7C77-4A9F-808A-5AA9CC2A24B2}" dt="2022-03-13T16:41:40.781" v="323" actId="14100"/>
      <pc:docMkLst>
        <pc:docMk/>
      </pc:docMkLst>
      <pc:sldChg chg="modSp">
        <pc:chgData name="Komi Jules Atchoglo" userId="S::komi.atchoglo@stud.uni-due.de::93e4b0fc-209f-4890-ac5f-249813bb87a2" providerId="AD" clId="Web-{264936B2-7C77-4A9F-808A-5AA9CC2A24B2}" dt="2022-03-13T16:02:53.714" v="6" actId="1076"/>
        <pc:sldMkLst>
          <pc:docMk/>
          <pc:sldMk cId="1761097333" sldId="305"/>
        </pc:sldMkLst>
        <pc:spChg chg="mod">
          <ac:chgData name="Komi Jules Atchoglo" userId="S::komi.atchoglo@stud.uni-due.de::93e4b0fc-209f-4890-ac5f-249813bb87a2" providerId="AD" clId="Web-{264936B2-7C77-4A9F-808A-5AA9CC2A24B2}" dt="2022-03-13T16:02:53.714" v="6" actId="1076"/>
          <ac:spMkLst>
            <pc:docMk/>
            <pc:sldMk cId="1761097333" sldId="305"/>
            <ac:spMk id="6" creationId="{F3E00283-E328-2047-A86E-1DC70B28193F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02:36.964" v="5" actId="20577"/>
          <ac:spMkLst>
            <pc:docMk/>
            <pc:sldMk cId="1761097333" sldId="305"/>
            <ac:spMk id="9" creationId="{FBD8CA79-DA1C-004B-936D-5C251CFBB6AE}"/>
          </ac:spMkLst>
        </pc:spChg>
      </pc:sldChg>
      <pc:sldChg chg="add replId">
        <pc:chgData name="Komi Jules Atchoglo" userId="S::komi.atchoglo@stud.uni-due.de::93e4b0fc-209f-4890-ac5f-249813bb87a2" providerId="AD" clId="Web-{264936B2-7C77-4A9F-808A-5AA9CC2A24B2}" dt="2022-03-13T16:01:52.572" v="0"/>
        <pc:sldMkLst>
          <pc:docMk/>
          <pc:sldMk cId="2168006308" sldId="362"/>
        </pc:sldMkLst>
      </pc:sldChg>
      <pc:sldChg chg="addSp delSp modSp add ord replId delAnim">
        <pc:chgData name="Komi Jules Atchoglo" userId="S::komi.atchoglo@stud.uni-due.de::93e4b0fc-209f-4890-ac5f-249813bb87a2" providerId="AD" clId="Web-{264936B2-7C77-4A9F-808A-5AA9CC2A24B2}" dt="2022-03-13T16:41:40.781" v="323" actId="14100"/>
        <pc:sldMkLst>
          <pc:docMk/>
          <pc:sldMk cId="2313920677" sldId="363"/>
        </pc:sldMkLst>
        <pc:spChg chg="mod">
          <ac:chgData name="Komi Jules Atchoglo" userId="S::komi.atchoglo@stud.uni-due.de::93e4b0fc-209f-4890-ac5f-249813bb87a2" providerId="AD" clId="Web-{264936B2-7C77-4A9F-808A-5AA9CC2A24B2}" dt="2022-03-13T16:15:45.095" v="73" actId="20577"/>
          <ac:spMkLst>
            <pc:docMk/>
            <pc:sldMk cId="2313920677" sldId="363"/>
            <ac:spMk id="2" creationId="{72D2DD89-127D-E84B-89F8-7C3312ECD9F9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8:07.457" v="106" actId="1076"/>
          <ac:spMkLst>
            <pc:docMk/>
            <pc:sldMk cId="2313920677" sldId="363"/>
            <ac:spMk id="3" creationId="{6DD12B9F-A285-F848-BD87-D846F5934B64}"/>
          </ac:spMkLst>
        </pc:spChg>
        <pc:spChg chg="del">
          <ac:chgData name="Komi Jules Atchoglo" userId="S::komi.atchoglo@stud.uni-due.de::93e4b0fc-209f-4890-ac5f-249813bb87a2" providerId="AD" clId="Web-{264936B2-7C77-4A9F-808A-5AA9CC2A24B2}" dt="2022-03-13T16:10:37.706" v="17"/>
          <ac:spMkLst>
            <pc:docMk/>
            <pc:sldMk cId="2313920677" sldId="363"/>
            <ac:spMk id="6" creationId="{B6759AB1-E80E-5E49-BF4A-83545B6B9336}"/>
          </ac:spMkLst>
        </pc:spChg>
        <pc:spChg chg="del">
          <ac:chgData name="Komi Jules Atchoglo" userId="S::komi.atchoglo@stud.uni-due.de::93e4b0fc-209f-4890-ac5f-249813bb87a2" providerId="AD" clId="Web-{264936B2-7C77-4A9F-808A-5AA9CC2A24B2}" dt="2022-03-13T16:10:34.175" v="16"/>
          <ac:spMkLst>
            <pc:docMk/>
            <pc:sldMk cId="2313920677" sldId="363"/>
            <ac:spMk id="7" creationId="{CFF44EE3-624A-9A4E-9CDF-23CEF5056D25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0:30.378" v="15" actId="20577"/>
          <ac:spMkLst>
            <pc:docMk/>
            <pc:sldMk cId="2313920677" sldId="363"/>
            <ac:spMk id="8" creationId="{104EAA4C-6370-0846-A362-B13D0EEBC994}"/>
          </ac:spMkLst>
        </pc:spChg>
        <pc:spChg chg="add del mod">
          <ac:chgData name="Komi Jules Atchoglo" userId="S::komi.atchoglo@stud.uni-due.de::93e4b0fc-209f-4890-ac5f-249813bb87a2" providerId="AD" clId="Web-{264936B2-7C77-4A9F-808A-5AA9CC2A24B2}" dt="2022-03-13T16:10:47.675" v="18"/>
          <ac:spMkLst>
            <pc:docMk/>
            <pc:sldMk cId="2313920677" sldId="363"/>
            <ac:spMk id="13" creationId="{00C712EA-9255-4463-BB65-EA1D2115CF66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40:06.013" v="312" actId="1076"/>
          <ac:spMkLst>
            <pc:docMk/>
            <pc:sldMk cId="2313920677" sldId="363"/>
            <ac:spMk id="14" creationId="{2B4CA008-700C-4307-9AA8-17D7FDEE4BD8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39:06.434" v="297" actId="1076"/>
          <ac:spMkLst>
            <pc:docMk/>
            <pc:sldMk cId="2313920677" sldId="363"/>
            <ac:spMk id="15" creationId="{378BFA80-703C-4B31-8A63-1835A211DADB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39:12.137" v="298" actId="1076"/>
          <ac:spMkLst>
            <pc:docMk/>
            <pc:sldMk cId="2313920677" sldId="363"/>
            <ac:spMk id="17" creationId="{ED969155-3B61-49D8-8DFA-712C0D7B2D71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39:31.419" v="303" actId="1076"/>
          <ac:spMkLst>
            <pc:docMk/>
            <pc:sldMk cId="2313920677" sldId="363"/>
            <ac:spMk id="18" creationId="{2F987C0E-DCAE-47D2-B09B-CD593C3A4370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41:40.781" v="323" actId="14100"/>
          <ac:spMkLst>
            <pc:docMk/>
            <pc:sldMk cId="2313920677" sldId="363"/>
            <ac:spMk id="19" creationId="{1E828235-4B50-4E73-AB9A-714DFA4D4181}"/>
          </ac:spMkLst>
        </pc:spChg>
        <pc:spChg chg="add del mod">
          <ac:chgData name="Komi Jules Atchoglo" userId="S::komi.atchoglo@stud.uni-due.de::93e4b0fc-209f-4890-ac5f-249813bb87a2" providerId="AD" clId="Web-{264936B2-7C77-4A9F-808A-5AA9CC2A24B2}" dt="2022-03-13T16:39:56.326" v="309"/>
          <ac:spMkLst>
            <pc:docMk/>
            <pc:sldMk cId="2313920677" sldId="363"/>
            <ac:spMk id="20" creationId="{EF293F93-FE10-4556-B1F2-859A671AE70F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2:22.279" v="26" actId="14100"/>
          <ac:spMkLst>
            <pc:docMk/>
            <pc:sldMk cId="2313920677" sldId="363"/>
            <ac:spMk id="33" creationId="{02AFC376-CEA9-9D47-ACBC-A0169B4F0B1C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3:28.890" v="42" actId="14100"/>
          <ac:spMkLst>
            <pc:docMk/>
            <pc:sldMk cId="2313920677" sldId="363"/>
            <ac:spMk id="37" creationId="{859E17F4-942D-2740-965B-E86DE55F0006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4:15.156" v="54" actId="14100"/>
          <ac:spMkLst>
            <pc:docMk/>
            <pc:sldMk cId="2313920677" sldId="363"/>
            <ac:spMk id="41" creationId="{4E8E9C57-B342-B34D-B5FB-6D3E76FFEFA0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5:50.846" v="74" actId="14100"/>
          <ac:spMkLst>
            <pc:docMk/>
            <pc:sldMk cId="2313920677" sldId="363"/>
            <ac:spMk id="45" creationId="{D6BC56AE-BF53-1E4D-847B-62B8FC955621}"/>
          </ac:spMkLst>
        </pc:spChg>
        <pc:spChg chg="mod topLvl">
          <ac:chgData name="Komi Jules Atchoglo" userId="S::komi.atchoglo@stud.uni-due.de::93e4b0fc-209f-4890-ac5f-249813bb87a2" providerId="AD" clId="Web-{264936B2-7C77-4A9F-808A-5AA9CC2A24B2}" dt="2022-03-13T16:17:59.598" v="104" actId="1076"/>
          <ac:spMkLst>
            <pc:docMk/>
            <pc:sldMk cId="2313920677" sldId="363"/>
            <ac:spMk id="47" creationId="{973BFA66-99B8-1F41-B878-2E0D012B6401}"/>
          </ac:spMkLst>
        </pc:spChg>
        <pc:spChg chg="mod">
          <ac:chgData name="Komi Jules Atchoglo" userId="S::komi.atchoglo@stud.uni-due.de::93e4b0fc-209f-4890-ac5f-249813bb87a2" providerId="AD" clId="Web-{264936B2-7C77-4A9F-808A-5AA9CC2A24B2}" dt="2022-03-13T16:18:16.692" v="107" actId="1076"/>
          <ac:spMkLst>
            <pc:docMk/>
            <pc:sldMk cId="2313920677" sldId="363"/>
            <ac:spMk id="48" creationId="{FBDC75D0-C77D-FD42-BE16-F10190D66450}"/>
          </ac:spMkLst>
        </pc:spChg>
        <pc:spChg chg="add del mod">
          <ac:chgData name="Komi Jules Atchoglo" userId="S::komi.atchoglo@stud.uni-due.de::93e4b0fc-209f-4890-ac5f-249813bb87a2" providerId="AD" clId="Web-{264936B2-7C77-4A9F-808A-5AA9CC2A24B2}" dt="2022-03-13T16:29:06.594" v="206"/>
          <ac:spMkLst>
            <pc:docMk/>
            <pc:sldMk cId="2313920677" sldId="363"/>
            <ac:spMk id="50" creationId="{3CA872DB-BEBF-400B-8403-0E514E51A520}"/>
          </ac:spMkLst>
        </pc:spChg>
        <pc:spChg chg="add del">
          <ac:chgData name="Komi Jules Atchoglo" userId="S::komi.atchoglo@stud.uni-due.de::93e4b0fc-209f-4890-ac5f-249813bb87a2" providerId="AD" clId="Web-{264936B2-7C77-4A9F-808A-5AA9CC2A24B2}" dt="2022-03-13T16:30:09.204" v="222"/>
          <ac:spMkLst>
            <pc:docMk/>
            <pc:sldMk cId="2313920677" sldId="363"/>
            <ac:spMk id="51" creationId="{553C03E2-D4FF-4A5E-86B5-9012195349D7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39:31.482" v="304" actId="1076"/>
          <ac:spMkLst>
            <pc:docMk/>
            <pc:sldMk cId="2313920677" sldId="363"/>
            <ac:spMk id="52" creationId="{7A5936EB-BD7B-4713-8361-D75BC8099AB4}"/>
          </ac:spMkLst>
        </pc:spChg>
        <pc:spChg chg="add del">
          <ac:chgData name="Komi Jules Atchoglo" userId="S::komi.atchoglo@stud.uni-due.de::93e4b0fc-209f-4890-ac5f-249813bb87a2" providerId="AD" clId="Web-{264936B2-7C77-4A9F-808A-5AA9CC2A24B2}" dt="2022-03-13T16:30:54.002" v="228"/>
          <ac:spMkLst>
            <pc:docMk/>
            <pc:sldMk cId="2313920677" sldId="363"/>
            <ac:spMk id="53" creationId="{00748E8C-5985-447F-B60F-AFF039338C77}"/>
          </ac:spMkLst>
        </pc:spChg>
        <pc:spChg chg="add del">
          <ac:chgData name="Komi Jules Atchoglo" userId="S::komi.atchoglo@stud.uni-due.de::93e4b0fc-209f-4890-ac5f-249813bb87a2" providerId="AD" clId="Web-{264936B2-7C77-4A9F-808A-5AA9CC2A24B2}" dt="2022-03-13T16:30:57.799" v="229"/>
          <ac:spMkLst>
            <pc:docMk/>
            <pc:sldMk cId="2313920677" sldId="363"/>
            <ac:spMk id="54" creationId="{09C15C4C-9112-4F7B-A688-55A8E1E596AE}"/>
          </ac:spMkLst>
        </pc:spChg>
        <pc:spChg chg="add del">
          <ac:chgData name="Komi Jules Atchoglo" userId="S::komi.atchoglo@stud.uni-due.de::93e4b0fc-209f-4890-ac5f-249813bb87a2" providerId="AD" clId="Web-{264936B2-7C77-4A9F-808A-5AA9CC2A24B2}" dt="2022-03-13T16:30:49.752" v="227"/>
          <ac:spMkLst>
            <pc:docMk/>
            <pc:sldMk cId="2313920677" sldId="363"/>
            <ac:spMk id="55" creationId="{C8DA50DB-BBED-482C-B4C4-3C9815786692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40:57.624" v="318" actId="1076"/>
          <ac:spMkLst>
            <pc:docMk/>
            <pc:sldMk cId="2313920677" sldId="363"/>
            <ac:spMk id="56" creationId="{A15FFE5A-21C7-4298-B769-7CA92114C4EF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40:23.311" v="314" actId="14100"/>
          <ac:spMkLst>
            <pc:docMk/>
            <pc:sldMk cId="2313920677" sldId="363"/>
            <ac:spMk id="57" creationId="{CF783345-4586-4EBA-82D9-287780C9582A}"/>
          </ac:spMkLst>
        </pc:spChg>
        <pc:spChg chg="add mod">
          <ac:chgData name="Komi Jules Atchoglo" userId="S::komi.atchoglo@stud.uni-due.de::93e4b0fc-209f-4890-ac5f-249813bb87a2" providerId="AD" clId="Web-{264936B2-7C77-4A9F-808A-5AA9CC2A24B2}" dt="2022-03-13T16:40:51.655" v="317" actId="1076"/>
          <ac:spMkLst>
            <pc:docMk/>
            <pc:sldMk cId="2313920677" sldId="363"/>
            <ac:spMk id="58" creationId="{2B27AF7B-7094-43BF-836F-41964B7C6963}"/>
          </ac:spMkLst>
        </pc:spChg>
        <pc:grpChg chg="del mod">
          <ac:chgData name="Komi Jules Atchoglo" userId="S::komi.atchoglo@stud.uni-due.de::93e4b0fc-209f-4890-ac5f-249813bb87a2" providerId="AD" clId="Web-{264936B2-7C77-4A9F-808A-5AA9CC2A24B2}" dt="2022-03-13T16:12:15.154" v="25"/>
          <ac:grpSpMkLst>
            <pc:docMk/>
            <pc:sldMk cId="2313920677" sldId="363"/>
            <ac:grpSpMk id="5" creationId="{909BB30D-C68B-41D5-AE97-BB6E999D2611}"/>
          </ac:grpSpMkLst>
        </pc:grpChg>
        <pc:grpChg chg="topLvl">
          <ac:chgData name="Komi Jules Atchoglo" userId="S::komi.atchoglo@stud.uni-due.de::93e4b0fc-209f-4890-ac5f-249813bb87a2" providerId="AD" clId="Web-{264936B2-7C77-4A9F-808A-5AA9CC2A24B2}" dt="2022-03-13T16:12:15.154" v="25"/>
          <ac:grpSpMkLst>
            <pc:docMk/>
            <pc:sldMk cId="2313920677" sldId="363"/>
            <ac:grpSpMk id="30" creationId="{ABBE3A38-9ACD-634B-8A67-D8669DEBA83A}"/>
          </ac:grpSpMkLst>
        </pc:grpChg>
        <pc:cxnChg chg="add del mod">
          <ac:chgData name="Komi Jules Atchoglo" userId="S::komi.atchoglo@stud.uni-due.de::93e4b0fc-209f-4890-ac5f-249813bb87a2" providerId="AD" clId="Web-{264936B2-7C77-4A9F-808A-5AA9CC2A24B2}" dt="2022-03-13T16:39:37.435" v="305"/>
          <ac:cxnSpMkLst>
            <pc:docMk/>
            <pc:sldMk cId="2313920677" sldId="363"/>
            <ac:cxnSpMk id="16" creationId="{C844CCD9-41EE-453E-883D-36308E335625}"/>
          </ac:cxnSpMkLst>
        </pc:cxnChg>
        <pc:cxnChg chg="add del mod">
          <ac:chgData name="Komi Jules Atchoglo" userId="S::komi.atchoglo@stud.uni-due.de::93e4b0fc-209f-4890-ac5f-249813bb87a2" providerId="AD" clId="Web-{264936B2-7C77-4A9F-808A-5AA9CC2A24B2}" dt="2022-03-13T16:39:42.904" v="306"/>
          <ac:cxnSpMkLst>
            <pc:docMk/>
            <pc:sldMk cId="2313920677" sldId="363"/>
            <ac:cxnSpMk id="49" creationId="{678E5956-EA3C-42DE-B7E9-63BA4D6B66D8}"/>
          </ac:cxnSpMkLst>
        </pc:cxnChg>
      </pc:sldChg>
    </pc:docChg>
  </pc:docChgLst>
  <pc:docChgLst>
    <pc:chgData name="Komi Jules Atchoglo" userId="S::komi.atchoglo@stud.uni-due.de::93e4b0fc-209f-4890-ac5f-249813bb87a2" providerId="AD" clId="Web-{77E3499A-5EB6-4969-A344-C792C597739A}"/>
    <pc:docChg chg="addSld modSld sldOrd modSection">
      <pc:chgData name="Komi Jules Atchoglo" userId="S::komi.atchoglo@stud.uni-due.de::93e4b0fc-209f-4890-ac5f-249813bb87a2" providerId="AD" clId="Web-{77E3499A-5EB6-4969-A344-C792C597739A}" dt="2022-03-13T16:48:59.205" v="23"/>
      <pc:docMkLst>
        <pc:docMk/>
      </pc:docMkLst>
      <pc:sldChg chg="delSp modSp delAnim">
        <pc:chgData name="Komi Jules Atchoglo" userId="S::komi.atchoglo@stud.uni-due.de::93e4b0fc-209f-4890-ac5f-249813bb87a2" providerId="AD" clId="Web-{77E3499A-5EB6-4969-A344-C792C597739A}" dt="2022-03-13T16:48:55.642" v="22"/>
        <pc:sldMkLst>
          <pc:docMk/>
          <pc:sldMk cId="2313920677" sldId="363"/>
        </pc:sldMkLst>
        <pc:spChg chg="mod">
          <ac:chgData name="Komi Jules Atchoglo" userId="S::komi.atchoglo@stud.uni-due.de::93e4b0fc-209f-4890-ac5f-249813bb87a2" providerId="AD" clId="Web-{77E3499A-5EB6-4969-A344-C792C597739A}" dt="2022-03-13T16:48:36.938" v="6" actId="14100"/>
          <ac:spMkLst>
            <pc:docMk/>
            <pc:sldMk cId="2313920677" sldId="363"/>
            <ac:spMk id="8" creationId="{104EAA4C-6370-0846-A362-B13D0EEBC994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23" v="17"/>
          <ac:spMkLst>
            <pc:docMk/>
            <pc:sldMk cId="2313920677" sldId="363"/>
            <ac:spMk id="14" creationId="{2B4CA008-700C-4307-9AA8-17D7FDEE4BD8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23" v="16"/>
          <ac:spMkLst>
            <pc:docMk/>
            <pc:sldMk cId="2313920677" sldId="363"/>
            <ac:spMk id="15" creationId="{378BFA80-703C-4B31-8A63-1835A211DADB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23" v="15"/>
          <ac:spMkLst>
            <pc:docMk/>
            <pc:sldMk cId="2313920677" sldId="363"/>
            <ac:spMk id="17" creationId="{ED969155-3B61-49D8-8DFA-712C0D7B2D71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23" v="14"/>
          <ac:spMkLst>
            <pc:docMk/>
            <pc:sldMk cId="2313920677" sldId="363"/>
            <ac:spMk id="18" creationId="{2F987C0E-DCAE-47D2-B09B-CD593C3A4370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08" v="12"/>
          <ac:spMkLst>
            <pc:docMk/>
            <pc:sldMk cId="2313920677" sldId="363"/>
            <ac:spMk id="19" creationId="{1E828235-4B50-4E73-AB9A-714DFA4D4181}"/>
          </ac:spMkLst>
        </pc:spChg>
        <pc:spChg chg="del topLvl">
          <ac:chgData name="Komi Jules Atchoglo" userId="S::komi.atchoglo@stud.uni-due.de::93e4b0fc-209f-4890-ac5f-249813bb87a2" providerId="AD" clId="Web-{77E3499A-5EB6-4969-A344-C792C597739A}" dt="2022-03-13T16:48:44.017" v="8"/>
          <ac:spMkLst>
            <pc:docMk/>
            <pc:sldMk cId="2313920677" sldId="363"/>
            <ac:spMk id="31" creationId="{8353D7E1-4D56-5042-81E6-2DDB5985CB66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40.516" v="7"/>
          <ac:spMkLst>
            <pc:docMk/>
            <pc:sldMk cId="2313920677" sldId="363"/>
            <ac:spMk id="35" creationId="{3D69F732-5EC2-334A-B57C-8B52A09B663B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23" v="19"/>
          <ac:spMkLst>
            <pc:docMk/>
            <pc:sldMk cId="2313920677" sldId="363"/>
            <ac:spMk id="47" creationId="{973BFA66-99B8-1F41-B878-2E0D012B6401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08" v="13"/>
          <ac:spMkLst>
            <pc:docMk/>
            <pc:sldMk cId="2313920677" sldId="363"/>
            <ac:spMk id="52" creationId="{7A5936EB-BD7B-4713-8361-D75BC8099AB4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08" v="11"/>
          <ac:spMkLst>
            <pc:docMk/>
            <pc:sldMk cId="2313920677" sldId="363"/>
            <ac:spMk id="56" creationId="{A15FFE5A-21C7-4298-B769-7CA92114C4EF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08" v="10"/>
          <ac:spMkLst>
            <pc:docMk/>
            <pc:sldMk cId="2313920677" sldId="363"/>
            <ac:spMk id="57" creationId="{CF783345-4586-4EBA-82D9-287780C9582A}"/>
          </ac:spMkLst>
        </pc:spChg>
        <pc:spChg chg="del">
          <ac:chgData name="Komi Jules Atchoglo" userId="S::komi.atchoglo@stud.uni-due.de::93e4b0fc-209f-4890-ac5f-249813bb87a2" providerId="AD" clId="Web-{77E3499A-5EB6-4969-A344-C792C597739A}" dt="2022-03-13T16:48:50.908" v="9"/>
          <ac:spMkLst>
            <pc:docMk/>
            <pc:sldMk cId="2313920677" sldId="363"/>
            <ac:spMk id="58" creationId="{2B27AF7B-7094-43BF-836F-41964B7C6963}"/>
          </ac:spMkLst>
        </pc:spChg>
        <pc:grpChg chg="del">
          <ac:chgData name="Komi Jules Atchoglo" userId="S::komi.atchoglo@stud.uni-due.de::93e4b0fc-209f-4890-ac5f-249813bb87a2" providerId="AD" clId="Web-{77E3499A-5EB6-4969-A344-C792C597739A}" dt="2022-03-13T16:48:50.923" v="20"/>
          <ac:grpSpMkLst>
            <pc:docMk/>
            <pc:sldMk cId="2313920677" sldId="363"/>
            <ac:grpSpMk id="9" creationId="{FF3CFDB9-A888-443B-BC5D-AC4D02B1B406}"/>
          </ac:grpSpMkLst>
        </pc:grpChg>
        <pc:grpChg chg="del">
          <ac:chgData name="Komi Jules Atchoglo" userId="S::komi.atchoglo@stud.uni-due.de::93e4b0fc-209f-4890-ac5f-249813bb87a2" providerId="AD" clId="Web-{77E3499A-5EB6-4969-A344-C792C597739A}" dt="2022-03-13T16:48:50.923" v="21"/>
          <ac:grpSpMkLst>
            <pc:docMk/>
            <pc:sldMk cId="2313920677" sldId="363"/>
            <ac:grpSpMk id="10" creationId="{63BF48D4-348E-4747-8A83-60BE6F40979A}"/>
          </ac:grpSpMkLst>
        </pc:grpChg>
        <pc:grpChg chg="del">
          <ac:chgData name="Komi Jules Atchoglo" userId="S::komi.atchoglo@stud.uni-due.de::93e4b0fc-209f-4890-ac5f-249813bb87a2" providerId="AD" clId="Web-{77E3499A-5EB6-4969-A344-C792C597739A}" dt="2022-03-13T16:48:50.923" v="18"/>
          <ac:grpSpMkLst>
            <pc:docMk/>
            <pc:sldMk cId="2313920677" sldId="363"/>
            <ac:grpSpMk id="11" creationId="{CC16EA1B-2F1F-4C1F-B1D3-5E3532304148}"/>
          </ac:grpSpMkLst>
        </pc:grpChg>
        <pc:grpChg chg="del">
          <ac:chgData name="Komi Jules Atchoglo" userId="S::komi.atchoglo@stud.uni-due.de::93e4b0fc-209f-4890-ac5f-249813bb87a2" providerId="AD" clId="Web-{77E3499A-5EB6-4969-A344-C792C597739A}" dt="2022-03-13T16:48:40.516" v="7"/>
          <ac:grpSpMkLst>
            <pc:docMk/>
            <pc:sldMk cId="2313920677" sldId="363"/>
            <ac:grpSpMk id="29" creationId="{3E217CDC-566F-2741-A251-B9AC66AABD70}"/>
          </ac:grpSpMkLst>
        </pc:grpChg>
        <pc:grpChg chg="del">
          <ac:chgData name="Komi Jules Atchoglo" userId="S::komi.atchoglo@stud.uni-due.de::93e4b0fc-209f-4890-ac5f-249813bb87a2" providerId="AD" clId="Web-{77E3499A-5EB6-4969-A344-C792C597739A}" dt="2022-03-13T16:48:44.017" v="8"/>
          <ac:grpSpMkLst>
            <pc:docMk/>
            <pc:sldMk cId="2313920677" sldId="363"/>
            <ac:grpSpMk id="30" creationId="{ABBE3A38-9ACD-634B-8A67-D8669DEBA83A}"/>
          </ac:grpSpMkLst>
        </pc:grpChg>
        <pc:grpChg chg="del topLvl">
          <ac:chgData name="Komi Jules Atchoglo" userId="S::komi.atchoglo@stud.uni-due.de::93e4b0fc-209f-4890-ac5f-249813bb87a2" providerId="AD" clId="Web-{77E3499A-5EB6-4969-A344-C792C597739A}" dt="2022-03-13T16:48:55.642" v="22"/>
          <ac:grpSpMkLst>
            <pc:docMk/>
            <pc:sldMk cId="2313920677" sldId="363"/>
            <ac:grpSpMk id="32" creationId="{3E1112A7-E9A4-AF4E-9B45-B9166AF9B6A4}"/>
          </ac:grpSpMkLst>
        </pc:grpChg>
      </pc:sldChg>
      <pc:sldChg chg="add ord replId">
        <pc:chgData name="Komi Jules Atchoglo" userId="S::komi.atchoglo@stud.uni-due.de::93e4b0fc-209f-4890-ac5f-249813bb87a2" providerId="AD" clId="Web-{77E3499A-5EB6-4969-A344-C792C597739A}" dt="2022-03-13T16:48:59.205" v="23"/>
        <pc:sldMkLst>
          <pc:docMk/>
          <pc:sldMk cId="3327938651" sldId="366"/>
        </pc:sldMkLst>
      </pc:sldChg>
    </pc:docChg>
  </pc:docChgLst>
  <pc:docChgLst>
    <pc:chgData name="Komi Jules Atchoglo" userId="S::komi.atchoglo@stud.uni-due.de::93e4b0fc-209f-4890-ac5f-249813bb87a2" providerId="AD" clId="Web-{052E0EA9-D024-4B9E-90A8-4E389CFF76D0}"/>
    <pc:docChg chg="mod addSld modSld sldOrd">
      <pc:chgData name="Komi Jules Atchoglo" userId="S::komi.atchoglo@stud.uni-due.de::93e4b0fc-209f-4890-ac5f-249813bb87a2" providerId="AD" clId="Web-{052E0EA9-D024-4B9E-90A8-4E389CFF76D0}" dt="2022-03-12T23:17:20.452" v="39" actId="20577"/>
      <pc:docMkLst>
        <pc:docMk/>
      </pc:docMkLst>
      <pc:sldChg chg="modSp ord">
        <pc:chgData name="Komi Jules Atchoglo" userId="S::komi.atchoglo@stud.uni-due.de::93e4b0fc-209f-4890-ac5f-249813bb87a2" providerId="AD" clId="Web-{052E0EA9-D024-4B9E-90A8-4E389CFF76D0}" dt="2022-03-12T23:17:20.452" v="39" actId="20577"/>
        <pc:sldMkLst>
          <pc:docMk/>
          <pc:sldMk cId="1761097333" sldId="305"/>
        </pc:sldMkLst>
        <pc:spChg chg="mod">
          <ac:chgData name="Komi Jules Atchoglo" userId="S::komi.atchoglo@stud.uni-due.de::93e4b0fc-209f-4890-ac5f-249813bb87a2" providerId="AD" clId="Web-{052E0EA9-D024-4B9E-90A8-4E389CFF76D0}" dt="2022-03-12T23:16:24.027" v="34" actId="20577"/>
          <ac:spMkLst>
            <pc:docMk/>
            <pc:sldMk cId="1761097333" sldId="305"/>
            <ac:spMk id="6" creationId="{F3E00283-E328-2047-A86E-1DC70B28193F}"/>
          </ac:spMkLst>
        </pc:spChg>
        <pc:spChg chg="mod">
          <ac:chgData name="Komi Jules Atchoglo" userId="S::komi.atchoglo@stud.uni-due.de::93e4b0fc-209f-4890-ac5f-249813bb87a2" providerId="AD" clId="Web-{052E0EA9-D024-4B9E-90A8-4E389CFF76D0}" dt="2022-03-12T23:14:17.910" v="5" actId="20577"/>
          <ac:spMkLst>
            <pc:docMk/>
            <pc:sldMk cId="1761097333" sldId="305"/>
            <ac:spMk id="7" creationId="{787E5F0A-9F93-D642-809B-CEE307B3493D}"/>
          </ac:spMkLst>
        </pc:spChg>
        <pc:spChg chg="mod">
          <ac:chgData name="Komi Jules Atchoglo" userId="S::komi.atchoglo@stud.uni-due.de::93e4b0fc-209f-4890-ac5f-249813bb87a2" providerId="AD" clId="Web-{052E0EA9-D024-4B9E-90A8-4E389CFF76D0}" dt="2022-03-12T23:17:20.452" v="39" actId="20577"/>
          <ac:spMkLst>
            <pc:docMk/>
            <pc:sldMk cId="1761097333" sldId="305"/>
            <ac:spMk id="8" creationId="{0ED8D60F-5920-F04E-9315-3D164091A37D}"/>
          </ac:spMkLst>
        </pc:spChg>
      </pc:sldChg>
      <pc:sldChg chg="addCm">
        <pc:chgData name="Komi Jules Atchoglo" userId="S::komi.atchoglo@stud.uni-due.de::93e4b0fc-209f-4890-ac5f-249813bb87a2" providerId="AD" clId="Web-{052E0EA9-D024-4B9E-90A8-4E389CFF76D0}" dt="2022-03-12T23:13:39.173" v="1"/>
        <pc:sldMkLst>
          <pc:docMk/>
          <pc:sldMk cId="1189524617" sldId="322"/>
        </pc:sldMkLst>
      </pc:sldChg>
      <pc:sldChg chg="add replId">
        <pc:chgData name="Komi Jules Atchoglo" userId="S::komi.atchoglo@stud.uni-due.de::93e4b0fc-209f-4890-ac5f-249813bb87a2" providerId="AD" clId="Web-{052E0EA9-D024-4B9E-90A8-4E389CFF76D0}" dt="2022-03-12T23:14:00.878" v="2"/>
        <pc:sldMkLst>
          <pc:docMk/>
          <pc:sldMk cId="4222106011" sldId="330"/>
        </pc:sldMkLst>
      </pc:sldChg>
    </pc:docChg>
  </pc:docChgLst>
  <pc:docChgLst>
    <pc:chgData name="Hemrajsinh Raulji" userId="S::hemrajsinh.raulji@stud.uni-due.de::fbcf7ca5-5a5a-4ba9-86cd-4bad697b71b0" providerId="AD" clId="Web-{B5ED804E-1399-49D8-A283-44986A94B100}"/>
    <pc:docChg chg="modSld">
      <pc:chgData name="Hemrajsinh Raulji" userId="S::hemrajsinh.raulji@stud.uni-due.de::fbcf7ca5-5a5a-4ba9-86cd-4bad697b71b0" providerId="AD" clId="Web-{B5ED804E-1399-49D8-A283-44986A94B100}" dt="2022-03-13T22:33:38.466" v="12"/>
      <pc:docMkLst>
        <pc:docMk/>
      </pc:docMkLst>
      <pc:sldChg chg="addSp delSp modSp">
        <pc:chgData name="Hemrajsinh Raulji" userId="S::hemrajsinh.raulji@stud.uni-due.de::fbcf7ca5-5a5a-4ba9-86cd-4bad697b71b0" providerId="AD" clId="Web-{B5ED804E-1399-49D8-A283-44986A94B100}" dt="2022-03-13T22:33:38.466" v="12"/>
        <pc:sldMkLst>
          <pc:docMk/>
          <pc:sldMk cId="3179528253" sldId="346"/>
        </pc:sldMkLst>
        <pc:spChg chg="del">
          <ac:chgData name="Hemrajsinh Raulji" userId="S::hemrajsinh.raulji@stud.uni-due.de::fbcf7ca5-5a5a-4ba9-86cd-4bad697b71b0" providerId="AD" clId="Web-{B5ED804E-1399-49D8-A283-44986A94B100}" dt="2022-03-13T22:30:58.536" v="1"/>
          <ac:spMkLst>
            <pc:docMk/>
            <pc:sldMk cId="3179528253" sldId="346"/>
            <ac:spMk id="2" creationId="{CCE06C70-3045-4CE6-873C-9A9E3CE90160}"/>
          </ac:spMkLst>
        </pc:spChg>
        <pc:spChg chg="del">
          <ac:chgData name="Hemrajsinh Raulji" userId="S::hemrajsinh.raulji@stud.uni-due.de::fbcf7ca5-5a5a-4ba9-86cd-4bad697b71b0" providerId="AD" clId="Web-{B5ED804E-1399-49D8-A283-44986A94B100}" dt="2022-03-13T22:30:53.723" v="0"/>
          <ac:spMkLst>
            <pc:docMk/>
            <pc:sldMk cId="3179528253" sldId="346"/>
            <ac:spMk id="3" creationId="{58FB2D65-106C-4865-8349-1CFC814C6AFA}"/>
          </ac:spMkLst>
        </pc:spChg>
        <pc:spChg chg="add del mod">
          <ac:chgData name="Hemrajsinh Raulji" userId="S::hemrajsinh.raulji@stud.uni-due.de::fbcf7ca5-5a5a-4ba9-86cd-4bad697b71b0" providerId="AD" clId="Web-{B5ED804E-1399-49D8-A283-44986A94B100}" dt="2022-03-13T22:31:09.474" v="2"/>
          <ac:spMkLst>
            <pc:docMk/>
            <pc:sldMk cId="3179528253" sldId="346"/>
            <ac:spMk id="5" creationId="{674427F2-5713-43C1-9CF1-6E945B455D3B}"/>
          </ac:spMkLst>
        </pc:spChg>
        <pc:spChg chg="add del mod">
          <ac:chgData name="Hemrajsinh Raulji" userId="S::hemrajsinh.raulji@stud.uni-due.de::fbcf7ca5-5a5a-4ba9-86cd-4bad697b71b0" providerId="AD" clId="Web-{B5ED804E-1399-49D8-A283-44986A94B100}" dt="2022-03-13T22:31:17.646" v="3"/>
          <ac:spMkLst>
            <pc:docMk/>
            <pc:sldMk cId="3179528253" sldId="346"/>
            <ac:spMk id="7" creationId="{8D6A2AB9-32A8-490A-A79B-472E6CA24DA6}"/>
          </ac:spMkLst>
        </pc:spChg>
        <pc:picChg chg="add del mod">
          <ac:chgData name="Hemrajsinh Raulji" userId="S::hemrajsinh.raulji@stud.uni-due.de::fbcf7ca5-5a5a-4ba9-86cd-4bad697b71b0" providerId="AD" clId="Web-{B5ED804E-1399-49D8-A283-44986A94B100}" dt="2022-03-13T22:31:34.944" v="5"/>
          <ac:picMkLst>
            <pc:docMk/>
            <pc:sldMk cId="3179528253" sldId="346"/>
            <ac:picMk id="8" creationId="{5F22A9B0-7BB4-45C3-B471-F3BADD901D7E}"/>
          </ac:picMkLst>
        </pc:picChg>
        <pc:picChg chg="add del mod">
          <ac:chgData name="Hemrajsinh Raulji" userId="S::hemrajsinh.raulji@stud.uni-due.de::fbcf7ca5-5a5a-4ba9-86cd-4bad697b71b0" providerId="AD" clId="Web-{B5ED804E-1399-49D8-A283-44986A94B100}" dt="2022-03-13T22:33:37.294" v="7"/>
          <ac:picMkLst>
            <pc:docMk/>
            <pc:sldMk cId="3179528253" sldId="346"/>
            <ac:picMk id="9" creationId="{15893D20-9202-46C3-A8C1-934402A87FDD}"/>
          </ac:picMkLst>
        </pc:picChg>
        <pc:picChg chg="add del mod">
          <ac:chgData name="Hemrajsinh Raulji" userId="S::hemrajsinh.raulji@stud.uni-due.de::fbcf7ca5-5a5a-4ba9-86cd-4bad697b71b0" providerId="AD" clId="Web-{B5ED804E-1399-49D8-A283-44986A94B100}" dt="2022-03-13T22:33:38.060" v="10"/>
          <ac:picMkLst>
            <pc:docMk/>
            <pc:sldMk cId="3179528253" sldId="346"/>
            <ac:picMk id="10" creationId="{8CBFDCC1-399D-41A8-9429-72204E81EED5}"/>
          </ac:picMkLst>
        </pc:picChg>
        <pc:picChg chg="add del mod">
          <ac:chgData name="Hemrajsinh Raulji" userId="S::hemrajsinh.raulji@stud.uni-due.de::fbcf7ca5-5a5a-4ba9-86cd-4bad697b71b0" providerId="AD" clId="Web-{B5ED804E-1399-49D8-A283-44986A94B100}" dt="2022-03-13T22:33:38.466" v="12"/>
          <ac:picMkLst>
            <pc:docMk/>
            <pc:sldMk cId="3179528253" sldId="346"/>
            <ac:picMk id="11" creationId="{85DD885E-985B-4208-9560-06B11B3D41EC}"/>
          </ac:picMkLst>
        </pc:picChg>
      </pc:sldChg>
    </pc:docChg>
  </pc:docChgLst>
  <pc:docChgLst>
    <pc:chgData name="Hemrajsinh Raulji" userId="S::hemrajsinh.raulji@stud.uni-due.de::fbcf7ca5-5a5a-4ba9-86cd-4bad697b71b0" providerId="AD" clId="Web-{559729F2-496D-4B64-9146-53B65A89C247}"/>
    <pc:docChg chg="modSld">
      <pc:chgData name="Hemrajsinh Raulji" userId="S::hemrajsinh.raulji@stud.uni-due.de::fbcf7ca5-5a5a-4ba9-86cd-4bad697b71b0" providerId="AD" clId="Web-{559729F2-496D-4B64-9146-53B65A89C247}" dt="2022-03-14T21:48:54.017" v="0"/>
      <pc:docMkLst>
        <pc:docMk/>
      </pc:docMkLst>
      <pc:sldChg chg="addSp">
        <pc:chgData name="Hemrajsinh Raulji" userId="S::hemrajsinh.raulji@stud.uni-due.de::fbcf7ca5-5a5a-4ba9-86cd-4bad697b71b0" providerId="AD" clId="Web-{559729F2-496D-4B64-9146-53B65A89C247}" dt="2022-03-14T21:48:54.017" v="0"/>
        <pc:sldMkLst>
          <pc:docMk/>
          <pc:sldMk cId="1631517899" sldId="414"/>
        </pc:sldMkLst>
        <pc:spChg chg="add">
          <ac:chgData name="Hemrajsinh Raulji" userId="S::hemrajsinh.raulji@stud.uni-due.de::fbcf7ca5-5a5a-4ba9-86cd-4bad697b71b0" providerId="AD" clId="Web-{559729F2-496D-4B64-9146-53B65A89C247}" dt="2022-03-14T21:48:54.017" v="0"/>
          <ac:spMkLst>
            <pc:docMk/>
            <pc:sldMk cId="1631517899" sldId="414"/>
            <ac:spMk id="4" creationId="{ECC6D5A2-2B8F-46F8-858E-4467A046550D}"/>
          </ac:spMkLst>
        </pc:spChg>
      </pc:sldChg>
    </pc:docChg>
  </pc:docChgLst>
  <pc:docChgLst>
    <pc:chgData name="Komi Jules Atchoglo" userId="S::komi.atchoglo@stud.uni-due.de::93e4b0fc-209f-4890-ac5f-249813bb87a2" providerId="AD" clId="Web-{20FC6B93-0AC4-4EF7-BDDD-582DB46AE675}"/>
    <pc:docChg chg="modSld">
      <pc:chgData name="Komi Jules Atchoglo" userId="S::komi.atchoglo@stud.uni-due.de::93e4b0fc-209f-4890-ac5f-249813bb87a2" providerId="AD" clId="Web-{20FC6B93-0AC4-4EF7-BDDD-582DB46AE675}" dt="2022-03-14T20:40:06.464" v="8" actId="1076"/>
      <pc:docMkLst>
        <pc:docMk/>
      </pc:docMkLst>
      <pc:sldChg chg="modSp">
        <pc:chgData name="Komi Jules Atchoglo" userId="S::komi.atchoglo@stud.uni-due.de::93e4b0fc-209f-4890-ac5f-249813bb87a2" providerId="AD" clId="Web-{20FC6B93-0AC4-4EF7-BDDD-582DB46AE675}" dt="2022-03-14T20:40:06.464" v="8" actId="1076"/>
        <pc:sldMkLst>
          <pc:docMk/>
          <pc:sldMk cId="418105204" sldId="370"/>
        </pc:sldMkLst>
        <pc:picChg chg="mod">
          <ac:chgData name="Komi Jules Atchoglo" userId="S::komi.atchoglo@stud.uni-due.de::93e4b0fc-209f-4890-ac5f-249813bb87a2" providerId="AD" clId="Web-{20FC6B93-0AC4-4EF7-BDDD-582DB46AE675}" dt="2022-03-14T20:40:06.370" v="6" actId="1076"/>
          <ac:picMkLst>
            <pc:docMk/>
            <pc:sldMk cId="418105204" sldId="370"/>
            <ac:picMk id="2" creationId="{74443F77-1344-405F-B4EB-253D773C5435}"/>
          </ac:picMkLst>
        </pc:picChg>
        <pc:picChg chg="mod">
          <ac:chgData name="Komi Jules Atchoglo" userId="S::komi.atchoglo@stud.uni-due.de::93e4b0fc-209f-4890-ac5f-249813bb87a2" providerId="AD" clId="Web-{20FC6B93-0AC4-4EF7-BDDD-582DB46AE675}" dt="2022-03-14T20:40:06.464" v="8" actId="1076"/>
          <ac:picMkLst>
            <pc:docMk/>
            <pc:sldMk cId="418105204" sldId="370"/>
            <ac:picMk id="4" creationId="{01D5F50C-2444-4CE1-A557-48A50094778C}"/>
          </ac:picMkLst>
        </pc:picChg>
        <pc:picChg chg="mod">
          <ac:chgData name="Komi Jules Atchoglo" userId="S::komi.atchoglo@stud.uni-due.de::93e4b0fc-209f-4890-ac5f-249813bb87a2" providerId="AD" clId="Web-{20FC6B93-0AC4-4EF7-BDDD-582DB46AE675}" dt="2022-03-14T20:40:06.417" v="7" actId="1076"/>
          <ac:picMkLst>
            <pc:docMk/>
            <pc:sldMk cId="418105204" sldId="370"/>
            <ac:picMk id="11" creationId="{2198B628-6095-4467-9021-DD8B1F4D1B3E}"/>
          </ac:picMkLst>
        </pc:picChg>
      </pc:sldChg>
    </pc:docChg>
  </pc:docChgLst>
  <pc:docChgLst>
    <pc:chgData name="Yannik Wodarczak" userId="d1ec489c-0925-446f-beeb-c50445db38dd" providerId="ADAL" clId="{237416AD-F5F6-4416-871F-91AFCFFF41E1}"/>
    <pc:docChg chg="undo redo custSel addSld delSld modSld sldOrd addSection modSection">
      <pc:chgData name="Yannik Wodarczak" userId="d1ec489c-0925-446f-beeb-c50445db38dd" providerId="ADAL" clId="{237416AD-F5F6-4416-871F-91AFCFFF41E1}" dt="2022-03-14T10:02:06.321" v="4717"/>
      <pc:docMkLst>
        <pc:docMk/>
      </pc:docMkLst>
      <pc:sldChg chg="addSp delSp modSp mod">
        <pc:chgData name="Yannik Wodarczak" userId="d1ec489c-0925-446f-beeb-c50445db38dd" providerId="ADAL" clId="{237416AD-F5F6-4416-871F-91AFCFFF41E1}" dt="2022-03-14T09:21:54.519" v="4234" actId="1076"/>
        <pc:sldMkLst>
          <pc:docMk/>
          <pc:sldMk cId="0" sldId="256"/>
        </pc:sldMkLst>
        <pc:spChg chg="add mod ord">
          <ac:chgData name="Yannik Wodarczak" userId="d1ec489c-0925-446f-beeb-c50445db38dd" providerId="ADAL" clId="{237416AD-F5F6-4416-871F-91AFCFFF41E1}" dt="2022-03-14T09:21:37.791" v="4233" actId="14100"/>
          <ac:spMkLst>
            <pc:docMk/>
            <pc:sldMk cId="0" sldId="256"/>
            <ac:spMk id="4" creationId="{CF261B7A-C799-4588-B9A1-6CFF73222F4A}"/>
          </ac:spMkLst>
        </pc:spChg>
        <pc:spChg chg="add mod ord">
          <ac:chgData name="Yannik Wodarczak" userId="d1ec489c-0925-446f-beeb-c50445db38dd" providerId="ADAL" clId="{237416AD-F5F6-4416-871F-91AFCFFF41E1}" dt="2022-03-14T09:21:54.519" v="4234" actId="1076"/>
          <ac:spMkLst>
            <pc:docMk/>
            <pc:sldMk cId="0" sldId="256"/>
            <ac:spMk id="5" creationId="{C1A7CC85-AA1A-4799-8538-6CF46AE02B41}"/>
          </ac:spMkLst>
        </pc:spChg>
        <pc:spChg chg="add del mod">
          <ac:chgData name="Yannik Wodarczak" userId="d1ec489c-0925-446f-beeb-c50445db38dd" providerId="ADAL" clId="{237416AD-F5F6-4416-871F-91AFCFFF41E1}" dt="2022-03-14T09:11:10.038" v="4188" actId="478"/>
          <ac:spMkLst>
            <pc:docMk/>
            <pc:sldMk cId="0" sldId="256"/>
            <ac:spMk id="7" creationId="{F1F9115C-12FE-44EF-BAED-7BA80AC70FC6}"/>
          </ac:spMkLst>
        </pc:spChg>
        <pc:spChg chg="mod">
          <ac:chgData name="Yannik Wodarczak" userId="d1ec489c-0925-446f-beeb-c50445db38dd" providerId="ADAL" clId="{237416AD-F5F6-4416-871F-91AFCFFF41E1}" dt="2022-03-14T09:15:14.203" v="4219" actId="2711"/>
          <ac:spMkLst>
            <pc:docMk/>
            <pc:sldMk cId="0" sldId="256"/>
            <ac:spMk id="246" creationId="{00000000-0000-0000-0000-000000000000}"/>
          </ac:spMkLst>
        </pc:spChg>
        <pc:spChg chg="mod">
          <ac:chgData name="Yannik Wodarczak" userId="d1ec489c-0925-446f-beeb-c50445db38dd" providerId="ADAL" clId="{237416AD-F5F6-4416-871F-91AFCFFF41E1}" dt="2022-03-14T09:21:54.519" v="4234" actId="1076"/>
          <ac:spMkLst>
            <pc:docMk/>
            <pc:sldMk cId="0" sldId="256"/>
            <ac:spMk id="247" creationId="{00000000-0000-0000-0000-000000000000}"/>
          </ac:spMkLst>
        </pc:spChg>
        <pc:spChg chg="mod ord">
          <ac:chgData name="Yannik Wodarczak" userId="d1ec489c-0925-446f-beeb-c50445db38dd" providerId="ADAL" clId="{237416AD-F5F6-4416-871F-91AFCFFF41E1}" dt="2022-03-14T09:21:25.183" v="4232" actId="1076"/>
          <ac:spMkLst>
            <pc:docMk/>
            <pc:sldMk cId="0" sldId="256"/>
            <ac:spMk id="248" creationId="{00000000-0000-0000-0000-000000000000}"/>
          </ac:spMkLst>
        </pc:spChg>
        <pc:picChg chg="ord">
          <ac:chgData name="Yannik Wodarczak" userId="d1ec489c-0925-446f-beeb-c50445db38dd" providerId="ADAL" clId="{237416AD-F5F6-4416-871F-91AFCFFF41E1}" dt="2022-03-14T09:13:59.161" v="4212" actId="166"/>
          <ac:picMkLst>
            <pc:docMk/>
            <pc:sldMk cId="0" sldId="256"/>
            <ac:picMk id="2" creationId="{3F87E7E6-45F5-4DEC-9AE9-5E8ED4E6A6A8}"/>
          </ac:picMkLst>
        </pc:picChg>
        <pc:picChg chg="del mod">
          <ac:chgData name="Yannik Wodarczak" userId="d1ec489c-0925-446f-beeb-c50445db38dd" providerId="ADAL" clId="{237416AD-F5F6-4416-871F-91AFCFFF41E1}" dt="2022-03-14T09:11:24.553" v="4191" actId="21"/>
          <ac:picMkLst>
            <pc:docMk/>
            <pc:sldMk cId="0" sldId="256"/>
            <ac:picMk id="8" creationId="{4D971D8A-C0A7-E341-9A66-F1937A6A20D0}"/>
          </ac:picMkLst>
        </pc:picChg>
      </pc:sldChg>
      <pc:sldChg chg="addSp modSp mod">
        <pc:chgData name="Yannik Wodarczak" userId="d1ec489c-0925-446f-beeb-c50445db38dd" providerId="ADAL" clId="{237416AD-F5F6-4416-871F-91AFCFFF41E1}" dt="2022-03-14T09:11:28.550" v="4194" actId="1076"/>
        <pc:sldMkLst>
          <pc:docMk/>
          <pc:sldMk cId="0" sldId="257"/>
        </pc:sldMkLst>
        <pc:spChg chg="add mod">
          <ac:chgData name="Yannik Wodarczak" userId="d1ec489c-0925-446f-beeb-c50445db38dd" providerId="ADAL" clId="{237416AD-F5F6-4416-871F-91AFCFFF41E1}" dt="2022-03-13T19:06:40.623" v="3089" actId="1076"/>
          <ac:spMkLst>
            <pc:docMk/>
            <pc:sldMk cId="0" sldId="257"/>
            <ac:spMk id="2" creationId="{8CB9BA57-E960-40E2-91E0-AABD99D7260D}"/>
          </ac:spMkLst>
        </pc:spChg>
        <pc:picChg chg="add mod">
          <ac:chgData name="Yannik Wodarczak" userId="d1ec489c-0925-446f-beeb-c50445db38dd" providerId="ADAL" clId="{237416AD-F5F6-4416-871F-91AFCFFF41E1}" dt="2022-03-14T09:11:28.550" v="4194" actId="1076"/>
          <ac:picMkLst>
            <pc:docMk/>
            <pc:sldMk cId="0" sldId="257"/>
            <ac:picMk id="3" creationId="{0A09B97B-767C-4DE8-A2D4-0FEFA56688B8}"/>
          </ac:picMkLst>
        </pc:picChg>
      </pc:sldChg>
      <pc:sldChg chg="addSp delSp modSp mod setBg modClrScheme delAnim modAnim chgLayout">
        <pc:chgData name="Yannik Wodarczak" userId="d1ec489c-0925-446f-beeb-c50445db38dd" providerId="ADAL" clId="{237416AD-F5F6-4416-871F-91AFCFFF41E1}" dt="2022-03-14T09:42:46.166" v="4301" actId="20577"/>
        <pc:sldMkLst>
          <pc:docMk/>
          <pc:sldMk cId="3458610168" sldId="262"/>
        </pc:sldMkLst>
        <pc:spChg chg="add mod ord">
          <ac:chgData name="Yannik Wodarczak" userId="d1ec489c-0925-446f-beeb-c50445db38dd" providerId="ADAL" clId="{237416AD-F5F6-4416-871F-91AFCFFF41E1}" dt="2022-03-13T10:16:33.696" v="29" actId="700"/>
          <ac:spMkLst>
            <pc:docMk/>
            <pc:sldMk cId="3458610168" sldId="262"/>
            <ac:spMk id="2" creationId="{60F3F661-EC05-49DA-B1E2-DFC7BE3A16B3}"/>
          </ac:spMkLst>
        </pc:spChg>
        <pc:spChg chg="del">
          <ac:chgData name="Yannik Wodarczak" userId="d1ec489c-0925-446f-beeb-c50445db38dd" providerId="ADAL" clId="{237416AD-F5F6-4416-871F-91AFCFFF41E1}" dt="2022-03-13T13:15:15.604" v="1691" actId="478"/>
          <ac:spMkLst>
            <pc:docMk/>
            <pc:sldMk cId="3458610168" sldId="262"/>
            <ac:spMk id="6" creationId="{79635947-FB26-4AC0-A04E-E92A0EC62D60}"/>
          </ac:spMkLst>
        </pc:spChg>
        <pc:spChg chg="del">
          <ac:chgData name="Yannik Wodarczak" userId="d1ec489c-0925-446f-beeb-c50445db38dd" providerId="ADAL" clId="{237416AD-F5F6-4416-871F-91AFCFFF41E1}" dt="2022-03-14T09:42:40.031" v="4288" actId="478"/>
          <ac:spMkLst>
            <pc:docMk/>
            <pc:sldMk cId="3458610168" sldId="262"/>
            <ac:spMk id="7" creationId="{6E448CBE-6F5D-4B36-8D29-FF5E7D8D792F}"/>
          </ac:spMkLst>
        </pc:spChg>
        <pc:spChg chg="add mod">
          <ac:chgData name="Yannik Wodarczak" userId="d1ec489c-0925-446f-beeb-c50445db38dd" providerId="ADAL" clId="{237416AD-F5F6-4416-871F-91AFCFFF41E1}" dt="2022-03-14T09:42:46.166" v="4301" actId="20577"/>
          <ac:spMkLst>
            <pc:docMk/>
            <pc:sldMk cId="3458610168" sldId="262"/>
            <ac:spMk id="9" creationId="{B24CEBFD-1537-4288-AC48-D5CADB6853F0}"/>
          </ac:spMkLst>
        </pc:spChg>
        <pc:spChg chg="add mod">
          <ac:chgData name="Yannik Wodarczak" userId="d1ec489c-0925-446f-beeb-c50445db38dd" providerId="ADAL" clId="{237416AD-F5F6-4416-871F-91AFCFFF41E1}" dt="2022-03-14T09:42:41.372" v="4289"/>
          <ac:spMkLst>
            <pc:docMk/>
            <pc:sldMk cId="3458610168" sldId="262"/>
            <ac:spMk id="10" creationId="{76FA346A-3E59-42D6-8593-C0D8372EA9ED}"/>
          </ac:spMkLst>
        </pc:spChg>
        <pc:spChg chg="del">
          <ac:chgData name="Yannik Wodarczak" userId="d1ec489c-0925-446f-beeb-c50445db38dd" providerId="ADAL" clId="{237416AD-F5F6-4416-871F-91AFCFFF41E1}" dt="2022-03-14T09:42:40.031" v="4288" actId="478"/>
          <ac:spMkLst>
            <pc:docMk/>
            <pc:sldMk cId="3458610168" sldId="262"/>
            <ac:spMk id="11" creationId="{0C2D6DE9-29A2-4340-9768-C5E6D9860A1D}"/>
          </ac:spMkLst>
        </pc:spChg>
        <pc:spChg chg="del">
          <ac:chgData name="Yannik Wodarczak" userId="d1ec489c-0925-446f-beeb-c50445db38dd" providerId="ADAL" clId="{237416AD-F5F6-4416-871F-91AFCFFF41E1}" dt="2022-03-13T13:15:21.526" v="1692" actId="478"/>
          <ac:spMkLst>
            <pc:docMk/>
            <pc:sldMk cId="3458610168" sldId="262"/>
            <ac:spMk id="12" creationId="{347EBC3D-209B-431A-980E-A96C8B3A6862}"/>
          </ac:spMkLst>
        </pc:spChg>
        <pc:spChg chg="add mod">
          <ac:chgData name="Yannik Wodarczak" userId="d1ec489c-0925-446f-beeb-c50445db38dd" providerId="ADAL" clId="{237416AD-F5F6-4416-871F-91AFCFFF41E1}" dt="2022-03-14T09:42:41.372" v="4289"/>
          <ac:spMkLst>
            <pc:docMk/>
            <pc:sldMk cId="3458610168" sldId="262"/>
            <ac:spMk id="12" creationId="{4EAEF1E5-04E5-4EC5-B17C-099DB872DB56}"/>
          </ac:spMkLst>
        </pc:spChg>
        <pc:spChg chg="add mod">
          <ac:chgData name="Yannik Wodarczak" userId="d1ec489c-0925-446f-beeb-c50445db38dd" providerId="ADAL" clId="{237416AD-F5F6-4416-871F-91AFCFFF41E1}" dt="2022-03-13T13:15:28.141" v="1695" actId="207"/>
          <ac:spMkLst>
            <pc:docMk/>
            <pc:sldMk cId="3458610168" sldId="262"/>
            <ac:spMk id="14" creationId="{31CA81BE-3CB8-432A-9D46-181506899FAB}"/>
          </ac:spMkLst>
        </pc:spChg>
        <pc:spChg chg="del">
          <ac:chgData name="Yannik Wodarczak" userId="d1ec489c-0925-446f-beeb-c50445db38dd" providerId="ADAL" clId="{237416AD-F5F6-4416-871F-91AFCFFF41E1}" dt="2022-03-14T09:42:40.031" v="4288" actId="478"/>
          <ac:spMkLst>
            <pc:docMk/>
            <pc:sldMk cId="3458610168" sldId="262"/>
            <ac:spMk id="27" creationId="{AE503A2F-D34B-44B6-8EC3-8ECBF95DF32C}"/>
          </ac:spMkLst>
        </pc:spChg>
        <pc:picChg chg="mod ord">
          <ac:chgData name="Yannik Wodarczak" userId="d1ec489c-0925-446f-beeb-c50445db38dd" providerId="ADAL" clId="{237416AD-F5F6-4416-871F-91AFCFFF41E1}" dt="2022-03-13T10:16:55.852" v="31" actId="1076"/>
          <ac:picMkLst>
            <pc:docMk/>
            <pc:sldMk cId="3458610168" sldId="262"/>
            <ac:picMk id="8" creationId="{3A1F0A2B-7DF8-4436-AEB3-8DAC34C97B8F}"/>
          </ac:picMkLst>
        </pc:picChg>
        <pc:cxnChg chg="add mod">
          <ac:chgData name="Yannik Wodarczak" userId="d1ec489c-0925-446f-beeb-c50445db38dd" providerId="ADAL" clId="{237416AD-F5F6-4416-871F-91AFCFFF41E1}" dt="2022-03-13T13:17:34.515" v="1710" actId="14100"/>
          <ac:cxnSpMkLst>
            <pc:docMk/>
            <pc:sldMk cId="3458610168" sldId="262"/>
            <ac:cxnSpMk id="4" creationId="{3A20E8AA-FCD9-450F-A811-A15558ED0B6B}"/>
          </ac:cxnSpMkLst>
        </pc:cxnChg>
      </pc:sldChg>
      <pc:sldChg chg="addSp delSp modSp mod modClrScheme delAnim modAnim chgLayout">
        <pc:chgData name="Yannik Wodarczak" userId="d1ec489c-0925-446f-beeb-c50445db38dd" providerId="ADAL" clId="{237416AD-F5F6-4416-871F-91AFCFFF41E1}" dt="2022-03-14T09:43:02.117" v="4315" actId="20577"/>
        <pc:sldMkLst>
          <pc:docMk/>
          <pc:sldMk cId="437665843" sldId="264"/>
        </pc:sldMkLst>
        <pc:spChg chg="add mod ord">
          <ac:chgData name="Yannik Wodarczak" userId="d1ec489c-0925-446f-beeb-c50445db38dd" providerId="ADAL" clId="{237416AD-F5F6-4416-871F-91AFCFFF41E1}" dt="2022-03-13T10:16:40.911" v="30" actId="700"/>
          <ac:spMkLst>
            <pc:docMk/>
            <pc:sldMk cId="437665843" sldId="264"/>
            <ac:spMk id="2" creationId="{37C59CDD-5D93-4560-ABA9-AD725C1EA77C}"/>
          </ac:spMkLst>
        </pc:spChg>
        <pc:spChg chg="del topLvl">
          <ac:chgData name="Yannik Wodarczak" userId="d1ec489c-0925-446f-beeb-c50445db38dd" providerId="ADAL" clId="{237416AD-F5F6-4416-871F-91AFCFFF41E1}" dt="2022-03-13T13:22:04.044" v="1735" actId="478"/>
          <ac:spMkLst>
            <pc:docMk/>
            <pc:sldMk cId="437665843" sldId="264"/>
            <ac:spMk id="7" creationId="{BDD92D68-3AA7-4A8A-B3FE-CE0DC26A2C8B}"/>
          </ac:spMkLst>
        </pc:spChg>
        <pc:spChg chg="del">
          <ac:chgData name="Yannik Wodarczak" userId="d1ec489c-0925-446f-beeb-c50445db38dd" providerId="ADAL" clId="{237416AD-F5F6-4416-871F-91AFCFFF41E1}" dt="2022-03-13T13:17:53.183" v="1714" actId="478"/>
          <ac:spMkLst>
            <pc:docMk/>
            <pc:sldMk cId="437665843" sldId="264"/>
            <ac:spMk id="8" creationId="{B9BFF9E9-5537-4F6F-82B7-B6BF0CCCCB06}"/>
          </ac:spMkLst>
        </pc:spChg>
        <pc:spChg chg="add mod">
          <ac:chgData name="Yannik Wodarczak" userId="d1ec489c-0925-446f-beeb-c50445db38dd" providerId="ADAL" clId="{237416AD-F5F6-4416-871F-91AFCFFF41E1}" dt="2022-03-14T09:43:02.117" v="4315" actId="20577"/>
          <ac:spMkLst>
            <pc:docMk/>
            <pc:sldMk cId="437665843" sldId="264"/>
            <ac:spMk id="10" creationId="{61F1EC01-3FFE-4B33-B317-056E64C6F534}"/>
          </ac:spMkLst>
        </pc:spChg>
        <pc:spChg chg="del">
          <ac:chgData name="Yannik Wodarczak" userId="d1ec489c-0925-446f-beeb-c50445db38dd" providerId="ADAL" clId="{237416AD-F5F6-4416-871F-91AFCFFF41E1}" dt="2022-03-14T09:42:56.719" v="4302" actId="478"/>
          <ac:spMkLst>
            <pc:docMk/>
            <pc:sldMk cId="437665843" sldId="264"/>
            <ac:spMk id="11" creationId="{78ED423F-B59B-4898-8120-FA586726815C}"/>
          </ac:spMkLst>
        </pc:spChg>
        <pc:spChg chg="add mod">
          <ac:chgData name="Yannik Wodarczak" userId="d1ec489c-0925-446f-beeb-c50445db38dd" providerId="ADAL" clId="{237416AD-F5F6-4416-871F-91AFCFFF41E1}" dt="2022-03-14T09:42:57.007" v="4303"/>
          <ac:spMkLst>
            <pc:docMk/>
            <pc:sldMk cId="437665843" sldId="264"/>
            <ac:spMk id="12" creationId="{0A185812-F2BE-4A87-A4E4-99454D3D1B73}"/>
          </ac:spMkLst>
        </pc:spChg>
        <pc:spChg chg="mod topLvl">
          <ac:chgData name="Yannik Wodarczak" userId="d1ec489c-0925-446f-beeb-c50445db38dd" providerId="ADAL" clId="{237416AD-F5F6-4416-871F-91AFCFFF41E1}" dt="2022-03-13T13:22:36.769" v="1739" actId="692"/>
          <ac:spMkLst>
            <pc:docMk/>
            <pc:sldMk cId="437665843" sldId="264"/>
            <ac:spMk id="13" creationId="{DE8D028D-2572-478E-835B-EC0804B6F2E0}"/>
          </ac:spMkLst>
        </pc:spChg>
        <pc:spChg chg="add mod">
          <ac:chgData name="Yannik Wodarczak" userId="d1ec489c-0925-446f-beeb-c50445db38dd" providerId="ADAL" clId="{237416AD-F5F6-4416-871F-91AFCFFF41E1}" dt="2022-03-14T09:42:57.007" v="4303"/>
          <ac:spMkLst>
            <pc:docMk/>
            <pc:sldMk cId="437665843" sldId="264"/>
            <ac:spMk id="16" creationId="{8BD3C8A9-4A28-4FAA-812C-F401AE890B4E}"/>
          </ac:spMkLst>
        </pc:spChg>
        <pc:spChg chg="add mod">
          <ac:chgData name="Yannik Wodarczak" userId="d1ec489c-0925-446f-beeb-c50445db38dd" providerId="ADAL" clId="{237416AD-F5F6-4416-871F-91AFCFFF41E1}" dt="2022-03-13T13:22:49.999" v="1741" actId="207"/>
          <ac:spMkLst>
            <pc:docMk/>
            <pc:sldMk cId="437665843" sldId="264"/>
            <ac:spMk id="17" creationId="{969C9325-518E-4438-B466-C76C5793771E}"/>
          </ac:spMkLst>
        </pc:spChg>
        <pc:spChg chg="add del">
          <ac:chgData name="Yannik Wodarczak" userId="d1ec489c-0925-446f-beeb-c50445db38dd" providerId="ADAL" clId="{237416AD-F5F6-4416-871F-91AFCFFF41E1}" dt="2022-03-14T09:42:56.719" v="4302" actId="478"/>
          <ac:spMkLst>
            <pc:docMk/>
            <pc:sldMk cId="437665843" sldId="264"/>
            <ac:spMk id="19" creationId="{2E3DF718-24B0-4BBA-97F0-4FDD965A8572}"/>
          </ac:spMkLst>
        </pc:spChg>
        <pc:spChg chg="del">
          <ac:chgData name="Yannik Wodarczak" userId="d1ec489c-0925-446f-beeb-c50445db38dd" providerId="ADAL" clId="{237416AD-F5F6-4416-871F-91AFCFFF41E1}" dt="2022-03-13T13:17:47.496" v="1711" actId="478"/>
          <ac:spMkLst>
            <pc:docMk/>
            <pc:sldMk cId="437665843" sldId="264"/>
            <ac:spMk id="23" creationId="{15003884-2B5B-479E-8E36-318836003FE7}"/>
          </ac:spMkLst>
        </pc:spChg>
        <pc:spChg chg="del">
          <ac:chgData name="Yannik Wodarczak" userId="d1ec489c-0925-446f-beeb-c50445db38dd" providerId="ADAL" clId="{237416AD-F5F6-4416-871F-91AFCFFF41E1}" dt="2022-03-14T09:42:56.719" v="4302" actId="478"/>
          <ac:spMkLst>
            <pc:docMk/>
            <pc:sldMk cId="437665843" sldId="264"/>
            <ac:spMk id="24" creationId="{4C508F43-7B24-48BD-8E9D-6382D2D96A2D}"/>
          </ac:spMkLst>
        </pc:spChg>
        <pc:grpChg chg="del">
          <ac:chgData name="Yannik Wodarczak" userId="d1ec489c-0925-446f-beeb-c50445db38dd" providerId="ADAL" clId="{237416AD-F5F6-4416-871F-91AFCFFF41E1}" dt="2022-03-13T13:21:55.116" v="1734" actId="478"/>
          <ac:grpSpMkLst>
            <pc:docMk/>
            <pc:sldMk cId="437665843" sldId="264"/>
            <ac:grpSpMk id="12" creationId="{0DF9EF35-53CE-4345-9D45-E985E07643C2}"/>
          </ac:grpSpMkLst>
        </pc:grpChg>
        <pc:grpChg chg="del">
          <ac:chgData name="Yannik Wodarczak" userId="d1ec489c-0925-446f-beeb-c50445db38dd" providerId="ADAL" clId="{237416AD-F5F6-4416-871F-91AFCFFF41E1}" dt="2022-03-13T13:22:04.044" v="1735" actId="478"/>
          <ac:grpSpMkLst>
            <pc:docMk/>
            <pc:sldMk cId="437665843" sldId="264"/>
            <ac:grpSpMk id="16" creationId="{21A33F50-5DA3-47F0-AF63-1AA528F439F7}"/>
          </ac:grpSpMkLst>
        </pc:grpChg>
        <pc:cxnChg chg="del mod">
          <ac:chgData name="Yannik Wodarczak" userId="d1ec489c-0925-446f-beeb-c50445db38dd" providerId="ADAL" clId="{237416AD-F5F6-4416-871F-91AFCFFF41E1}" dt="2022-03-13T13:21:55.116" v="1734" actId="478"/>
          <ac:cxnSpMkLst>
            <pc:docMk/>
            <pc:sldMk cId="437665843" sldId="264"/>
            <ac:cxnSpMk id="9" creationId="{D3F330E9-32AB-4EE2-9D48-1ED479CED8F4}"/>
          </ac:cxnSpMkLst>
        </pc:cxnChg>
        <pc:cxnChg chg="add mod">
          <ac:chgData name="Yannik Wodarczak" userId="d1ec489c-0925-446f-beeb-c50445db38dd" providerId="ADAL" clId="{237416AD-F5F6-4416-871F-91AFCFFF41E1}" dt="2022-03-13T13:17:24.125" v="1708" actId="1076"/>
          <ac:cxnSpMkLst>
            <pc:docMk/>
            <pc:sldMk cId="437665843" sldId="264"/>
            <ac:cxnSpMk id="14" creationId="{5B307008-6DAE-4BB8-8C79-76747D9F5057}"/>
          </ac:cxnSpMkLst>
        </pc:cxnChg>
        <pc:cxnChg chg="add mod">
          <ac:chgData name="Yannik Wodarczak" userId="d1ec489c-0925-446f-beeb-c50445db38dd" providerId="ADAL" clId="{237416AD-F5F6-4416-871F-91AFCFFF41E1}" dt="2022-03-13T13:22:10.054" v="1736" actId="14100"/>
          <ac:cxnSpMkLst>
            <pc:docMk/>
            <pc:sldMk cId="437665843" sldId="264"/>
            <ac:cxnSpMk id="15" creationId="{23BFFBBF-5859-4098-8ADC-F570D2194B41}"/>
          </ac:cxnSpMkLst>
        </pc:cxnChg>
      </pc:sldChg>
      <pc:sldChg chg="addSp delSp modSp mod modClrScheme delAnim modAnim chgLayout">
        <pc:chgData name="Yannik Wodarczak" userId="d1ec489c-0925-446f-beeb-c50445db38dd" providerId="ADAL" clId="{237416AD-F5F6-4416-871F-91AFCFFF41E1}" dt="2022-03-14T09:43:13.016" v="4329" actId="20577"/>
        <pc:sldMkLst>
          <pc:docMk/>
          <pc:sldMk cId="2425419694" sldId="265"/>
        </pc:sldMkLst>
        <pc:spChg chg="add del mod">
          <ac:chgData name="Yannik Wodarczak" userId="d1ec489c-0925-446f-beeb-c50445db38dd" providerId="ADAL" clId="{237416AD-F5F6-4416-871F-91AFCFFF41E1}" dt="2022-03-13T10:17:00.697" v="33"/>
          <ac:spMkLst>
            <pc:docMk/>
            <pc:sldMk cId="2425419694" sldId="265"/>
            <ac:spMk id="2" creationId="{03A3A74E-C9B1-4ED5-B8A1-FC8C2E776626}"/>
          </ac:spMkLst>
        </pc:spChg>
        <pc:spChg chg="add del mod">
          <ac:chgData name="Yannik Wodarczak" userId="d1ec489c-0925-446f-beeb-c50445db38dd" providerId="ADAL" clId="{237416AD-F5F6-4416-871F-91AFCFFF41E1}" dt="2022-03-13T10:17:00.697" v="33"/>
          <ac:spMkLst>
            <pc:docMk/>
            <pc:sldMk cId="2425419694" sldId="265"/>
            <ac:spMk id="3" creationId="{969ACD32-85D8-490A-B25D-A433EE3EABA9}"/>
          </ac:spMkLst>
        </pc:spChg>
        <pc:spChg chg="add mod ord">
          <ac:chgData name="Yannik Wodarczak" userId="d1ec489c-0925-446f-beeb-c50445db38dd" providerId="ADAL" clId="{237416AD-F5F6-4416-871F-91AFCFFF41E1}" dt="2022-03-13T10:17:03.333" v="34" actId="700"/>
          <ac:spMkLst>
            <pc:docMk/>
            <pc:sldMk cId="2425419694" sldId="265"/>
            <ac:spMk id="4" creationId="{4F945E73-32F4-49A4-BE6A-65F0863EC802}"/>
          </ac:spMkLst>
        </pc:spChg>
        <pc:spChg chg="mod topLvl">
          <ac:chgData name="Yannik Wodarczak" userId="d1ec489c-0925-446f-beeb-c50445db38dd" providerId="ADAL" clId="{237416AD-F5F6-4416-871F-91AFCFFF41E1}" dt="2022-03-13T14:01:26.219" v="2017" actId="14100"/>
          <ac:spMkLst>
            <pc:docMk/>
            <pc:sldMk cId="2425419694" sldId="265"/>
            <ac:spMk id="9" creationId="{3A457A9B-BFDB-47D9-8350-1E67B1706126}"/>
          </ac:spMkLst>
        </pc:spChg>
        <pc:spChg chg="mod">
          <ac:chgData name="Yannik Wodarczak" userId="d1ec489c-0925-446f-beeb-c50445db38dd" providerId="ADAL" clId="{237416AD-F5F6-4416-871F-91AFCFFF41E1}" dt="2022-03-13T13:24:07.943" v="1751" actId="165"/>
          <ac:spMkLst>
            <pc:docMk/>
            <pc:sldMk cId="2425419694" sldId="265"/>
            <ac:spMk id="11" creationId="{0A3BD454-E4F8-4294-B4C1-B0C8527E28B0}"/>
          </ac:spMkLst>
        </pc:spChg>
        <pc:spChg chg="add del mod topLvl">
          <ac:chgData name="Yannik Wodarczak" userId="d1ec489c-0925-446f-beeb-c50445db38dd" providerId="ADAL" clId="{237416AD-F5F6-4416-871F-91AFCFFF41E1}" dt="2022-03-13T13:25:36.653" v="1770" actId="478"/>
          <ac:spMkLst>
            <pc:docMk/>
            <pc:sldMk cId="2425419694" sldId="265"/>
            <ac:spMk id="13" creationId="{01FB3106-D817-476C-B596-CD41590CAF49}"/>
          </ac:spMkLst>
        </pc:spChg>
        <pc:spChg chg="add del mod topLvl">
          <ac:chgData name="Yannik Wodarczak" userId="d1ec489c-0925-446f-beeb-c50445db38dd" providerId="ADAL" clId="{237416AD-F5F6-4416-871F-91AFCFFF41E1}" dt="2022-03-13T13:25:34.114" v="1769" actId="478"/>
          <ac:spMkLst>
            <pc:docMk/>
            <pc:sldMk cId="2425419694" sldId="265"/>
            <ac:spMk id="15" creationId="{C8016459-FD2E-4FC0-A038-E0B212E34B55}"/>
          </ac:spMkLst>
        </pc:spChg>
        <pc:spChg chg="add mod">
          <ac:chgData name="Yannik Wodarczak" userId="d1ec489c-0925-446f-beeb-c50445db38dd" providerId="ADAL" clId="{237416AD-F5F6-4416-871F-91AFCFFF41E1}" dt="2022-03-14T09:43:13.016" v="4329" actId="20577"/>
          <ac:spMkLst>
            <pc:docMk/>
            <pc:sldMk cId="2425419694" sldId="265"/>
            <ac:spMk id="15" creationId="{F7053847-D0A5-42F4-884E-6A5840FA1CB7}"/>
          </ac:spMkLst>
        </pc:spChg>
        <pc:spChg chg="add mod">
          <ac:chgData name="Yannik Wodarczak" userId="d1ec489c-0925-446f-beeb-c50445db38dd" providerId="ADAL" clId="{237416AD-F5F6-4416-871F-91AFCFFF41E1}" dt="2022-03-14T09:43:08.322" v="4317"/>
          <ac:spMkLst>
            <pc:docMk/>
            <pc:sldMk cId="2425419694" sldId="265"/>
            <ac:spMk id="16" creationId="{A1059455-E005-43E1-A1F4-9E76D47125EE}"/>
          </ac:spMkLst>
        </pc:spChg>
        <pc:spChg chg="del">
          <ac:chgData name="Yannik Wodarczak" userId="d1ec489c-0925-446f-beeb-c50445db38dd" providerId="ADAL" clId="{237416AD-F5F6-4416-871F-91AFCFFF41E1}" dt="2022-03-14T09:43:07.977" v="4316" actId="478"/>
          <ac:spMkLst>
            <pc:docMk/>
            <pc:sldMk cId="2425419694" sldId="265"/>
            <ac:spMk id="17" creationId="{A2A0F024-3B85-476C-9C83-5F790CA887D5}"/>
          </ac:spMkLst>
        </pc:spChg>
        <pc:spChg chg="add mod">
          <ac:chgData name="Yannik Wodarczak" userId="d1ec489c-0925-446f-beeb-c50445db38dd" providerId="ADAL" clId="{237416AD-F5F6-4416-871F-91AFCFFF41E1}" dt="2022-03-14T09:43:08.322" v="4317"/>
          <ac:spMkLst>
            <pc:docMk/>
            <pc:sldMk cId="2425419694" sldId="265"/>
            <ac:spMk id="18" creationId="{F2AF2B2D-CEF8-4887-AAE3-3ED29FB2A72A}"/>
          </ac:spMkLst>
        </pc:spChg>
        <pc:spChg chg="del">
          <ac:chgData name="Yannik Wodarczak" userId="d1ec489c-0925-446f-beeb-c50445db38dd" providerId="ADAL" clId="{237416AD-F5F6-4416-871F-91AFCFFF41E1}" dt="2022-03-14T09:43:07.977" v="4316" actId="478"/>
          <ac:spMkLst>
            <pc:docMk/>
            <pc:sldMk cId="2425419694" sldId="265"/>
            <ac:spMk id="20" creationId="{B67116BE-A934-4E18-B0DF-7BC5EE3722CE}"/>
          </ac:spMkLst>
        </pc:spChg>
        <pc:spChg chg="add mod">
          <ac:chgData name="Yannik Wodarczak" userId="d1ec489c-0925-446f-beeb-c50445db38dd" providerId="ADAL" clId="{237416AD-F5F6-4416-871F-91AFCFFF41E1}" dt="2022-03-13T14:20:09.032" v="2120" actId="1076"/>
          <ac:spMkLst>
            <pc:docMk/>
            <pc:sldMk cId="2425419694" sldId="265"/>
            <ac:spMk id="22" creationId="{F8AA8025-B2C6-4168-913A-D3869DAC6B2A}"/>
          </ac:spMkLst>
        </pc:spChg>
        <pc:spChg chg="del">
          <ac:chgData name="Yannik Wodarczak" userId="d1ec489c-0925-446f-beeb-c50445db38dd" providerId="ADAL" clId="{237416AD-F5F6-4416-871F-91AFCFFF41E1}" dt="2022-03-14T09:43:07.977" v="4316" actId="478"/>
          <ac:spMkLst>
            <pc:docMk/>
            <pc:sldMk cId="2425419694" sldId="265"/>
            <ac:spMk id="23" creationId="{A994FD5B-1316-4554-AB9E-1F0C7BA04D39}"/>
          </ac:spMkLst>
        </pc:spChg>
        <pc:spChg chg="add del mod topLvl">
          <ac:chgData name="Yannik Wodarczak" userId="d1ec489c-0925-446f-beeb-c50445db38dd" providerId="ADAL" clId="{237416AD-F5F6-4416-871F-91AFCFFF41E1}" dt="2022-03-13T13:26:09.498" v="1774" actId="692"/>
          <ac:spMkLst>
            <pc:docMk/>
            <pc:sldMk cId="2425419694" sldId="265"/>
            <ac:spMk id="24" creationId="{BF4EB344-1636-4E37-B9CC-07EE52C34D70}"/>
          </ac:spMkLst>
        </pc:spChg>
        <pc:spChg chg="add mod">
          <ac:chgData name="Yannik Wodarczak" userId="d1ec489c-0925-446f-beeb-c50445db38dd" providerId="ADAL" clId="{237416AD-F5F6-4416-871F-91AFCFFF41E1}" dt="2022-03-13T14:20:21.545" v="2122" actId="1076"/>
          <ac:spMkLst>
            <pc:docMk/>
            <pc:sldMk cId="2425419694" sldId="265"/>
            <ac:spMk id="29" creationId="{028A7FD5-35CF-4C96-A644-9E00A51E1DF1}"/>
          </ac:spMkLst>
        </pc:spChg>
        <pc:spChg chg="add mod">
          <ac:chgData name="Yannik Wodarczak" userId="d1ec489c-0925-446f-beeb-c50445db38dd" providerId="ADAL" clId="{237416AD-F5F6-4416-871F-91AFCFFF41E1}" dt="2022-03-13T14:20:33.939" v="2125" actId="1076"/>
          <ac:spMkLst>
            <pc:docMk/>
            <pc:sldMk cId="2425419694" sldId="265"/>
            <ac:spMk id="33" creationId="{CE6BBBAC-D367-4079-8467-A8F3823DC0D4}"/>
          </ac:spMkLst>
        </pc:spChg>
        <pc:grpChg chg="del">
          <ac:chgData name="Yannik Wodarczak" userId="d1ec489c-0925-446f-beeb-c50445db38dd" providerId="ADAL" clId="{237416AD-F5F6-4416-871F-91AFCFFF41E1}" dt="2022-03-13T13:24:07.943" v="1751" actId="165"/>
          <ac:grpSpMkLst>
            <pc:docMk/>
            <pc:sldMk cId="2425419694" sldId="265"/>
            <ac:grpSpMk id="7" creationId="{34F913B0-CF79-4B8A-BDC6-84524540ECFE}"/>
          </ac:grpSpMkLst>
        </pc:grpChg>
        <pc:grpChg chg="del mod topLvl">
          <ac:chgData name="Yannik Wodarczak" userId="d1ec489c-0925-446f-beeb-c50445db38dd" providerId="ADAL" clId="{237416AD-F5F6-4416-871F-91AFCFFF41E1}" dt="2022-03-13T13:24:11.122" v="1752" actId="478"/>
          <ac:grpSpMkLst>
            <pc:docMk/>
            <pc:sldMk cId="2425419694" sldId="265"/>
            <ac:grpSpMk id="8" creationId="{CF5F88CF-FBF7-462D-B7EF-8A7DA841DC60}"/>
          </ac:grpSpMkLst>
        </pc:grpChg>
        <pc:grpChg chg="add del topLvl">
          <ac:chgData name="Yannik Wodarczak" userId="d1ec489c-0925-446f-beeb-c50445db38dd" providerId="ADAL" clId="{237416AD-F5F6-4416-871F-91AFCFFF41E1}" dt="2022-03-13T13:25:26.856" v="1766" actId="165"/>
          <ac:grpSpMkLst>
            <pc:docMk/>
            <pc:sldMk cId="2425419694" sldId="265"/>
            <ac:grpSpMk id="25" creationId="{BC7618C4-3B7F-4DFB-BA09-FBDFD9DA9D86}"/>
          </ac:grpSpMkLst>
        </pc:grpChg>
        <pc:grpChg chg="del">
          <ac:chgData name="Yannik Wodarczak" userId="d1ec489c-0925-446f-beeb-c50445db38dd" providerId="ADAL" clId="{237416AD-F5F6-4416-871F-91AFCFFF41E1}" dt="2022-03-13T13:25:18.363" v="1763" actId="478"/>
          <ac:grpSpMkLst>
            <pc:docMk/>
            <pc:sldMk cId="2425419694" sldId="265"/>
            <ac:grpSpMk id="26" creationId="{E1ACE74F-5B02-498E-B77A-CA2F880365B6}"/>
          </ac:grpSpMkLst>
        </pc:grpChg>
        <pc:picChg chg="mod ord">
          <ac:chgData name="Yannik Wodarczak" userId="d1ec489c-0925-446f-beeb-c50445db38dd" providerId="ADAL" clId="{237416AD-F5F6-4416-871F-91AFCFFF41E1}" dt="2022-03-13T14:19:54.619" v="2119" actId="1076"/>
          <ac:picMkLst>
            <pc:docMk/>
            <pc:sldMk cId="2425419694" sldId="265"/>
            <ac:picMk id="6" creationId="{8EB0DFB3-7899-4D4E-BF05-4FF9591B0E3F}"/>
          </ac:picMkLst>
        </pc:picChg>
        <pc:cxnChg chg="mod">
          <ac:chgData name="Yannik Wodarczak" userId="d1ec489c-0925-446f-beeb-c50445db38dd" providerId="ADAL" clId="{237416AD-F5F6-4416-871F-91AFCFFF41E1}" dt="2022-03-13T13:24:11.122" v="1752" actId="478"/>
          <ac:cxnSpMkLst>
            <pc:docMk/>
            <pc:sldMk cId="2425419694" sldId="265"/>
            <ac:cxnSpMk id="12" creationId="{E1575C42-4F22-4FF3-BF18-95D186CFEDC2}"/>
          </ac:cxnSpMkLst>
        </pc:cxnChg>
        <pc:cxnChg chg="del mod topLvl">
          <ac:chgData name="Yannik Wodarczak" userId="d1ec489c-0925-446f-beeb-c50445db38dd" providerId="ADAL" clId="{237416AD-F5F6-4416-871F-91AFCFFF41E1}" dt="2022-03-13T13:25:18.363" v="1763" actId="478"/>
          <ac:cxnSpMkLst>
            <pc:docMk/>
            <pc:sldMk cId="2425419694" sldId="265"/>
            <ac:cxnSpMk id="16" creationId="{FC77D66C-FD94-4BA1-9DD2-4F548D79E6DC}"/>
          </ac:cxnSpMkLst>
        </pc:cxnChg>
        <pc:cxnChg chg="del mod">
          <ac:chgData name="Yannik Wodarczak" userId="d1ec489c-0925-446f-beeb-c50445db38dd" providerId="ADAL" clId="{237416AD-F5F6-4416-871F-91AFCFFF41E1}" dt="2022-03-13T13:25:15.468" v="1762" actId="478"/>
          <ac:cxnSpMkLst>
            <pc:docMk/>
            <pc:sldMk cId="2425419694" sldId="265"/>
            <ac:cxnSpMk id="18" creationId="{31DB0F38-1E08-439F-A1B1-20664F77B50D}"/>
          </ac:cxnSpMkLst>
        </pc:cxnChg>
        <pc:cxnChg chg="add mod">
          <ac:chgData name="Yannik Wodarczak" userId="d1ec489c-0925-446f-beeb-c50445db38dd" providerId="ADAL" clId="{237416AD-F5F6-4416-871F-91AFCFFF41E1}" dt="2022-03-13T14:20:13.106" v="2121" actId="14100"/>
          <ac:cxnSpMkLst>
            <pc:docMk/>
            <pc:sldMk cId="2425419694" sldId="265"/>
            <ac:cxnSpMk id="21" creationId="{71FFB9C4-ECCC-43D5-91B4-43B272637756}"/>
          </ac:cxnSpMkLst>
        </pc:cxnChg>
        <pc:cxnChg chg="add mod">
          <ac:chgData name="Yannik Wodarczak" userId="d1ec489c-0925-446f-beeb-c50445db38dd" providerId="ADAL" clId="{237416AD-F5F6-4416-871F-91AFCFFF41E1}" dt="2022-03-13T14:20:41.298" v="2126" actId="14100"/>
          <ac:cxnSpMkLst>
            <pc:docMk/>
            <pc:sldMk cId="2425419694" sldId="265"/>
            <ac:cxnSpMk id="28" creationId="{AD103727-3EFB-4B44-9111-76A6864CCF5C}"/>
          </ac:cxnSpMkLst>
        </pc:cxnChg>
        <pc:cxnChg chg="add mod">
          <ac:chgData name="Yannik Wodarczak" userId="d1ec489c-0925-446f-beeb-c50445db38dd" providerId="ADAL" clId="{237416AD-F5F6-4416-871F-91AFCFFF41E1}" dt="2022-03-13T14:20:33.939" v="2125" actId="1076"/>
          <ac:cxnSpMkLst>
            <pc:docMk/>
            <pc:sldMk cId="2425419694" sldId="265"/>
            <ac:cxnSpMk id="32" creationId="{AA913679-74D3-415E-807F-8473491ABA31}"/>
          </ac:cxnSpMkLst>
        </pc:cxnChg>
        <pc:cxnChg chg="add mod">
          <ac:chgData name="Yannik Wodarczak" userId="d1ec489c-0925-446f-beeb-c50445db38dd" providerId="ADAL" clId="{237416AD-F5F6-4416-871F-91AFCFFF41E1}" dt="2022-03-13T14:25:38.440" v="2127" actId="14100"/>
          <ac:cxnSpMkLst>
            <pc:docMk/>
            <pc:sldMk cId="2425419694" sldId="265"/>
            <ac:cxnSpMk id="36" creationId="{5BDA60BF-73D0-49F1-9378-57AF48ACE019}"/>
          </ac:cxnSpMkLst>
        </pc:cxnChg>
      </pc:sldChg>
      <pc:sldChg chg="addSp modSp del mod modClrScheme modShow chgLayout">
        <pc:chgData name="Yannik Wodarczak" userId="d1ec489c-0925-446f-beeb-c50445db38dd" providerId="ADAL" clId="{237416AD-F5F6-4416-871F-91AFCFFF41E1}" dt="2022-03-13T15:41:28.811" v="2433" actId="2696"/>
        <pc:sldMkLst>
          <pc:docMk/>
          <pc:sldMk cId="1819588019" sldId="266"/>
        </pc:sldMkLst>
        <pc:spChg chg="add mod ord">
          <ac:chgData name="Yannik Wodarczak" userId="d1ec489c-0925-446f-beeb-c50445db38dd" providerId="ADAL" clId="{237416AD-F5F6-4416-871F-91AFCFFF41E1}" dt="2022-03-13T10:17:07.446" v="35" actId="700"/>
          <ac:spMkLst>
            <pc:docMk/>
            <pc:sldMk cId="1819588019" sldId="266"/>
            <ac:spMk id="2" creationId="{A5263788-AAE3-430D-9ADA-2C7EF6272011}"/>
          </ac:spMkLst>
        </pc:spChg>
      </pc:sldChg>
      <pc:sldChg chg="addSp delSp modSp mod modTransition modClrScheme modAnim chgLayout">
        <pc:chgData name="Yannik Wodarczak" userId="d1ec489c-0925-446f-beeb-c50445db38dd" providerId="ADAL" clId="{237416AD-F5F6-4416-871F-91AFCFFF41E1}" dt="2022-03-14T09:43:47.842" v="4369" actId="20577"/>
        <pc:sldMkLst>
          <pc:docMk/>
          <pc:sldMk cId="2114061285" sldId="268"/>
        </pc:sldMkLst>
        <pc:spChg chg="add mod ord">
          <ac:chgData name="Yannik Wodarczak" userId="d1ec489c-0925-446f-beeb-c50445db38dd" providerId="ADAL" clId="{237416AD-F5F6-4416-871F-91AFCFFF41E1}" dt="2022-03-13T10:17:12.776" v="36" actId="700"/>
          <ac:spMkLst>
            <pc:docMk/>
            <pc:sldMk cId="2114061285" sldId="268"/>
            <ac:spMk id="2" creationId="{C89AEEB1-ECCC-4B63-AE82-254544C05476}"/>
          </ac:spMkLst>
        </pc:spChg>
        <pc:spChg chg="mod">
          <ac:chgData name="Yannik Wodarczak" userId="d1ec489c-0925-446f-beeb-c50445db38dd" providerId="ADAL" clId="{237416AD-F5F6-4416-871F-91AFCFFF41E1}" dt="2022-03-13T13:35:21.271" v="1825" actId="692"/>
          <ac:spMkLst>
            <pc:docMk/>
            <pc:sldMk cId="2114061285" sldId="268"/>
            <ac:spMk id="7" creationId="{BDD92D68-3AA7-4A8A-B3FE-CE0DC26A2C8B}"/>
          </ac:spMkLst>
        </pc:spChg>
        <pc:spChg chg="mod topLvl">
          <ac:chgData name="Yannik Wodarczak" userId="d1ec489c-0925-446f-beeb-c50445db38dd" providerId="ADAL" clId="{237416AD-F5F6-4416-871F-91AFCFFF41E1}" dt="2022-03-13T13:35:29.632" v="1826" actId="692"/>
          <ac:spMkLst>
            <pc:docMk/>
            <pc:sldMk cId="2114061285" sldId="268"/>
            <ac:spMk id="13" creationId="{DE8D028D-2572-478E-835B-EC0804B6F2E0}"/>
          </ac:spMkLst>
        </pc:spChg>
        <pc:spChg chg="mod topLvl">
          <ac:chgData name="Yannik Wodarczak" userId="d1ec489c-0925-446f-beeb-c50445db38dd" providerId="ADAL" clId="{237416AD-F5F6-4416-871F-91AFCFFF41E1}" dt="2022-03-13T13:37:21.961" v="1873" actId="20577"/>
          <ac:spMkLst>
            <pc:docMk/>
            <pc:sldMk cId="2114061285" sldId="268"/>
            <ac:spMk id="19" creationId="{658A2997-08C7-47A8-8D21-E153279864BF}"/>
          </ac:spMkLst>
        </pc:spChg>
        <pc:spChg chg="mod">
          <ac:chgData name="Yannik Wodarczak" userId="d1ec489c-0925-446f-beeb-c50445db38dd" providerId="ADAL" clId="{237416AD-F5F6-4416-871F-91AFCFFF41E1}" dt="2022-03-13T13:36:23.215" v="1833" actId="165"/>
          <ac:spMkLst>
            <pc:docMk/>
            <pc:sldMk cId="2114061285" sldId="268"/>
            <ac:spMk id="20" creationId="{5D50B8D9-C5AE-4969-BC5C-E2A68F341B0E}"/>
          </ac:spMkLst>
        </pc:spChg>
        <pc:spChg chg="add mod">
          <ac:chgData name="Yannik Wodarczak" userId="d1ec489c-0925-446f-beeb-c50445db38dd" providerId="ADAL" clId="{237416AD-F5F6-4416-871F-91AFCFFF41E1}" dt="2022-03-14T09:43:47.842" v="4369" actId="20577"/>
          <ac:spMkLst>
            <pc:docMk/>
            <pc:sldMk cId="2114061285" sldId="268"/>
            <ac:spMk id="20" creationId="{77810D79-4AD5-4F92-B4A2-AB2A64AF6C7C}"/>
          </ac:spMkLst>
        </pc:spChg>
        <pc:spChg chg="add mod">
          <ac:chgData name="Yannik Wodarczak" userId="d1ec489c-0925-446f-beeb-c50445db38dd" providerId="ADAL" clId="{237416AD-F5F6-4416-871F-91AFCFFF41E1}" dt="2022-03-14T09:43:25.852" v="4333"/>
          <ac:spMkLst>
            <pc:docMk/>
            <pc:sldMk cId="2114061285" sldId="268"/>
            <ac:spMk id="21" creationId="{9A1FF5E4-1D42-4261-826B-4904DCAB985E}"/>
          </ac:spMkLst>
        </pc:spChg>
        <pc:spChg chg="add mod">
          <ac:chgData name="Yannik Wodarczak" userId="d1ec489c-0925-446f-beeb-c50445db38dd" providerId="ADAL" clId="{237416AD-F5F6-4416-871F-91AFCFFF41E1}" dt="2022-03-14T09:43:25.852" v="4333"/>
          <ac:spMkLst>
            <pc:docMk/>
            <pc:sldMk cId="2114061285" sldId="268"/>
            <ac:spMk id="22" creationId="{A6946C8B-1563-41FF-840E-C446AB44E306}"/>
          </ac:spMkLst>
        </pc:spChg>
        <pc:spChg chg="mod topLvl">
          <ac:chgData name="Yannik Wodarczak" userId="d1ec489c-0925-446f-beeb-c50445db38dd" providerId="ADAL" clId="{237416AD-F5F6-4416-871F-91AFCFFF41E1}" dt="2022-03-13T13:40:57.388" v="1953" actId="20577"/>
          <ac:spMkLst>
            <pc:docMk/>
            <pc:sldMk cId="2114061285" sldId="268"/>
            <ac:spMk id="27" creationId="{0C88838E-36A5-437A-9C16-3F72D7B25B87}"/>
          </ac:spMkLst>
        </pc:spChg>
        <pc:spChg chg="mod">
          <ac:chgData name="Yannik Wodarczak" userId="d1ec489c-0925-446f-beeb-c50445db38dd" providerId="ADAL" clId="{237416AD-F5F6-4416-871F-91AFCFFF41E1}" dt="2022-03-13T13:36:29.660" v="1835" actId="165"/>
          <ac:spMkLst>
            <pc:docMk/>
            <pc:sldMk cId="2114061285" sldId="268"/>
            <ac:spMk id="28" creationId="{AFB26C51-4B46-462E-B309-7A31ECCB8A66}"/>
          </ac:spMkLst>
        </pc:spChg>
        <pc:spChg chg="del">
          <ac:chgData name="Yannik Wodarczak" userId="d1ec489c-0925-446f-beeb-c50445db38dd" providerId="ADAL" clId="{237416AD-F5F6-4416-871F-91AFCFFF41E1}" dt="2022-03-14T09:43:25.539" v="4332" actId="478"/>
          <ac:spMkLst>
            <pc:docMk/>
            <pc:sldMk cId="2114061285" sldId="268"/>
            <ac:spMk id="30" creationId="{FF9B3383-DFC2-4133-9BE4-B5EB969961B0}"/>
          </ac:spMkLst>
        </pc:spChg>
        <pc:spChg chg="del">
          <ac:chgData name="Yannik Wodarczak" userId="d1ec489c-0925-446f-beeb-c50445db38dd" providerId="ADAL" clId="{237416AD-F5F6-4416-871F-91AFCFFF41E1}" dt="2022-03-14T09:43:25.539" v="4332" actId="478"/>
          <ac:spMkLst>
            <pc:docMk/>
            <pc:sldMk cId="2114061285" sldId="268"/>
            <ac:spMk id="32" creationId="{72A496C4-BE2C-4312-9971-99FE1E4FB74A}"/>
          </ac:spMkLst>
        </pc:spChg>
        <pc:spChg chg="add mod">
          <ac:chgData name="Yannik Wodarczak" userId="d1ec489c-0925-446f-beeb-c50445db38dd" providerId="ADAL" clId="{237416AD-F5F6-4416-871F-91AFCFFF41E1}" dt="2022-03-13T13:37:35.894" v="1875" actId="1076"/>
          <ac:spMkLst>
            <pc:docMk/>
            <pc:sldMk cId="2114061285" sldId="268"/>
            <ac:spMk id="33" creationId="{2B5AF09A-69FA-45DB-84C5-B341BD0D42D7}"/>
          </ac:spMkLst>
        </pc:spChg>
        <pc:spChg chg="add mod">
          <ac:chgData name="Yannik Wodarczak" userId="d1ec489c-0925-446f-beeb-c50445db38dd" providerId="ADAL" clId="{237416AD-F5F6-4416-871F-91AFCFFF41E1}" dt="2022-03-13T13:37:08.383" v="1844" actId="14100"/>
          <ac:spMkLst>
            <pc:docMk/>
            <pc:sldMk cId="2114061285" sldId="268"/>
            <ac:spMk id="35" creationId="{7609D9D4-578C-4DB0-9BF1-B46C8824A9EB}"/>
          </ac:spMkLst>
        </pc:spChg>
        <pc:spChg chg="add mod">
          <ac:chgData name="Yannik Wodarczak" userId="d1ec489c-0925-446f-beeb-c50445db38dd" providerId="ADAL" clId="{237416AD-F5F6-4416-871F-91AFCFFF41E1}" dt="2022-03-13T13:37:51.671" v="1880" actId="14100"/>
          <ac:spMkLst>
            <pc:docMk/>
            <pc:sldMk cId="2114061285" sldId="268"/>
            <ac:spMk id="37" creationId="{3569DEE0-A5B9-4E35-BDC1-2A431A878CAD}"/>
          </ac:spMkLst>
        </pc:spChg>
        <pc:spChg chg="add mod">
          <ac:chgData name="Yannik Wodarczak" userId="d1ec489c-0925-446f-beeb-c50445db38dd" providerId="ADAL" clId="{237416AD-F5F6-4416-871F-91AFCFFF41E1}" dt="2022-03-13T13:38:06.445" v="1884" actId="14100"/>
          <ac:spMkLst>
            <pc:docMk/>
            <pc:sldMk cId="2114061285" sldId="268"/>
            <ac:spMk id="41" creationId="{C1485117-618A-4456-947C-393FF8D03336}"/>
          </ac:spMkLst>
        </pc:spChg>
        <pc:spChg chg="del">
          <ac:chgData name="Yannik Wodarczak" userId="d1ec489c-0925-446f-beeb-c50445db38dd" providerId="ADAL" clId="{237416AD-F5F6-4416-871F-91AFCFFF41E1}" dt="2022-03-14T09:43:25.539" v="4332" actId="478"/>
          <ac:spMkLst>
            <pc:docMk/>
            <pc:sldMk cId="2114061285" sldId="268"/>
            <ac:spMk id="42" creationId="{6AE8120C-1CDB-41F1-B471-1766DD2C2296}"/>
          </ac:spMkLst>
        </pc:spChg>
        <pc:spChg chg="mod topLvl">
          <ac:chgData name="Yannik Wodarczak" userId="d1ec489c-0925-446f-beeb-c50445db38dd" providerId="ADAL" clId="{237416AD-F5F6-4416-871F-91AFCFFF41E1}" dt="2022-03-13T13:40:25.017" v="1897" actId="14100"/>
          <ac:spMkLst>
            <pc:docMk/>
            <pc:sldMk cId="2114061285" sldId="268"/>
            <ac:spMk id="46" creationId="{1570A451-6EBA-4DA3-A4D9-DB4FD64E4C21}"/>
          </ac:spMkLst>
        </pc:spChg>
        <pc:spChg chg="mod">
          <ac:chgData name="Yannik Wodarczak" userId="d1ec489c-0925-446f-beeb-c50445db38dd" providerId="ADAL" clId="{237416AD-F5F6-4416-871F-91AFCFFF41E1}" dt="2022-03-13T13:36:36.076" v="1837" actId="165"/>
          <ac:spMkLst>
            <pc:docMk/>
            <pc:sldMk cId="2114061285" sldId="268"/>
            <ac:spMk id="47" creationId="{C3D67D31-C430-4D97-8F38-7FAD6FC7D01E}"/>
          </ac:spMkLst>
        </pc:spChg>
        <pc:grpChg chg="del mod topLvl">
          <ac:chgData name="Yannik Wodarczak" userId="d1ec489c-0925-446f-beeb-c50445db38dd" providerId="ADAL" clId="{237416AD-F5F6-4416-871F-91AFCFFF41E1}" dt="2022-03-13T13:35:40.766" v="1828" actId="478"/>
          <ac:grpSpMkLst>
            <pc:docMk/>
            <pc:sldMk cId="2114061285" sldId="268"/>
            <ac:grpSpMk id="12" creationId="{0DF9EF35-53CE-4345-9D45-E985E07643C2}"/>
          </ac:grpSpMkLst>
        </pc:grpChg>
        <pc:grpChg chg="del">
          <ac:chgData name="Yannik Wodarczak" userId="d1ec489c-0925-446f-beeb-c50445db38dd" providerId="ADAL" clId="{237416AD-F5F6-4416-871F-91AFCFFF41E1}" dt="2022-03-13T13:35:04.799" v="1820" actId="165"/>
          <ac:grpSpMkLst>
            <pc:docMk/>
            <pc:sldMk cId="2114061285" sldId="268"/>
            <ac:grpSpMk id="16" creationId="{21A33F50-5DA3-47F0-AF63-1AA528F439F7}"/>
          </ac:grpSpMkLst>
        </pc:grpChg>
        <pc:grpChg chg="del">
          <ac:chgData name="Yannik Wodarczak" userId="d1ec489c-0925-446f-beeb-c50445db38dd" providerId="ADAL" clId="{237416AD-F5F6-4416-871F-91AFCFFF41E1}" dt="2022-03-13T13:36:23.215" v="1833" actId="165"/>
          <ac:grpSpMkLst>
            <pc:docMk/>
            <pc:sldMk cId="2114061285" sldId="268"/>
            <ac:grpSpMk id="17" creationId="{37DDEF1B-AA49-4D8C-B241-87E311ABDE76}"/>
          </ac:grpSpMkLst>
        </pc:grpChg>
        <pc:grpChg chg="del mod topLvl">
          <ac:chgData name="Yannik Wodarczak" userId="d1ec489c-0925-446f-beeb-c50445db38dd" providerId="ADAL" clId="{237416AD-F5F6-4416-871F-91AFCFFF41E1}" dt="2022-03-13T13:36:26.434" v="1834" actId="478"/>
          <ac:grpSpMkLst>
            <pc:docMk/>
            <pc:sldMk cId="2114061285" sldId="268"/>
            <ac:grpSpMk id="18" creationId="{9C2DC8D5-9386-4146-9708-F7494D7A4A22}"/>
          </ac:grpSpMkLst>
        </pc:grpChg>
        <pc:grpChg chg="del">
          <ac:chgData name="Yannik Wodarczak" userId="d1ec489c-0925-446f-beeb-c50445db38dd" providerId="ADAL" clId="{237416AD-F5F6-4416-871F-91AFCFFF41E1}" dt="2022-03-13T13:36:29.660" v="1835" actId="165"/>
          <ac:grpSpMkLst>
            <pc:docMk/>
            <pc:sldMk cId="2114061285" sldId="268"/>
            <ac:grpSpMk id="25" creationId="{1F677ED9-5B23-46A7-BA3E-BCEF1EB69B8C}"/>
          </ac:grpSpMkLst>
        </pc:grpChg>
        <pc:grpChg chg="del mod topLvl">
          <ac:chgData name="Yannik Wodarczak" userId="d1ec489c-0925-446f-beeb-c50445db38dd" providerId="ADAL" clId="{237416AD-F5F6-4416-871F-91AFCFFF41E1}" dt="2022-03-13T13:36:31.465" v="1836" actId="478"/>
          <ac:grpSpMkLst>
            <pc:docMk/>
            <pc:sldMk cId="2114061285" sldId="268"/>
            <ac:grpSpMk id="26" creationId="{DEFACCA7-DA75-4CB1-BF89-6275A4D625AB}"/>
          </ac:grpSpMkLst>
        </pc:grpChg>
        <pc:grpChg chg="del">
          <ac:chgData name="Yannik Wodarczak" userId="d1ec489c-0925-446f-beeb-c50445db38dd" providerId="ADAL" clId="{237416AD-F5F6-4416-871F-91AFCFFF41E1}" dt="2022-03-13T13:36:36.076" v="1837" actId="165"/>
          <ac:grpSpMkLst>
            <pc:docMk/>
            <pc:sldMk cId="2114061285" sldId="268"/>
            <ac:grpSpMk id="44" creationId="{8921B3DA-7393-4192-9672-DB5ACEE140E2}"/>
          </ac:grpSpMkLst>
        </pc:grpChg>
        <pc:grpChg chg="del mod topLvl">
          <ac:chgData name="Yannik Wodarczak" userId="d1ec489c-0925-446f-beeb-c50445db38dd" providerId="ADAL" clId="{237416AD-F5F6-4416-871F-91AFCFFF41E1}" dt="2022-03-13T13:36:38.066" v="1838" actId="478"/>
          <ac:grpSpMkLst>
            <pc:docMk/>
            <pc:sldMk cId="2114061285" sldId="268"/>
            <ac:grpSpMk id="45" creationId="{445A89A8-1374-4760-884C-04E00C7E825B}"/>
          </ac:grpSpMkLst>
        </pc:grpChg>
        <pc:cxnChg chg="mod">
          <ac:chgData name="Yannik Wodarczak" userId="d1ec489c-0925-446f-beeb-c50445db38dd" providerId="ADAL" clId="{237416AD-F5F6-4416-871F-91AFCFFF41E1}" dt="2022-03-13T13:35:40.766" v="1828" actId="478"/>
          <ac:cxnSpMkLst>
            <pc:docMk/>
            <pc:sldMk cId="2114061285" sldId="268"/>
            <ac:cxnSpMk id="9" creationId="{D3F330E9-32AB-4EE2-9D48-1ED479CED8F4}"/>
          </ac:cxnSpMkLst>
        </pc:cxnChg>
        <pc:cxnChg chg="mod">
          <ac:chgData name="Yannik Wodarczak" userId="d1ec489c-0925-446f-beeb-c50445db38dd" providerId="ADAL" clId="{237416AD-F5F6-4416-871F-91AFCFFF41E1}" dt="2022-03-13T13:36:26.434" v="1834" actId="478"/>
          <ac:cxnSpMkLst>
            <pc:docMk/>
            <pc:sldMk cId="2114061285" sldId="268"/>
            <ac:cxnSpMk id="21" creationId="{59C86EAD-1A0C-454A-ADD0-745C74C2981C}"/>
          </ac:cxnSpMkLst>
        </pc:cxnChg>
        <pc:cxnChg chg="mod">
          <ac:chgData name="Yannik Wodarczak" userId="d1ec489c-0925-446f-beeb-c50445db38dd" providerId="ADAL" clId="{237416AD-F5F6-4416-871F-91AFCFFF41E1}" dt="2022-03-13T13:36:31.465" v="1836" actId="478"/>
          <ac:cxnSpMkLst>
            <pc:docMk/>
            <pc:sldMk cId="2114061285" sldId="268"/>
            <ac:cxnSpMk id="29" creationId="{67B1386D-9CCC-493B-8127-6869F3B0C92F}"/>
          </ac:cxnSpMkLst>
        </pc:cxnChg>
        <pc:cxnChg chg="add mod">
          <ac:chgData name="Yannik Wodarczak" userId="d1ec489c-0925-446f-beeb-c50445db38dd" providerId="ADAL" clId="{237416AD-F5F6-4416-871F-91AFCFFF41E1}" dt="2022-03-13T13:41:09.075" v="1954" actId="14100"/>
          <ac:cxnSpMkLst>
            <pc:docMk/>
            <pc:sldMk cId="2114061285" sldId="268"/>
            <ac:cxnSpMk id="31" creationId="{52EF1A8A-356A-4A14-B8B6-0E866060388D}"/>
          </ac:cxnSpMkLst>
        </pc:cxnChg>
        <pc:cxnChg chg="add mod">
          <ac:chgData name="Yannik Wodarczak" userId="d1ec489c-0925-446f-beeb-c50445db38dd" providerId="ADAL" clId="{237416AD-F5F6-4416-871F-91AFCFFF41E1}" dt="2022-03-13T13:38:19.979" v="1887" actId="14100"/>
          <ac:cxnSpMkLst>
            <pc:docMk/>
            <pc:sldMk cId="2114061285" sldId="268"/>
            <ac:cxnSpMk id="34" creationId="{A4D8CA08-6484-4EF9-A2D0-F293E8777B24}"/>
          </ac:cxnSpMkLst>
        </pc:cxnChg>
        <pc:cxnChg chg="add mod">
          <ac:chgData name="Yannik Wodarczak" userId="d1ec489c-0925-446f-beeb-c50445db38dd" providerId="ADAL" clId="{237416AD-F5F6-4416-871F-91AFCFFF41E1}" dt="2022-03-13T13:40:56.571" v="1949" actId="20577"/>
          <ac:cxnSpMkLst>
            <pc:docMk/>
            <pc:sldMk cId="2114061285" sldId="268"/>
            <ac:cxnSpMk id="36" creationId="{F94A9D91-F8B1-43CF-B47B-AD3A3C06C494}"/>
          </ac:cxnSpMkLst>
        </pc:cxnChg>
        <pc:cxnChg chg="add mod">
          <ac:chgData name="Yannik Wodarczak" userId="d1ec489c-0925-446f-beeb-c50445db38dd" providerId="ADAL" clId="{237416AD-F5F6-4416-871F-91AFCFFF41E1}" dt="2022-03-13T13:41:14.956" v="1955" actId="14100"/>
          <ac:cxnSpMkLst>
            <pc:docMk/>
            <pc:sldMk cId="2114061285" sldId="268"/>
            <ac:cxnSpMk id="40" creationId="{729D2543-F142-4B58-94EF-AC24BF4B5BBB}"/>
          </ac:cxnSpMkLst>
        </pc:cxnChg>
        <pc:cxnChg chg="mod">
          <ac:chgData name="Yannik Wodarczak" userId="d1ec489c-0925-446f-beeb-c50445db38dd" providerId="ADAL" clId="{237416AD-F5F6-4416-871F-91AFCFFF41E1}" dt="2022-03-13T13:36:38.066" v="1838" actId="478"/>
          <ac:cxnSpMkLst>
            <pc:docMk/>
            <pc:sldMk cId="2114061285" sldId="268"/>
            <ac:cxnSpMk id="48" creationId="{C57B98E1-E3DF-472C-85C3-F227594B485E}"/>
          </ac:cxnSpMkLst>
        </pc:cxnChg>
        <pc:cxnChg chg="add mod">
          <ac:chgData name="Yannik Wodarczak" userId="d1ec489c-0925-446f-beeb-c50445db38dd" providerId="ADAL" clId="{237416AD-F5F6-4416-871F-91AFCFFF41E1}" dt="2022-03-14T09:43:25.539" v="4332" actId="478"/>
          <ac:cxnSpMkLst>
            <pc:docMk/>
            <pc:sldMk cId="2114061285" sldId="268"/>
            <ac:cxnSpMk id="52" creationId="{2A0C08CB-53CA-4CA8-A64C-C0AA5C77B5CF}"/>
          </ac:cxnSpMkLst>
        </pc:cxnChg>
      </pc:sldChg>
      <pc:sldChg chg="addSp delSp modSp mod modTransition modClrScheme modAnim chgLayout">
        <pc:chgData name="Yannik Wodarczak" userId="d1ec489c-0925-446f-beeb-c50445db38dd" providerId="ADAL" clId="{237416AD-F5F6-4416-871F-91AFCFFF41E1}" dt="2022-03-14T10:02:06.321" v="4717"/>
        <pc:sldMkLst>
          <pc:docMk/>
          <pc:sldMk cId="3770143676" sldId="270"/>
        </pc:sldMkLst>
        <pc:spChg chg="mod ord">
          <ac:chgData name="Yannik Wodarczak" userId="d1ec489c-0925-446f-beeb-c50445db38dd" providerId="ADAL" clId="{237416AD-F5F6-4416-871F-91AFCFFF41E1}" dt="2022-03-13T10:19:03.273" v="55" actId="113"/>
          <ac:spMkLst>
            <pc:docMk/>
            <pc:sldMk cId="3770143676" sldId="270"/>
            <ac:spMk id="2" creationId="{412BD26B-3EF7-44BA-96BD-6853E4B646CE}"/>
          </ac:spMkLst>
        </pc:spChg>
        <pc:spChg chg="add del mod ord">
          <ac:chgData name="Yannik Wodarczak" userId="d1ec489c-0925-446f-beeb-c50445db38dd" providerId="ADAL" clId="{237416AD-F5F6-4416-871F-91AFCFFF41E1}" dt="2022-03-13T10:17:38.328" v="41" actId="700"/>
          <ac:spMkLst>
            <pc:docMk/>
            <pc:sldMk cId="3770143676" sldId="270"/>
            <ac:spMk id="3" creationId="{F2C4A5E3-8539-4743-80B1-D8731048C81F}"/>
          </ac:spMkLst>
        </pc:spChg>
        <pc:spChg chg="del">
          <ac:chgData name="Yannik Wodarczak" userId="d1ec489c-0925-446f-beeb-c50445db38dd" providerId="ADAL" clId="{237416AD-F5F6-4416-871F-91AFCFFF41E1}" dt="2022-03-14T09:43:56.328" v="4370" actId="478"/>
          <ac:spMkLst>
            <pc:docMk/>
            <pc:sldMk cId="3770143676" sldId="270"/>
            <ac:spMk id="5" creationId="{D8BAD4BB-4A1D-406C-8979-434168E2258B}"/>
          </ac:spMkLst>
        </pc:spChg>
        <pc:spChg chg="del mod">
          <ac:chgData name="Yannik Wodarczak" userId="d1ec489c-0925-446f-beeb-c50445db38dd" providerId="ADAL" clId="{237416AD-F5F6-4416-871F-91AFCFFF41E1}" dt="2022-03-14T09:43:56.328" v="4370" actId="478"/>
          <ac:spMkLst>
            <pc:docMk/>
            <pc:sldMk cId="3770143676" sldId="270"/>
            <ac:spMk id="7" creationId="{890EE213-5A9E-430D-AD03-03B4281BCBE2}"/>
          </ac:spMkLst>
        </pc:spChg>
        <pc:spChg chg="add mod">
          <ac:chgData name="Yannik Wodarczak" userId="d1ec489c-0925-446f-beeb-c50445db38dd" providerId="ADAL" clId="{237416AD-F5F6-4416-871F-91AFCFFF41E1}" dt="2022-03-14T09:44:02.680" v="4388" actId="20577"/>
          <ac:spMkLst>
            <pc:docMk/>
            <pc:sldMk cId="3770143676" sldId="270"/>
            <ac:spMk id="8" creationId="{5BDA5FD9-0E9A-4F5B-8919-8FFF1F0158FB}"/>
          </ac:spMkLst>
        </pc:spChg>
        <pc:spChg chg="del">
          <ac:chgData name="Yannik Wodarczak" userId="d1ec489c-0925-446f-beeb-c50445db38dd" providerId="ADAL" clId="{237416AD-F5F6-4416-871F-91AFCFFF41E1}" dt="2022-03-14T09:43:56.328" v="4370" actId="478"/>
          <ac:spMkLst>
            <pc:docMk/>
            <pc:sldMk cId="3770143676" sldId="270"/>
            <ac:spMk id="9" creationId="{61DB154A-5BD0-4A5E-A036-78980238F7D0}"/>
          </ac:spMkLst>
        </pc:spChg>
        <pc:spChg chg="add mod">
          <ac:chgData name="Yannik Wodarczak" userId="d1ec489c-0925-446f-beeb-c50445db38dd" providerId="ADAL" clId="{237416AD-F5F6-4416-871F-91AFCFFF41E1}" dt="2022-03-14T09:43:56.672" v="4371"/>
          <ac:spMkLst>
            <pc:docMk/>
            <pc:sldMk cId="3770143676" sldId="270"/>
            <ac:spMk id="10" creationId="{23C40966-EBF4-4568-8FCC-72F23092B37F}"/>
          </ac:spMkLst>
        </pc:spChg>
        <pc:spChg chg="add mod">
          <ac:chgData name="Yannik Wodarczak" userId="d1ec489c-0925-446f-beeb-c50445db38dd" providerId="ADAL" clId="{237416AD-F5F6-4416-871F-91AFCFFF41E1}" dt="2022-03-14T09:43:56.672" v="4371"/>
          <ac:spMkLst>
            <pc:docMk/>
            <pc:sldMk cId="3770143676" sldId="270"/>
            <ac:spMk id="11" creationId="{DF8F6D1B-F075-4344-BC2E-EC1242444810}"/>
          </ac:spMkLst>
        </pc:spChg>
        <pc:spChg chg="add mod">
          <ac:chgData name="Yannik Wodarczak" userId="d1ec489c-0925-446f-beeb-c50445db38dd" providerId="ADAL" clId="{237416AD-F5F6-4416-871F-91AFCFFF41E1}" dt="2022-03-14T10:00:33.460" v="4677" actId="14100"/>
          <ac:spMkLst>
            <pc:docMk/>
            <pc:sldMk cId="3770143676" sldId="270"/>
            <ac:spMk id="12" creationId="{843D9089-72EC-4702-BF57-0E69160FF5B6}"/>
          </ac:spMkLst>
        </pc:spChg>
        <pc:spChg chg="add mod">
          <ac:chgData name="Yannik Wodarczak" userId="d1ec489c-0925-446f-beeb-c50445db38dd" providerId="ADAL" clId="{237416AD-F5F6-4416-871F-91AFCFFF41E1}" dt="2022-03-14T09:57:57.990" v="4568" actId="1076"/>
          <ac:spMkLst>
            <pc:docMk/>
            <pc:sldMk cId="3770143676" sldId="270"/>
            <ac:spMk id="14" creationId="{5BD92BDF-09D8-49C9-A638-FF0DD1EB006B}"/>
          </ac:spMkLst>
        </pc:spChg>
        <pc:spChg chg="add mod">
          <ac:chgData name="Yannik Wodarczak" userId="d1ec489c-0925-446f-beeb-c50445db38dd" providerId="ADAL" clId="{237416AD-F5F6-4416-871F-91AFCFFF41E1}" dt="2022-03-14T10:00:59.765" v="4711" actId="20577"/>
          <ac:spMkLst>
            <pc:docMk/>
            <pc:sldMk cId="3770143676" sldId="270"/>
            <ac:spMk id="22" creationId="{DD3AF2F3-3013-4162-B762-DD0D53A0A65B}"/>
          </ac:spMkLst>
        </pc:spChg>
        <pc:spChg chg="add mod">
          <ac:chgData name="Yannik Wodarczak" userId="d1ec489c-0925-446f-beeb-c50445db38dd" providerId="ADAL" clId="{237416AD-F5F6-4416-871F-91AFCFFF41E1}" dt="2022-03-14T09:59:44.221" v="4597" actId="14100"/>
          <ac:spMkLst>
            <pc:docMk/>
            <pc:sldMk cId="3770143676" sldId="270"/>
            <ac:spMk id="24" creationId="{22664895-0A2C-4418-A858-B3E7ED5950AC}"/>
          </ac:spMkLst>
        </pc:spChg>
        <pc:picChg chg="ord">
          <ac:chgData name="Yannik Wodarczak" userId="d1ec489c-0925-446f-beeb-c50445db38dd" providerId="ADAL" clId="{237416AD-F5F6-4416-871F-91AFCFFF41E1}" dt="2022-03-14T09:44:09.393" v="4389" actId="166"/>
          <ac:picMkLst>
            <pc:docMk/>
            <pc:sldMk cId="3770143676" sldId="270"/>
            <ac:picMk id="4" creationId="{F8B3FFB6-9B0C-4B10-9528-CBDD3F596B18}"/>
          </ac:picMkLst>
        </pc:picChg>
        <pc:cxnChg chg="add mod">
          <ac:chgData name="Yannik Wodarczak" userId="d1ec489c-0925-446f-beeb-c50445db38dd" providerId="ADAL" clId="{237416AD-F5F6-4416-871F-91AFCFFF41E1}" dt="2022-03-14T10:00:33.460" v="4677" actId="14100"/>
          <ac:cxnSpMkLst>
            <pc:docMk/>
            <pc:sldMk cId="3770143676" sldId="270"/>
            <ac:cxnSpMk id="13" creationId="{99AEBBE1-4EDD-49E6-980B-DF8CEF8CE397}"/>
          </ac:cxnSpMkLst>
        </pc:cxnChg>
        <pc:cxnChg chg="add mod">
          <ac:chgData name="Yannik Wodarczak" userId="d1ec489c-0925-446f-beeb-c50445db38dd" providerId="ADAL" clId="{237416AD-F5F6-4416-871F-91AFCFFF41E1}" dt="2022-03-14T10:01:13.199" v="4713" actId="14100"/>
          <ac:cxnSpMkLst>
            <pc:docMk/>
            <pc:sldMk cId="3770143676" sldId="270"/>
            <ac:cxnSpMk id="23" creationId="{CD43ABD9-5D74-4BC0-A75F-8C1EDAEC1F49}"/>
          </ac:cxnSpMkLst>
        </pc:cxnChg>
      </pc:sldChg>
      <pc:sldChg chg="addSp delSp modSp mod modClrScheme chgLayout">
        <pc:chgData name="Yannik Wodarczak" userId="d1ec489c-0925-446f-beeb-c50445db38dd" providerId="ADAL" clId="{237416AD-F5F6-4416-871F-91AFCFFF41E1}" dt="2022-03-14T09:44:26.179" v="4392" actId="166"/>
        <pc:sldMkLst>
          <pc:docMk/>
          <pc:sldMk cId="3892933314" sldId="271"/>
        </pc:sldMkLst>
        <pc:spChg chg="add del mod ord">
          <ac:chgData name="Yannik Wodarczak" userId="d1ec489c-0925-446f-beeb-c50445db38dd" providerId="ADAL" clId="{237416AD-F5F6-4416-871F-91AFCFFF41E1}" dt="2022-03-13T10:17:28.394" v="39" actId="700"/>
          <ac:spMkLst>
            <pc:docMk/>
            <pc:sldMk cId="3892933314" sldId="271"/>
            <ac:spMk id="2" creationId="{B1D88D6A-5383-4561-987A-C2FC00F065F5}"/>
          </ac:spMkLst>
        </pc:spChg>
        <pc:spChg chg="add mod ord">
          <ac:chgData name="Yannik Wodarczak" userId="d1ec489c-0925-446f-beeb-c50445db38dd" providerId="ADAL" clId="{237416AD-F5F6-4416-871F-91AFCFFF41E1}" dt="2022-03-13T10:17:28.394" v="39" actId="700"/>
          <ac:spMkLst>
            <pc:docMk/>
            <pc:sldMk cId="3892933314" sldId="271"/>
            <ac:spMk id="4" creationId="{BBBAAF02-11BA-4043-BF2F-20E3F687B450}"/>
          </ac:spMkLst>
        </pc:spChg>
        <pc:spChg chg="del">
          <ac:chgData name="Yannik Wodarczak" userId="d1ec489c-0925-446f-beeb-c50445db38dd" providerId="ADAL" clId="{237416AD-F5F6-4416-871F-91AFCFFF41E1}" dt="2022-03-14T09:44:23.007" v="4390" actId="478"/>
          <ac:spMkLst>
            <pc:docMk/>
            <pc:sldMk cId="3892933314" sldId="271"/>
            <ac:spMk id="5" creationId="{AFBC68C1-29E5-47EB-A4DC-6F45CEA6B412}"/>
          </ac:spMkLst>
        </pc:spChg>
        <pc:spChg chg="del">
          <ac:chgData name="Yannik Wodarczak" userId="d1ec489c-0925-446f-beeb-c50445db38dd" providerId="ADAL" clId="{237416AD-F5F6-4416-871F-91AFCFFF41E1}" dt="2022-03-14T09:44:23.007" v="4390" actId="478"/>
          <ac:spMkLst>
            <pc:docMk/>
            <pc:sldMk cId="3892933314" sldId="271"/>
            <ac:spMk id="6" creationId="{294D59A7-5EF9-4E69-999D-2B72A1068943}"/>
          </ac:spMkLst>
        </pc:spChg>
        <pc:spChg chg="del mod">
          <ac:chgData name="Yannik Wodarczak" userId="d1ec489c-0925-446f-beeb-c50445db38dd" providerId="ADAL" clId="{237416AD-F5F6-4416-871F-91AFCFFF41E1}" dt="2022-03-14T09:44:23.007" v="4390" actId="478"/>
          <ac:spMkLst>
            <pc:docMk/>
            <pc:sldMk cId="3892933314" sldId="271"/>
            <ac:spMk id="7" creationId="{22B5E349-2DDA-4639-8CC5-ED1DD9933354}"/>
          </ac:spMkLst>
        </pc:spChg>
        <pc:spChg chg="add mod">
          <ac:chgData name="Yannik Wodarczak" userId="d1ec489c-0925-446f-beeb-c50445db38dd" providerId="ADAL" clId="{237416AD-F5F6-4416-871F-91AFCFFF41E1}" dt="2022-03-14T09:44:23.250" v="4391"/>
          <ac:spMkLst>
            <pc:docMk/>
            <pc:sldMk cId="3892933314" sldId="271"/>
            <ac:spMk id="8" creationId="{C03E7B13-5A67-4C10-BA77-3D973CC2E2FA}"/>
          </ac:spMkLst>
        </pc:spChg>
        <pc:spChg chg="add mod">
          <ac:chgData name="Yannik Wodarczak" userId="d1ec489c-0925-446f-beeb-c50445db38dd" providerId="ADAL" clId="{237416AD-F5F6-4416-871F-91AFCFFF41E1}" dt="2022-03-14T09:44:23.250" v="4391"/>
          <ac:spMkLst>
            <pc:docMk/>
            <pc:sldMk cId="3892933314" sldId="271"/>
            <ac:spMk id="9" creationId="{D12ACB23-D6E8-45B1-89E3-6A26CD6DBDDE}"/>
          </ac:spMkLst>
        </pc:spChg>
        <pc:spChg chg="add mod">
          <ac:chgData name="Yannik Wodarczak" userId="d1ec489c-0925-446f-beeb-c50445db38dd" providerId="ADAL" clId="{237416AD-F5F6-4416-871F-91AFCFFF41E1}" dt="2022-03-14T09:44:23.250" v="4391"/>
          <ac:spMkLst>
            <pc:docMk/>
            <pc:sldMk cId="3892933314" sldId="271"/>
            <ac:spMk id="10" creationId="{4FC04933-BE70-4CF1-91F4-4E4DAEA78F91}"/>
          </ac:spMkLst>
        </pc:spChg>
        <pc:picChg chg="ord">
          <ac:chgData name="Yannik Wodarczak" userId="d1ec489c-0925-446f-beeb-c50445db38dd" providerId="ADAL" clId="{237416AD-F5F6-4416-871F-91AFCFFF41E1}" dt="2022-03-14T09:44:26.179" v="4392" actId="166"/>
          <ac:picMkLst>
            <pc:docMk/>
            <pc:sldMk cId="3892933314" sldId="271"/>
            <ac:picMk id="3" creationId="{6DBEE9D7-C51F-43E4-8D7D-4DF631E82D30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4:38.123" v="4395" actId="166"/>
        <pc:sldMkLst>
          <pc:docMk/>
          <pc:sldMk cId="1264707183" sldId="272"/>
        </pc:sldMkLst>
        <pc:spChg chg="add mod ord">
          <ac:chgData name="Yannik Wodarczak" userId="d1ec489c-0925-446f-beeb-c50445db38dd" providerId="ADAL" clId="{237416AD-F5F6-4416-871F-91AFCFFF41E1}" dt="2022-03-13T10:17:42.412" v="42" actId="700"/>
          <ac:spMkLst>
            <pc:docMk/>
            <pc:sldMk cId="1264707183" sldId="272"/>
            <ac:spMk id="2" creationId="{97178116-E69B-4836-9A89-A2A32F0A3B56}"/>
          </ac:spMkLst>
        </pc:spChg>
        <pc:spChg chg="del">
          <ac:chgData name="Yannik Wodarczak" userId="d1ec489c-0925-446f-beeb-c50445db38dd" providerId="ADAL" clId="{237416AD-F5F6-4416-871F-91AFCFFF41E1}" dt="2022-03-14T09:44:29.927" v="4393" actId="478"/>
          <ac:spMkLst>
            <pc:docMk/>
            <pc:sldMk cId="1264707183" sldId="272"/>
            <ac:spMk id="5" creationId="{74902797-30BD-4C1F-BFED-FEA717422986}"/>
          </ac:spMkLst>
        </pc:spChg>
        <pc:spChg chg="add mod">
          <ac:chgData name="Yannik Wodarczak" userId="d1ec489c-0925-446f-beeb-c50445db38dd" providerId="ADAL" clId="{237416AD-F5F6-4416-871F-91AFCFFF41E1}" dt="2022-03-14T09:44:30.193" v="4394"/>
          <ac:spMkLst>
            <pc:docMk/>
            <pc:sldMk cId="1264707183" sldId="272"/>
            <ac:spMk id="6" creationId="{B16574FE-9BD5-495D-9FAC-7AF215D75AEE}"/>
          </ac:spMkLst>
        </pc:spChg>
        <pc:spChg chg="add mod">
          <ac:chgData name="Yannik Wodarczak" userId="d1ec489c-0925-446f-beeb-c50445db38dd" providerId="ADAL" clId="{237416AD-F5F6-4416-871F-91AFCFFF41E1}" dt="2022-03-14T09:44:30.193" v="4394"/>
          <ac:spMkLst>
            <pc:docMk/>
            <pc:sldMk cId="1264707183" sldId="272"/>
            <ac:spMk id="7" creationId="{1ACA4B00-AD55-4F0B-B12C-FFAB86AA87B0}"/>
          </ac:spMkLst>
        </pc:spChg>
        <pc:spChg chg="del mod">
          <ac:chgData name="Yannik Wodarczak" userId="d1ec489c-0925-446f-beeb-c50445db38dd" providerId="ADAL" clId="{237416AD-F5F6-4416-871F-91AFCFFF41E1}" dt="2022-03-14T09:44:29.927" v="4393" actId="478"/>
          <ac:spMkLst>
            <pc:docMk/>
            <pc:sldMk cId="1264707183" sldId="272"/>
            <ac:spMk id="8" creationId="{FDA96D8F-05B5-441E-B13F-342F26FE5F5D}"/>
          </ac:spMkLst>
        </pc:spChg>
        <pc:spChg chg="add mod">
          <ac:chgData name="Yannik Wodarczak" userId="d1ec489c-0925-446f-beeb-c50445db38dd" providerId="ADAL" clId="{237416AD-F5F6-4416-871F-91AFCFFF41E1}" dt="2022-03-14T09:44:30.193" v="4394"/>
          <ac:spMkLst>
            <pc:docMk/>
            <pc:sldMk cId="1264707183" sldId="272"/>
            <ac:spMk id="9" creationId="{73B03CBD-3DA2-4BB1-A024-28134DE7EE4F}"/>
          </ac:spMkLst>
        </pc:spChg>
        <pc:spChg chg="del">
          <ac:chgData name="Yannik Wodarczak" userId="d1ec489c-0925-446f-beeb-c50445db38dd" providerId="ADAL" clId="{237416AD-F5F6-4416-871F-91AFCFFF41E1}" dt="2022-03-14T09:44:29.927" v="4393" actId="478"/>
          <ac:spMkLst>
            <pc:docMk/>
            <pc:sldMk cId="1264707183" sldId="272"/>
            <ac:spMk id="11" creationId="{326C6E05-0F8A-4E53-A598-5750DF51A6C2}"/>
          </ac:spMkLst>
        </pc:spChg>
        <pc:picChg chg="ord">
          <ac:chgData name="Yannik Wodarczak" userId="d1ec489c-0925-446f-beeb-c50445db38dd" providerId="ADAL" clId="{237416AD-F5F6-4416-871F-91AFCFFF41E1}" dt="2022-03-14T09:44:38.123" v="4395" actId="166"/>
          <ac:picMkLst>
            <pc:docMk/>
            <pc:sldMk cId="1264707183" sldId="272"/>
            <ac:picMk id="3" creationId="{1EB873E9-3AB3-4B6A-BC46-8DD50B2CAA59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4:46.158" v="4398" actId="166"/>
        <pc:sldMkLst>
          <pc:docMk/>
          <pc:sldMk cId="229250134" sldId="273"/>
        </pc:sldMkLst>
        <pc:spChg chg="add mod ord">
          <ac:chgData name="Yannik Wodarczak" userId="d1ec489c-0925-446f-beeb-c50445db38dd" providerId="ADAL" clId="{237416AD-F5F6-4416-871F-91AFCFFF41E1}" dt="2022-03-13T10:17:47.658" v="43" actId="700"/>
          <ac:spMkLst>
            <pc:docMk/>
            <pc:sldMk cId="229250134" sldId="273"/>
            <ac:spMk id="2" creationId="{EE818976-0C11-4E19-9A97-DB25DA004D06}"/>
          </ac:spMkLst>
        </pc:spChg>
        <pc:spChg chg="del">
          <ac:chgData name="Yannik Wodarczak" userId="d1ec489c-0925-446f-beeb-c50445db38dd" providerId="ADAL" clId="{237416AD-F5F6-4416-871F-91AFCFFF41E1}" dt="2022-03-14T09:44:42.694" v="4396" actId="478"/>
          <ac:spMkLst>
            <pc:docMk/>
            <pc:sldMk cId="229250134" sldId="273"/>
            <ac:spMk id="5" creationId="{F9D83DDC-162B-4C98-A93C-6C1FDDE282B6}"/>
          </ac:spMkLst>
        </pc:spChg>
        <pc:spChg chg="add mod">
          <ac:chgData name="Yannik Wodarczak" userId="d1ec489c-0925-446f-beeb-c50445db38dd" providerId="ADAL" clId="{237416AD-F5F6-4416-871F-91AFCFFF41E1}" dt="2022-03-14T09:44:43.047" v="4397"/>
          <ac:spMkLst>
            <pc:docMk/>
            <pc:sldMk cId="229250134" sldId="273"/>
            <ac:spMk id="6" creationId="{E3BC517D-76C1-43B0-8BAF-5AFF3096C134}"/>
          </ac:spMkLst>
        </pc:spChg>
        <pc:spChg chg="add mod">
          <ac:chgData name="Yannik Wodarczak" userId="d1ec489c-0925-446f-beeb-c50445db38dd" providerId="ADAL" clId="{237416AD-F5F6-4416-871F-91AFCFFF41E1}" dt="2022-03-14T09:44:43.047" v="4397"/>
          <ac:spMkLst>
            <pc:docMk/>
            <pc:sldMk cId="229250134" sldId="273"/>
            <ac:spMk id="7" creationId="{57492818-5E17-48F7-B176-E6BEEE9C8270}"/>
          </ac:spMkLst>
        </pc:spChg>
        <pc:spChg chg="del mod">
          <ac:chgData name="Yannik Wodarczak" userId="d1ec489c-0925-446f-beeb-c50445db38dd" providerId="ADAL" clId="{237416AD-F5F6-4416-871F-91AFCFFF41E1}" dt="2022-03-14T09:44:42.694" v="4396" actId="478"/>
          <ac:spMkLst>
            <pc:docMk/>
            <pc:sldMk cId="229250134" sldId="273"/>
            <ac:spMk id="8" creationId="{B5B33E4E-4EF0-40A1-929A-4304FCE79185}"/>
          </ac:spMkLst>
        </pc:spChg>
        <pc:spChg chg="add mod">
          <ac:chgData name="Yannik Wodarczak" userId="d1ec489c-0925-446f-beeb-c50445db38dd" providerId="ADAL" clId="{237416AD-F5F6-4416-871F-91AFCFFF41E1}" dt="2022-03-14T09:44:43.047" v="4397"/>
          <ac:spMkLst>
            <pc:docMk/>
            <pc:sldMk cId="229250134" sldId="273"/>
            <ac:spMk id="9" creationId="{8B28043C-D542-4AF6-ABB6-48DF8F387786}"/>
          </ac:spMkLst>
        </pc:spChg>
        <pc:spChg chg="del">
          <ac:chgData name="Yannik Wodarczak" userId="d1ec489c-0925-446f-beeb-c50445db38dd" providerId="ADAL" clId="{237416AD-F5F6-4416-871F-91AFCFFF41E1}" dt="2022-03-14T09:44:42.694" v="4396" actId="478"/>
          <ac:spMkLst>
            <pc:docMk/>
            <pc:sldMk cId="229250134" sldId="273"/>
            <ac:spMk id="11" creationId="{91F4D6E5-D7BA-43EB-A27F-CFB565718379}"/>
          </ac:spMkLst>
        </pc:spChg>
        <pc:picChg chg="mod ord">
          <ac:chgData name="Yannik Wodarczak" userId="d1ec489c-0925-446f-beeb-c50445db38dd" providerId="ADAL" clId="{237416AD-F5F6-4416-871F-91AFCFFF41E1}" dt="2022-03-14T09:44:46.158" v="4398" actId="166"/>
          <ac:picMkLst>
            <pc:docMk/>
            <pc:sldMk cId="229250134" sldId="273"/>
            <ac:picMk id="3" creationId="{DFB92BC4-05C9-4D3E-8674-340340706B5F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4:53.486" v="4401" actId="166"/>
        <pc:sldMkLst>
          <pc:docMk/>
          <pc:sldMk cId="3944732576" sldId="274"/>
        </pc:sldMkLst>
        <pc:spChg chg="add mod ord">
          <ac:chgData name="Yannik Wodarczak" userId="d1ec489c-0925-446f-beeb-c50445db38dd" providerId="ADAL" clId="{237416AD-F5F6-4416-871F-91AFCFFF41E1}" dt="2022-03-13T10:17:53.296" v="44" actId="700"/>
          <ac:spMkLst>
            <pc:docMk/>
            <pc:sldMk cId="3944732576" sldId="274"/>
            <ac:spMk id="2" creationId="{35512FA5-0741-4CBD-9D2D-45C4E05FE15D}"/>
          </ac:spMkLst>
        </pc:spChg>
        <pc:spChg chg="del">
          <ac:chgData name="Yannik Wodarczak" userId="d1ec489c-0925-446f-beeb-c50445db38dd" providerId="ADAL" clId="{237416AD-F5F6-4416-871F-91AFCFFF41E1}" dt="2022-03-14T09:44:50.103" v="4399" actId="478"/>
          <ac:spMkLst>
            <pc:docMk/>
            <pc:sldMk cId="3944732576" sldId="274"/>
            <ac:spMk id="5" creationId="{D1FE9AE8-1881-41E8-A019-B3DE547316D7}"/>
          </ac:spMkLst>
        </pc:spChg>
        <pc:spChg chg="add mod">
          <ac:chgData name="Yannik Wodarczak" userId="d1ec489c-0925-446f-beeb-c50445db38dd" providerId="ADAL" clId="{237416AD-F5F6-4416-871F-91AFCFFF41E1}" dt="2022-03-14T09:44:50.405" v="4400"/>
          <ac:spMkLst>
            <pc:docMk/>
            <pc:sldMk cId="3944732576" sldId="274"/>
            <ac:spMk id="6" creationId="{6C31172C-C23C-46B3-9B7E-374E19969ECA}"/>
          </ac:spMkLst>
        </pc:spChg>
        <pc:spChg chg="add mod">
          <ac:chgData name="Yannik Wodarczak" userId="d1ec489c-0925-446f-beeb-c50445db38dd" providerId="ADAL" clId="{237416AD-F5F6-4416-871F-91AFCFFF41E1}" dt="2022-03-14T09:44:50.405" v="4400"/>
          <ac:spMkLst>
            <pc:docMk/>
            <pc:sldMk cId="3944732576" sldId="274"/>
            <ac:spMk id="7" creationId="{713A0593-C366-409C-8623-E72E1BC9C2F2}"/>
          </ac:spMkLst>
        </pc:spChg>
        <pc:spChg chg="del mod">
          <ac:chgData name="Yannik Wodarczak" userId="d1ec489c-0925-446f-beeb-c50445db38dd" providerId="ADAL" clId="{237416AD-F5F6-4416-871F-91AFCFFF41E1}" dt="2022-03-14T09:44:50.103" v="4399" actId="478"/>
          <ac:spMkLst>
            <pc:docMk/>
            <pc:sldMk cId="3944732576" sldId="274"/>
            <ac:spMk id="8" creationId="{3AD78FDD-DA59-41A0-AFD7-FEEAD27C2B8B}"/>
          </ac:spMkLst>
        </pc:spChg>
        <pc:spChg chg="add mod">
          <ac:chgData name="Yannik Wodarczak" userId="d1ec489c-0925-446f-beeb-c50445db38dd" providerId="ADAL" clId="{237416AD-F5F6-4416-871F-91AFCFFF41E1}" dt="2022-03-14T09:44:50.405" v="4400"/>
          <ac:spMkLst>
            <pc:docMk/>
            <pc:sldMk cId="3944732576" sldId="274"/>
            <ac:spMk id="9" creationId="{6BBE47AD-9E50-4D0F-985D-C64BB3B701B0}"/>
          </ac:spMkLst>
        </pc:spChg>
        <pc:spChg chg="del">
          <ac:chgData name="Yannik Wodarczak" userId="d1ec489c-0925-446f-beeb-c50445db38dd" providerId="ADAL" clId="{237416AD-F5F6-4416-871F-91AFCFFF41E1}" dt="2022-03-14T09:44:50.103" v="4399" actId="478"/>
          <ac:spMkLst>
            <pc:docMk/>
            <pc:sldMk cId="3944732576" sldId="274"/>
            <ac:spMk id="11" creationId="{7CBC5BC5-B809-465A-89BA-8EDD214C9B81}"/>
          </ac:spMkLst>
        </pc:spChg>
        <pc:picChg chg="ord">
          <ac:chgData name="Yannik Wodarczak" userId="d1ec489c-0925-446f-beeb-c50445db38dd" providerId="ADAL" clId="{237416AD-F5F6-4416-871F-91AFCFFF41E1}" dt="2022-03-14T09:44:53.486" v="4401" actId="166"/>
          <ac:picMkLst>
            <pc:docMk/>
            <pc:sldMk cId="3944732576" sldId="274"/>
            <ac:picMk id="3" creationId="{D2FC0294-58F4-402A-9BCF-E1BB0023F470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6:48.004" v="4464" actId="166"/>
        <pc:sldMkLst>
          <pc:docMk/>
          <pc:sldMk cId="352212532" sldId="276"/>
        </pc:sldMkLst>
        <pc:spChg chg="del">
          <ac:chgData name="Yannik Wodarczak" userId="d1ec489c-0925-446f-beeb-c50445db38dd" providerId="ADAL" clId="{237416AD-F5F6-4416-871F-91AFCFFF41E1}" dt="2022-03-14T09:45:51.183" v="4432" actId="478"/>
          <ac:spMkLst>
            <pc:docMk/>
            <pc:sldMk cId="352212532" sldId="276"/>
            <ac:spMk id="5" creationId="{A97273A5-35EF-421D-A1DE-7FED9542425A}"/>
          </ac:spMkLst>
        </pc:spChg>
        <pc:spChg chg="add mod">
          <ac:chgData name="Yannik Wodarczak" userId="d1ec489c-0925-446f-beeb-c50445db38dd" providerId="ADAL" clId="{237416AD-F5F6-4416-871F-91AFCFFF41E1}" dt="2022-03-14T09:45:51.545" v="4433"/>
          <ac:spMkLst>
            <pc:docMk/>
            <pc:sldMk cId="352212532" sldId="276"/>
            <ac:spMk id="8" creationId="{4870E784-5F9E-4FB8-9E47-28163E992363}"/>
          </ac:spMkLst>
        </pc:spChg>
        <pc:spChg chg="del mod">
          <ac:chgData name="Yannik Wodarczak" userId="d1ec489c-0925-446f-beeb-c50445db38dd" providerId="ADAL" clId="{237416AD-F5F6-4416-871F-91AFCFFF41E1}" dt="2022-03-14T09:45:51.183" v="4432" actId="478"/>
          <ac:spMkLst>
            <pc:docMk/>
            <pc:sldMk cId="352212532" sldId="276"/>
            <ac:spMk id="9" creationId="{E7736148-D40D-4D29-8511-DA4C253ADC8A}"/>
          </ac:spMkLst>
        </pc:spChg>
        <pc:spChg chg="mod ord">
          <ac:chgData name="Yannik Wodarczak" userId="d1ec489c-0925-446f-beeb-c50445db38dd" providerId="ADAL" clId="{237416AD-F5F6-4416-871F-91AFCFFF41E1}" dt="2022-03-13T10:19:36.018" v="63" actId="113"/>
          <ac:spMkLst>
            <pc:docMk/>
            <pc:sldMk cId="352212532" sldId="276"/>
            <ac:spMk id="10" creationId="{A25DE606-4A69-4789-B2BE-1CE85AFBA576}"/>
          </ac:spMkLst>
        </pc:spChg>
        <pc:spChg chg="del">
          <ac:chgData name="Yannik Wodarczak" userId="d1ec489c-0925-446f-beeb-c50445db38dd" providerId="ADAL" clId="{237416AD-F5F6-4416-871F-91AFCFFF41E1}" dt="2022-03-14T09:45:51.183" v="4432" actId="478"/>
          <ac:spMkLst>
            <pc:docMk/>
            <pc:sldMk cId="352212532" sldId="276"/>
            <ac:spMk id="11" creationId="{CC13F19A-EF5C-4ECC-9BD5-16B55C3BF384}"/>
          </ac:spMkLst>
        </pc:spChg>
        <pc:spChg chg="add mod">
          <ac:chgData name="Yannik Wodarczak" userId="d1ec489c-0925-446f-beeb-c50445db38dd" providerId="ADAL" clId="{237416AD-F5F6-4416-871F-91AFCFFF41E1}" dt="2022-03-14T09:45:51.545" v="4433"/>
          <ac:spMkLst>
            <pc:docMk/>
            <pc:sldMk cId="352212532" sldId="276"/>
            <ac:spMk id="12" creationId="{B153DACC-5B0A-4D58-AA2F-0375FBFB7E5A}"/>
          </ac:spMkLst>
        </pc:spChg>
        <pc:spChg chg="add mod">
          <ac:chgData name="Yannik Wodarczak" userId="d1ec489c-0925-446f-beeb-c50445db38dd" providerId="ADAL" clId="{237416AD-F5F6-4416-871F-91AFCFFF41E1}" dt="2022-03-14T09:45:51.545" v="4433"/>
          <ac:spMkLst>
            <pc:docMk/>
            <pc:sldMk cId="352212532" sldId="276"/>
            <ac:spMk id="13" creationId="{F70FFD33-3E37-4681-BFCC-B2650B696FCC}"/>
          </ac:spMkLst>
        </pc:spChg>
        <pc:spChg chg="add mod">
          <ac:chgData name="Yannik Wodarczak" userId="d1ec489c-0925-446f-beeb-c50445db38dd" providerId="ADAL" clId="{237416AD-F5F6-4416-871F-91AFCFFF41E1}" dt="2022-03-14T09:45:55.044" v="4438" actId="20577"/>
          <ac:spMkLst>
            <pc:docMk/>
            <pc:sldMk cId="352212532" sldId="276"/>
            <ac:spMk id="14" creationId="{0527B774-9DE2-4B25-9A0F-1B4B6768BDCE}"/>
          </ac:spMkLst>
        </pc:spChg>
        <pc:picChg chg="ord">
          <ac:chgData name="Yannik Wodarczak" userId="d1ec489c-0925-446f-beeb-c50445db38dd" providerId="ADAL" clId="{237416AD-F5F6-4416-871F-91AFCFFF41E1}" dt="2022-03-14T09:46:48.004" v="4464" actId="166"/>
          <ac:picMkLst>
            <pc:docMk/>
            <pc:sldMk cId="352212532" sldId="276"/>
            <ac:picMk id="7" creationId="{1EF08C62-3C23-4BB2-869F-E1F13133D165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5:02.435" v="4404" actId="166"/>
        <pc:sldMkLst>
          <pc:docMk/>
          <pc:sldMk cId="2425751893" sldId="277"/>
        </pc:sldMkLst>
        <pc:spChg chg="add mod ord">
          <ac:chgData name="Yannik Wodarczak" userId="d1ec489c-0925-446f-beeb-c50445db38dd" providerId="ADAL" clId="{237416AD-F5F6-4416-871F-91AFCFFF41E1}" dt="2022-03-13T10:18:06.697" v="46" actId="700"/>
          <ac:spMkLst>
            <pc:docMk/>
            <pc:sldMk cId="2425751893" sldId="277"/>
            <ac:spMk id="2" creationId="{DDEF0444-8C20-4526-A0B4-C29DF8BC1F77}"/>
          </ac:spMkLst>
        </pc:spChg>
        <pc:spChg chg="del">
          <ac:chgData name="Yannik Wodarczak" userId="d1ec489c-0925-446f-beeb-c50445db38dd" providerId="ADAL" clId="{237416AD-F5F6-4416-871F-91AFCFFF41E1}" dt="2022-03-14T09:44:59.357" v="4402" actId="478"/>
          <ac:spMkLst>
            <pc:docMk/>
            <pc:sldMk cId="2425751893" sldId="277"/>
            <ac:spMk id="5" creationId="{16C00CC0-52F6-4BEF-B8BB-34A09555C8EF}"/>
          </ac:spMkLst>
        </pc:spChg>
        <pc:spChg chg="add mod">
          <ac:chgData name="Yannik Wodarczak" userId="d1ec489c-0925-446f-beeb-c50445db38dd" providerId="ADAL" clId="{237416AD-F5F6-4416-871F-91AFCFFF41E1}" dt="2022-03-14T09:44:59.637" v="4403"/>
          <ac:spMkLst>
            <pc:docMk/>
            <pc:sldMk cId="2425751893" sldId="277"/>
            <ac:spMk id="6" creationId="{1281280F-993E-40B9-BD29-46E19BD655FC}"/>
          </ac:spMkLst>
        </pc:spChg>
        <pc:spChg chg="add mod">
          <ac:chgData name="Yannik Wodarczak" userId="d1ec489c-0925-446f-beeb-c50445db38dd" providerId="ADAL" clId="{237416AD-F5F6-4416-871F-91AFCFFF41E1}" dt="2022-03-14T09:44:59.637" v="4403"/>
          <ac:spMkLst>
            <pc:docMk/>
            <pc:sldMk cId="2425751893" sldId="277"/>
            <ac:spMk id="7" creationId="{134121FB-F40C-4F1E-9407-9DC6CC45638B}"/>
          </ac:spMkLst>
        </pc:spChg>
        <pc:spChg chg="del mod">
          <ac:chgData name="Yannik Wodarczak" userId="d1ec489c-0925-446f-beeb-c50445db38dd" providerId="ADAL" clId="{237416AD-F5F6-4416-871F-91AFCFFF41E1}" dt="2022-03-14T09:44:59.357" v="4402" actId="478"/>
          <ac:spMkLst>
            <pc:docMk/>
            <pc:sldMk cId="2425751893" sldId="277"/>
            <ac:spMk id="8" creationId="{EC692C4C-B556-4773-A757-E247156E040D}"/>
          </ac:spMkLst>
        </pc:spChg>
        <pc:spChg chg="add mod">
          <ac:chgData name="Yannik Wodarczak" userId="d1ec489c-0925-446f-beeb-c50445db38dd" providerId="ADAL" clId="{237416AD-F5F6-4416-871F-91AFCFFF41E1}" dt="2022-03-14T09:44:59.637" v="4403"/>
          <ac:spMkLst>
            <pc:docMk/>
            <pc:sldMk cId="2425751893" sldId="277"/>
            <ac:spMk id="9" creationId="{2413C971-1DAA-40ED-B0D5-214F7A248791}"/>
          </ac:spMkLst>
        </pc:spChg>
        <pc:spChg chg="del">
          <ac:chgData name="Yannik Wodarczak" userId="d1ec489c-0925-446f-beeb-c50445db38dd" providerId="ADAL" clId="{237416AD-F5F6-4416-871F-91AFCFFF41E1}" dt="2022-03-14T09:44:59.357" v="4402" actId="478"/>
          <ac:spMkLst>
            <pc:docMk/>
            <pc:sldMk cId="2425751893" sldId="277"/>
            <ac:spMk id="11" creationId="{3981E3F9-8351-4FC7-A8F9-AA057003CC1E}"/>
          </ac:spMkLst>
        </pc:spChg>
        <pc:picChg chg="ord">
          <ac:chgData name="Yannik Wodarczak" userId="d1ec489c-0925-446f-beeb-c50445db38dd" providerId="ADAL" clId="{237416AD-F5F6-4416-871F-91AFCFFF41E1}" dt="2022-03-14T09:45:02.435" v="4404" actId="166"/>
          <ac:picMkLst>
            <pc:docMk/>
            <pc:sldMk cId="2425751893" sldId="277"/>
            <ac:picMk id="3" creationId="{2CB2DFEB-309B-4B56-97CA-102486643C6F}"/>
          </ac:picMkLst>
        </pc:picChg>
      </pc:sldChg>
      <pc:sldChg chg="addSp modSp mod">
        <pc:chgData name="Yannik Wodarczak" userId="d1ec489c-0925-446f-beeb-c50445db38dd" providerId="ADAL" clId="{237416AD-F5F6-4416-871F-91AFCFFF41E1}" dt="2022-03-13T21:23:31.461" v="4178"/>
        <pc:sldMkLst>
          <pc:docMk/>
          <pc:sldMk cId="2863719550" sldId="303"/>
        </pc:sldMkLst>
        <pc:spChg chg="add mod">
          <ac:chgData name="Yannik Wodarczak" userId="d1ec489c-0925-446f-beeb-c50445db38dd" providerId="ADAL" clId="{237416AD-F5F6-4416-871F-91AFCFFF41E1}" dt="2022-03-13T15:43:20.058" v="2457" actId="1076"/>
          <ac:spMkLst>
            <pc:docMk/>
            <pc:sldMk cId="2863719550" sldId="303"/>
            <ac:spMk id="75" creationId="{1442D47D-998D-40D3-A860-B64743D439A2}"/>
          </ac:spMkLst>
        </pc:spChg>
        <pc:spChg chg="add mod">
          <ac:chgData name="Yannik Wodarczak" userId="d1ec489c-0925-446f-beeb-c50445db38dd" providerId="ADAL" clId="{237416AD-F5F6-4416-871F-91AFCFFF41E1}" dt="2022-03-13T15:43:51.220" v="2478" actId="1076"/>
          <ac:spMkLst>
            <pc:docMk/>
            <pc:sldMk cId="2863719550" sldId="303"/>
            <ac:spMk id="76" creationId="{A40DF5D7-3F56-40C2-A810-17EF940EFC67}"/>
          </ac:spMkLst>
        </pc:spChg>
        <pc:spChg chg="add mod">
          <ac:chgData name="Yannik Wodarczak" userId="d1ec489c-0925-446f-beeb-c50445db38dd" providerId="ADAL" clId="{237416AD-F5F6-4416-871F-91AFCFFF41E1}" dt="2022-03-13T15:44:17.504" v="2490" actId="1076"/>
          <ac:spMkLst>
            <pc:docMk/>
            <pc:sldMk cId="2863719550" sldId="303"/>
            <ac:spMk id="77" creationId="{11E383C2-4CDE-4AA7-A883-533D1CDEDF59}"/>
          </ac:spMkLst>
        </pc:spChg>
        <pc:spChg chg="add mod">
          <ac:chgData name="Yannik Wodarczak" userId="d1ec489c-0925-446f-beeb-c50445db38dd" providerId="ADAL" clId="{237416AD-F5F6-4416-871F-91AFCFFF41E1}" dt="2022-03-13T15:44:41.163" v="2499" actId="1076"/>
          <ac:spMkLst>
            <pc:docMk/>
            <pc:sldMk cId="2863719550" sldId="303"/>
            <ac:spMk id="78" creationId="{0EDB6BD8-A53A-4DD3-8822-6711BECE6B06}"/>
          </ac:spMkLst>
        </pc:spChg>
        <pc:spChg chg="add mod">
          <ac:chgData name="Yannik Wodarczak" userId="d1ec489c-0925-446f-beeb-c50445db38dd" providerId="ADAL" clId="{237416AD-F5F6-4416-871F-91AFCFFF41E1}" dt="2022-03-13T21:23:31.461" v="4178"/>
          <ac:spMkLst>
            <pc:docMk/>
            <pc:sldMk cId="2863719550" sldId="303"/>
            <ac:spMk id="79" creationId="{695A9E97-9138-463D-9FBC-07AA4D215966}"/>
          </ac:spMkLst>
        </pc:spChg>
      </pc:sldChg>
      <pc:sldChg chg="addSp delSp modSp mod modAnim">
        <pc:chgData name="Yannik Wodarczak" userId="d1ec489c-0925-446f-beeb-c50445db38dd" providerId="ADAL" clId="{237416AD-F5F6-4416-871F-91AFCFFF41E1}" dt="2022-03-13T15:40:10.504" v="2431"/>
        <pc:sldMkLst>
          <pc:docMk/>
          <pc:sldMk cId="2421276627" sldId="308"/>
        </pc:sldMkLst>
        <pc:spChg chg="mod">
          <ac:chgData name="Yannik Wodarczak" userId="d1ec489c-0925-446f-beeb-c50445db38dd" providerId="ADAL" clId="{237416AD-F5F6-4416-871F-91AFCFFF41E1}" dt="2022-03-13T15:39:41.265" v="2422" actId="164"/>
          <ac:spMkLst>
            <pc:docMk/>
            <pc:sldMk cId="2421276627" sldId="308"/>
            <ac:spMk id="2" creationId="{72D2DD89-127D-E84B-89F8-7C3312ECD9F9}"/>
          </ac:spMkLst>
        </pc:spChg>
        <pc:spChg chg="mod">
          <ac:chgData name="Yannik Wodarczak" userId="d1ec489c-0925-446f-beeb-c50445db38dd" providerId="ADAL" clId="{237416AD-F5F6-4416-871F-91AFCFFF41E1}" dt="2022-03-13T15:39:35.829" v="2421" actId="164"/>
          <ac:spMkLst>
            <pc:docMk/>
            <pc:sldMk cId="2421276627" sldId="308"/>
            <ac:spMk id="3" creationId="{6DD12B9F-A285-F848-BD87-D846F5934B64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31" creationId="{8353D7E1-4D56-5042-81E6-2DDB5985CB66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33" creationId="{02AFC376-CEA9-9D47-ACBC-A0169B4F0B1C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35" creationId="{3D69F732-5EC2-334A-B57C-8B52A09B663B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37" creationId="{859E17F4-942D-2740-965B-E86DE55F0006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39" creationId="{78E06108-EC76-AC4C-99C5-6C605BAD31EA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41" creationId="{4E8E9C57-B342-B34D-B5FB-6D3E76FFEFA0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43" creationId="{A5BE4468-554D-4A47-8FE7-6080D33A5415}"/>
          </ac:spMkLst>
        </pc:spChg>
        <pc:spChg chg="mod">
          <ac:chgData name="Yannik Wodarczak" userId="d1ec489c-0925-446f-beeb-c50445db38dd" providerId="ADAL" clId="{237416AD-F5F6-4416-871F-91AFCFFF41E1}" dt="2022-03-13T15:39:19.198" v="2419" actId="165"/>
          <ac:spMkLst>
            <pc:docMk/>
            <pc:sldMk cId="2421276627" sldId="308"/>
            <ac:spMk id="45" creationId="{D6BC56AE-BF53-1E4D-847B-62B8FC955621}"/>
          </ac:spMkLst>
        </pc:spChg>
        <pc:spChg chg="mod">
          <ac:chgData name="Yannik Wodarczak" userId="d1ec489c-0925-446f-beeb-c50445db38dd" providerId="ADAL" clId="{237416AD-F5F6-4416-871F-91AFCFFF41E1}" dt="2022-03-13T15:39:31.087" v="2420" actId="164"/>
          <ac:spMkLst>
            <pc:docMk/>
            <pc:sldMk cId="2421276627" sldId="308"/>
            <ac:spMk id="47" creationId="{973BFA66-99B8-1F41-B878-2E0D012B6401}"/>
          </ac:spMkLst>
        </pc:spChg>
        <pc:spChg chg="mod">
          <ac:chgData name="Yannik Wodarczak" userId="d1ec489c-0925-446f-beeb-c50445db38dd" providerId="ADAL" clId="{237416AD-F5F6-4416-871F-91AFCFFF41E1}" dt="2022-03-13T15:39:46.647" v="2423" actId="164"/>
          <ac:spMkLst>
            <pc:docMk/>
            <pc:sldMk cId="2421276627" sldId="308"/>
            <ac:spMk id="48" creationId="{FBDC75D0-C77D-FD42-BE16-F10190D66450}"/>
          </ac:spMkLst>
        </pc:spChg>
        <pc:grpChg chg="add mod">
          <ac:chgData name="Yannik Wodarczak" userId="d1ec489c-0925-446f-beeb-c50445db38dd" providerId="ADAL" clId="{237416AD-F5F6-4416-871F-91AFCFFF41E1}" dt="2022-03-13T15:39:31.087" v="2420" actId="164"/>
          <ac:grpSpMkLst>
            <pc:docMk/>
            <pc:sldMk cId="2421276627" sldId="308"/>
            <ac:grpSpMk id="5" creationId="{909BB30D-C68B-41D5-AE97-BB6E999D2611}"/>
          </ac:grpSpMkLst>
        </pc:grpChg>
        <pc:grpChg chg="add mod">
          <ac:chgData name="Yannik Wodarczak" userId="d1ec489c-0925-446f-beeb-c50445db38dd" providerId="ADAL" clId="{237416AD-F5F6-4416-871F-91AFCFFF41E1}" dt="2022-03-13T15:39:35.829" v="2421" actId="164"/>
          <ac:grpSpMkLst>
            <pc:docMk/>
            <pc:sldMk cId="2421276627" sldId="308"/>
            <ac:grpSpMk id="9" creationId="{FF3CFDB9-A888-443B-BC5D-AC4D02B1B406}"/>
          </ac:grpSpMkLst>
        </pc:grpChg>
        <pc:grpChg chg="add mod">
          <ac:chgData name="Yannik Wodarczak" userId="d1ec489c-0925-446f-beeb-c50445db38dd" providerId="ADAL" clId="{237416AD-F5F6-4416-871F-91AFCFFF41E1}" dt="2022-03-13T15:39:41.265" v="2422" actId="164"/>
          <ac:grpSpMkLst>
            <pc:docMk/>
            <pc:sldMk cId="2421276627" sldId="308"/>
            <ac:grpSpMk id="10" creationId="{63BF48D4-348E-4747-8A83-60BE6F40979A}"/>
          </ac:grpSpMkLst>
        </pc:grpChg>
        <pc:grpChg chg="add mod">
          <ac:chgData name="Yannik Wodarczak" userId="d1ec489c-0925-446f-beeb-c50445db38dd" providerId="ADAL" clId="{237416AD-F5F6-4416-871F-91AFCFFF41E1}" dt="2022-03-13T15:39:46.647" v="2423" actId="164"/>
          <ac:grpSpMkLst>
            <pc:docMk/>
            <pc:sldMk cId="2421276627" sldId="308"/>
            <ac:grpSpMk id="11" creationId="{CC16EA1B-2F1F-4C1F-B1D3-5E3532304148}"/>
          </ac:grpSpMkLst>
        </pc:grpChg>
        <pc:grpChg chg="del">
          <ac:chgData name="Yannik Wodarczak" userId="d1ec489c-0925-446f-beeb-c50445db38dd" providerId="ADAL" clId="{237416AD-F5F6-4416-871F-91AFCFFF41E1}" dt="2022-03-13T15:39:19.198" v="2419" actId="165"/>
          <ac:grpSpMkLst>
            <pc:docMk/>
            <pc:sldMk cId="2421276627" sldId="308"/>
            <ac:grpSpMk id="26" creationId="{51702484-C261-0C42-9D30-8E960C97DEE6}"/>
          </ac:grpSpMkLst>
        </pc:grpChg>
        <pc:grpChg chg="mod topLvl">
          <ac:chgData name="Yannik Wodarczak" userId="d1ec489c-0925-446f-beeb-c50445db38dd" providerId="ADAL" clId="{237416AD-F5F6-4416-871F-91AFCFFF41E1}" dt="2022-03-13T15:39:46.647" v="2423" actId="164"/>
          <ac:grpSpMkLst>
            <pc:docMk/>
            <pc:sldMk cId="2421276627" sldId="308"/>
            <ac:grpSpMk id="27" creationId="{4C167CE0-D832-004F-9681-4FFDD65749BD}"/>
          </ac:grpSpMkLst>
        </pc:grpChg>
        <pc:grpChg chg="mod topLvl">
          <ac:chgData name="Yannik Wodarczak" userId="d1ec489c-0925-446f-beeb-c50445db38dd" providerId="ADAL" clId="{237416AD-F5F6-4416-871F-91AFCFFF41E1}" dt="2022-03-13T15:39:41.265" v="2422" actId="164"/>
          <ac:grpSpMkLst>
            <pc:docMk/>
            <pc:sldMk cId="2421276627" sldId="308"/>
            <ac:grpSpMk id="28" creationId="{1337D5D1-4B70-6A45-8EBA-4C612C5373EE}"/>
          </ac:grpSpMkLst>
        </pc:grpChg>
        <pc:grpChg chg="mod topLvl">
          <ac:chgData name="Yannik Wodarczak" userId="d1ec489c-0925-446f-beeb-c50445db38dd" providerId="ADAL" clId="{237416AD-F5F6-4416-871F-91AFCFFF41E1}" dt="2022-03-13T15:39:35.829" v="2421" actId="164"/>
          <ac:grpSpMkLst>
            <pc:docMk/>
            <pc:sldMk cId="2421276627" sldId="308"/>
            <ac:grpSpMk id="29" creationId="{3E217CDC-566F-2741-A251-B9AC66AABD70}"/>
          </ac:grpSpMkLst>
        </pc:grpChg>
        <pc:grpChg chg="mod topLvl">
          <ac:chgData name="Yannik Wodarczak" userId="d1ec489c-0925-446f-beeb-c50445db38dd" providerId="ADAL" clId="{237416AD-F5F6-4416-871F-91AFCFFF41E1}" dt="2022-03-13T15:39:31.087" v="2420" actId="164"/>
          <ac:grpSpMkLst>
            <pc:docMk/>
            <pc:sldMk cId="2421276627" sldId="308"/>
            <ac:grpSpMk id="30" creationId="{ABBE3A38-9ACD-634B-8A67-D8669DEBA83A}"/>
          </ac:grpSpMkLst>
        </pc:grpChg>
        <pc:grpChg chg="mod">
          <ac:chgData name="Yannik Wodarczak" userId="d1ec489c-0925-446f-beeb-c50445db38dd" providerId="ADAL" clId="{237416AD-F5F6-4416-871F-91AFCFFF41E1}" dt="2022-03-13T15:39:19.198" v="2419" actId="165"/>
          <ac:grpSpMkLst>
            <pc:docMk/>
            <pc:sldMk cId="2421276627" sldId="308"/>
            <ac:grpSpMk id="32" creationId="{3E1112A7-E9A4-AF4E-9B45-B9166AF9B6A4}"/>
          </ac:grpSpMkLst>
        </pc:grpChg>
        <pc:grpChg chg="mod">
          <ac:chgData name="Yannik Wodarczak" userId="d1ec489c-0925-446f-beeb-c50445db38dd" providerId="ADAL" clId="{237416AD-F5F6-4416-871F-91AFCFFF41E1}" dt="2022-03-13T15:39:19.198" v="2419" actId="165"/>
          <ac:grpSpMkLst>
            <pc:docMk/>
            <pc:sldMk cId="2421276627" sldId="308"/>
            <ac:grpSpMk id="36" creationId="{CCF68807-16E8-E648-AA77-880FBA04E247}"/>
          </ac:grpSpMkLst>
        </pc:grpChg>
        <pc:grpChg chg="mod">
          <ac:chgData name="Yannik Wodarczak" userId="d1ec489c-0925-446f-beeb-c50445db38dd" providerId="ADAL" clId="{237416AD-F5F6-4416-871F-91AFCFFF41E1}" dt="2022-03-13T15:39:19.198" v="2419" actId="165"/>
          <ac:grpSpMkLst>
            <pc:docMk/>
            <pc:sldMk cId="2421276627" sldId="308"/>
            <ac:grpSpMk id="40" creationId="{BB5FB2E2-D0D9-8644-82E5-74A2246BDCC2}"/>
          </ac:grpSpMkLst>
        </pc:grpChg>
        <pc:grpChg chg="mod">
          <ac:chgData name="Yannik Wodarczak" userId="d1ec489c-0925-446f-beeb-c50445db38dd" providerId="ADAL" clId="{237416AD-F5F6-4416-871F-91AFCFFF41E1}" dt="2022-03-13T15:39:19.198" v="2419" actId="165"/>
          <ac:grpSpMkLst>
            <pc:docMk/>
            <pc:sldMk cId="2421276627" sldId="308"/>
            <ac:grpSpMk id="44" creationId="{8B23ADEF-1922-C74C-A5E9-36C7A2C9BFCD}"/>
          </ac:grpSpMkLst>
        </pc:grpChg>
        <pc:cxnChg chg="mod">
          <ac:chgData name="Yannik Wodarczak" userId="d1ec489c-0925-446f-beeb-c50445db38dd" providerId="ADAL" clId="{237416AD-F5F6-4416-871F-91AFCFFF41E1}" dt="2022-03-13T15:39:19.198" v="2419" actId="165"/>
          <ac:cxnSpMkLst>
            <pc:docMk/>
            <pc:sldMk cId="2421276627" sldId="308"/>
            <ac:cxnSpMk id="34" creationId="{A1649B4A-0C36-6441-A592-B2A6395E0F90}"/>
          </ac:cxnSpMkLst>
        </pc:cxnChg>
        <pc:cxnChg chg="mod">
          <ac:chgData name="Yannik Wodarczak" userId="d1ec489c-0925-446f-beeb-c50445db38dd" providerId="ADAL" clId="{237416AD-F5F6-4416-871F-91AFCFFF41E1}" dt="2022-03-13T15:39:19.198" v="2419" actId="165"/>
          <ac:cxnSpMkLst>
            <pc:docMk/>
            <pc:sldMk cId="2421276627" sldId="308"/>
            <ac:cxnSpMk id="38" creationId="{258B2140-E658-564C-A807-D8B1B2D43AEE}"/>
          </ac:cxnSpMkLst>
        </pc:cxnChg>
        <pc:cxnChg chg="mod">
          <ac:chgData name="Yannik Wodarczak" userId="d1ec489c-0925-446f-beeb-c50445db38dd" providerId="ADAL" clId="{237416AD-F5F6-4416-871F-91AFCFFF41E1}" dt="2022-03-13T15:39:19.198" v="2419" actId="165"/>
          <ac:cxnSpMkLst>
            <pc:docMk/>
            <pc:sldMk cId="2421276627" sldId="308"/>
            <ac:cxnSpMk id="42" creationId="{FE2F9988-CCE2-B84D-A996-ADABE1155601}"/>
          </ac:cxnSpMkLst>
        </pc:cxnChg>
        <pc:cxnChg chg="mod">
          <ac:chgData name="Yannik Wodarczak" userId="d1ec489c-0925-446f-beeb-c50445db38dd" providerId="ADAL" clId="{237416AD-F5F6-4416-871F-91AFCFFF41E1}" dt="2022-03-13T15:39:19.198" v="2419" actId="165"/>
          <ac:cxnSpMkLst>
            <pc:docMk/>
            <pc:sldMk cId="2421276627" sldId="308"/>
            <ac:cxnSpMk id="46" creationId="{0F2A8602-8A13-9148-AFF6-083F9DB57E48}"/>
          </ac:cxnSpMkLst>
        </pc:cxnChg>
      </pc:sldChg>
      <pc:sldChg chg="addSp delSp modSp mod">
        <pc:chgData name="Yannik Wodarczak" userId="d1ec489c-0925-446f-beeb-c50445db38dd" providerId="ADAL" clId="{237416AD-F5F6-4416-871F-91AFCFFF41E1}" dt="2022-03-13T21:23:26.856" v="4177"/>
        <pc:sldMkLst>
          <pc:docMk/>
          <pc:sldMk cId="1388969496" sldId="313"/>
        </pc:sldMkLst>
        <pc:spChg chg="mod">
          <ac:chgData name="Yannik Wodarczak" userId="d1ec489c-0925-446f-beeb-c50445db38dd" providerId="ADAL" clId="{237416AD-F5F6-4416-871F-91AFCFFF41E1}" dt="2022-03-13T18:51:41.600" v="2973" actId="20577"/>
          <ac:spMkLst>
            <pc:docMk/>
            <pc:sldMk cId="1388969496" sldId="313"/>
            <ac:spMk id="2" creationId="{28BACC64-9AAB-DA43-BC4E-891FE01C9AF6}"/>
          </ac:spMkLst>
        </pc:spChg>
        <pc:spChg chg="mod">
          <ac:chgData name="Yannik Wodarczak" userId="d1ec489c-0925-446f-beeb-c50445db38dd" providerId="ADAL" clId="{237416AD-F5F6-4416-871F-91AFCFFF41E1}" dt="2022-03-13T21:14:03.076" v="4148" actId="1076"/>
          <ac:spMkLst>
            <pc:docMk/>
            <pc:sldMk cId="1388969496" sldId="313"/>
            <ac:spMk id="3" creationId="{9A7E4815-8478-2444-8217-62E23FA860BB}"/>
          </ac:spMkLst>
        </pc:spChg>
        <pc:spChg chg="add mod">
          <ac:chgData name="Yannik Wodarczak" userId="d1ec489c-0925-446f-beeb-c50445db38dd" providerId="ADAL" clId="{237416AD-F5F6-4416-871F-91AFCFFF41E1}" dt="2022-03-13T21:14:10.216" v="4149" actId="1076"/>
          <ac:spMkLst>
            <pc:docMk/>
            <pc:sldMk cId="1388969496" sldId="313"/>
            <ac:spMk id="15" creationId="{27866654-CC6D-451D-A6AE-94A21DFF5EC4}"/>
          </ac:spMkLst>
        </pc:spChg>
        <pc:spChg chg="add del mod">
          <ac:chgData name="Yannik Wodarczak" userId="d1ec489c-0925-446f-beeb-c50445db38dd" providerId="ADAL" clId="{237416AD-F5F6-4416-871F-91AFCFFF41E1}" dt="2022-03-13T20:47:00.464" v="3759" actId="478"/>
          <ac:spMkLst>
            <pc:docMk/>
            <pc:sldMk cId="1388969496" sldId="313"/>
            <ac:spMk id="21" creationId="{965D597A-874C-475F-B56A-D754058C92F1}"/>
          </ac:spMkLst>
        </pc:spChg>
        <pc:spChg chg="add del mod">
          <ac:chgData name="Yannik Wodarczak" userId="d1ec489c-0925-446f-beeb-c50445db38dd" providerId="ADAL" clId="{237416AD-F5F6-4416-871F-91AFCFFF41E1}" dt="2022-03-13T21:04:53.586" v="4022" actId="478"/>
          <ac:spMkLst>
            <pc:docMk/>
            <pc:sldMk cId="1388969496" sldId="313"/>
            <ac:spMk id="23" creationId="{C60E252B-C655-400A-A9D0-45ABFDA14A8F}"/>
          </ac:spMkLst>
        </pc:spChg>
        <pc:spChg chg="add mod">
          <ac:chgData name="Yannik Wodarczak" userId="d1ec489c-0925-446f-beeb-c50445db38dd" providerId="ADAL" clId="{237416AD-F5F6-4416-871F-91AFCFFF41E1}" dt="2022-03-13T21:04:50.856" v="4021" actId="14100"/>
          <ac:spMkLst>
            <pc:docMk/>
            <pc:sldMk cId="1388969496" sldId="313"/>
            <ac:spMk id="24" creationId="{A155BEA1-B71E-4C03-BA8A-FC20DA2344EF}"/>
          </ac:spMkLst>
        </pc:spChg>
        <pc:spChg chg="del mod">
          <ac:chgData name="Yannik Wodarczak" userId="d1ec489c-0925-446f-beeb-c50445db38dd" providerId="ADAL" clId="{237416AD-F5F6-4416-871F-91AFCFFF41E1}" dt="2022-03-13T21:04:09.286" v="4013" actId="478"/>
          <ac:spMkLst>
            <pc:docMk/>
            <pc:sldMk cId="1388969496" sldId="313"/>
            <ac:spMk id="25" creationId="{3B114700-B335-9C47-8A64-0F6C1552C4C9}"/>
          </ac:spMkLst>
        </pc:spChg>
        <pc:spChg chg="mod ord">
          <ac:chgData name="Yannik Wodarczak" userId="d1ec489c-0925-446f-beeb-c50445db38dd" providerId="ADAL" clId="{237416AD-F5F6-4416-871F-91AFCFFF41E1}" dt="2022-03-13T21:09:03.635" v="4110" actId="1076"/>
          <ac:spMkLst>
            <pc:docMk/>
            <pc:sldMk cId="1388969496" sldId="313"/>
            <ac:spMk id="26" creationId="{7E43E3A5-0730-8A42-8AD2-BFA46FB0858B}"/>
          </ac:spMkLst>
        </pc:spChg>
        <pc:spChg chg="mod">
          <ac:chgData name="Yannik Wodarczak" userId="d1ec489c-0925-446f-beeb-c50445db38dd" providerId="ADAL" clId="{237416AD-F5F6-4416-871F-91AFCFFF41E1}" dt="2022-03-13T21:14:20.816" v="4151" actId="1076"/>
          <ac:spMkLst>
            <pc:docMk/>
            <pc:sldMk cId="1388969496" sldId="313"/>
            <ac:spMk id="27" creationId="{D5B20A36-3BE3-4E4F-9ABD-7258E46525C0}"/>
          </ac:spMkLst>
        </pc:spChg>
        <pc:spChg chg="add mod">
          <ac:chgData name="Yannik Wodarczak" userId="d1ec489c-0925-446f-beeb-c50445db38dd" providerId="ADAL" clId="{237416AD-F5F6-4416-871F-91AFCFFF41E1}" dt="2022-03-13T21:04:45.606" v="4019" actId="14100"/>
          <ac:spMkLst>
            <pc:docMk/>
            <pc:sldMk cId="1388969496" sldId="313"/>
            <ac:spMk id="28" creationId="{F42B859F-72BE-4D76-810D-36F5A48DAB1D}"/>
          </ac:spMkLst>
        </pc:spChg>
        <pc:spChg chg="add mod">
          <ac:chgData name="Yannik Wodarczak" userId="d1ec489c-0925-446f-beeb-c50445db38dd" providerId="ADAL" clId="{237416AD-F5F6-4416-871F-91AFCFFF41E1}" dt="2022-03-13T21:04:23.508" v="4015" actId="14100"/>
          <ac:spMkLst>
            <pc:docMk/>
            <pc:sldMk cId="1388969496" sldId="313"/>
            <ac:spMk id="29" creationId="{72B8B61B-B0F1-45DC-AF3A-E9CBEC34A847}"/>
          </ac:spMkLst>
        </pc:spChg>
        <pc:spChg chg="add mod">
          <ac:chgData name="Yannik Wodarczak" userId="d1ec489c-0925-446f-beeb-c50445db38dd" providerId="ADAL" clId="{237416AD-F5F6-4416-871F-91AFCFFF41E1}" dt="2022-03-13T21:04:35.075" v="4017" actId="1076"/>
          <ac:spMkLst>
            <pc:docMk/>
            <pc:sldMk cId="1388969496" sldId="313"/>
            <ac:spMk id="30" creationId="{5D1007BA-4C53-4330-BF48-B40B000796B9}"/>
          </ac:spMkLst>
        </pc:spChg>
        <pc:spChg chg="add mod">
          <ac:chgData name="Yannik Wodarczak" userId="d1ec489c-0925-446f-beeb-c50445db38dd" providerId="ADAL" clId="{237416AD-F5F6-4416-871F-91AFCFFF41E1}" dt="2022-03-13T21:08:59.066" v="4109" actId="1076"/>
          <ac:spMkLst>
            <pc:docMk/>
            <pc:sldMk cId="1388969496" sldId="313"/>
            <ac:spMk id="31" creationId="{CEAF8C5B-2DD1-458C-BAB9-B321BE27639D}"/>
          </ac:spMkLst>
        </pc:spChg>
        <pc:spChg chg="add mod">
          <ac:chgData name="Yannik Wodarczak" userId="d1ec489c-0925-446f-beeb-c50445db38dd" providerId="ADAL" clId="{237416AD-F5F6-4416-871F-91AFCFFF41E1}" dt="2022-03-13T21:08:59.066" v="4109" actId="1076"/>
          <ac:spMkLst>
            <pc:docMk/>
            <pc:sldMk cId="1388969496" sldId="313"/>
            <ac:spMk id="32" creationId="{54CD4B04-35EE-4A6F-9C9A-913081E54359}"/>
          </ac:spMkLst>
        </pc:spChg>
        <pc:spChg chg="add mod">
          <ac:chgData name="Yannik Wodarczak" userId="d1ec489c-0925-446f-beeb-c50445db38dd" providerId="ADAL" clId="{237416AD-F5F6-4416-871F-91AFCFFF41E1}" dt="2022-03-13T21:08:59.066" v="4109" actId="1076"/>
          <ac:spMkLst>
            <pc:docMk/>
            <pc:sldMk cId="1388969496" sldId="313"/>
            <ac:spMk id="33" creationId="{9FB68E46-6C4D-483D-BDEC-6B09839112DF}"/>
          </ac:spMkLst>
        </pc:spChg>
        <pc:spChg chg="add mod">
          <ac:chgData name="Yannik Wodarczak" userId="d1ec489c-0925-446f-beeb-c50445db38dd" providerId="ADAL" clId="{237416AD-F5F6-4416-871F-91AFCFFF41E1}" dt="2022-03-13T21:14:14.516" v="4150" actId="1076"/>
          <ac:spMkLst>
            <pc:docMk/>
            <pc:sldMk cId="1388969496" sldId="313"/>
            <ac:spMk id="34" creationId="{A772ED67-BD4C-4FF7-B247-1D86220133EE}"/>
          </ac:spMkLst>
        </pc:spChg>
        <pc:spChg chg="add mod">
          <ac:chgData name="Yannik Wodarczak" userId="d1ec489c-0925-446f-beeb-c50445db38dd" providerId="ADAL" clId="{237416AD-F5F6-4416-871F-91AFCFFF41E1}" dt="2022-03-13T21:13:56.933" v="4147" actId="1076"/>
          <ac:spMkLst>
            <pc:docMk/>
            <pc:sldMk cId="1388969496" sldId="313"/>
            <ac:spMk id="35" creationId="{77249C1F-BE4E-4267-9C2A-4E374BFB9937}"/>
          </ac:spMkLst>
        </pc:spChg>
        <pc:spChg chg="add mod">
          <ac:chgData name="Yannik Wodarczak" userId="d1ec489c-0925-446f-beeb-c50445db38dd" providerId="ADAL" clId="{237416AD-F5F6-4416-871F-91AFCFFF41E1}" dt="2022-03-13T21:23:26.856" v="4177"/>
          <ac:spMkLst>
            <pc:docMk/>
            <pc:sldMk cId="1388969496" sldId="313"/>
            <ac:spMk id="36" creationId="{A455F1ED-A7F5-4EA6-A396-DAAD1523B5AE}"/>
          </ac:spMkLst>
        </pc:spChg>
        <pc:cxnChg chg="mod">
          <ac:chgData name="Yannik Wodarczak" userId="d1ec489c-0925-446f-beeb-c50445db38dd" providerId="ADAL" clId="{237416AD-F5F6-4416-871F-91AFCFFF41E1}" dt="2022-03-13T21:08:42.636" v="4108" actId="692"/>
          <ac:cxnSpMkLst>
            <pc:docMk/>
            <pc:sldMk cId="1388969496" sldId="313"/>
            <ac:cxnSpMk id="13" creationId="{698FEC41-D80B-894F-9EBE-353EF9E816C8}"/>
          </ac:cxnSpMkLst>
        </pc:cxnChg>
      </pc:sldChg>
      <pc:sldChg chg="modSp mod">
        <pc:chgData name="Yannik Wodarczak" userId="d1ec489c-0925-446f-beeb-c50445db38dd" providerId="ADAL" clId="{237416AD-F5F6-4416-871F-91AFCFFF41E1}" dt="2022-03-13T12:22:20.197" v="1537" actId="20577"/>
        <pc:sldMkLst>
          <pc:docMk/>
          <pc:sldMk cId="4091757283" sldId="315"/>
        </pc:sldMkLst>
        <pc:spChg chg="mod">
          <ac:chgData name="Yannik Wodarczak" userId="d1ec489c-0925-446f-beeb-c50445db38dd" providerId="ADAL" clId="{237416AD-F5F6-4416-871F-91AFCFFF41E1}" dt="2022-03-13T12:22:20.197" v="1537" actId="20577"/>
          <ac:spMkLst>
            <pc:docMk/>
            <pc:sldMk cId="4091757283" sldId="315"/>
            <ac:spMk id="2" creationId="{28BACC64-9AAB-DA43-BC4E-891FE01C9AF6}"/>
          </ac:spMkLst>
        </pc:spChg>
      </pc:sldChg>
      <pc:sldChg chg="addSp delSp modSp mod">
        <pc:chgData name="Yannik Wodarczak" userId="d1ec489c-0925-446f-beeb-c50445db38dd" providerId="ADAL" clId="{237416AD-F5F6-4416-871F-91AFCFFF41E1}" dt="2022-03-13T18:59:00.750" v="3088" actId="478"/>
        <pc:sldMkLst>
          <pc:docMk/>
          <pc:sldMk cId="199559352" sldId="317"/>
        </pc:sldMkLst>
        <pc:spChg chg="del">
          <ac:chgData name="Yannik Wodarczak" userId="d1ec489c-0925-446f-beeb-c50445db38dd" providerId="ADAL" clId="{237416AD-F5F6-4416-871F-91AFCFFF41E1}" dt="2022-03-13T18:58:55.635" v="3086" actId="478"/>
          <ac:spMkLst>
            <pc:docMk/>
            <pc:sldMk cId="199559352" sldId="317"/>
            <ac:spMk id="2" creationId="{28BACC64-9AAB-DA43-BC4E-891FE01C9AF6}"/>
          </ac:spMkLst>
        </pc:spChg>
        <pc:spChg chg="add del mod">
          <ac:chgData name="Yannik Wodarczak" userId="d1ec489c-0925-446f-beeb-c50445db38dd" providerId="ADAL" clId="{237416AD-F5F6-4416-871F-91AFCFFF41E1}" dt="2022-03-13T18:59:00.750" v="3088" actId="478"/>
          <ac:spMkLst>
            <pc:docMk/>
            <pc:sldMk cId="199559352" sldId="317"/>
            <ac:spMk id="8" creationId="{26ACE571-80A5-4F49-B524-D0C61378C084}"/>
          </ac:spMkLst>
        </pc:spChg>
        <pc:spChg chg="del">
          <ac:chgData name="Yannik Wodarczak" userId="d1ec489c-0925-446f-beeb-c50445db38dd" providerId="ADAL" clId="{237416AD-F5F6-4416-871F-91AFCFFF41E1}" dt="2022-03-13T18:58:33.528" v="3083" actId="478"/>
          <ac:spMkLst>
            <pc:docMk/>
            <pc:sldMk cId="199559352" sldId="317"/>
            <ac:spMk id="9" creationId="{126FCE7B-E95F-6D49-A50B-5D0697D024CB}"/>
          </ac:spMkLst>
        </pc:spChg>
        <pc:spChg chg="add del mod">
          <ac:chgData name="Yannik Wodarczak" userId="d1ec489c-0925-446f-beeb-c50445db38dd" providerId="ADAL" clId="{237416AD-F5F6-4416-871F-91AFCFFF41E1}" dt="2022-03-13T18:58:53.096" v="3085"/>
          <ac:spMkLst>
            <pc:docMk/>
            <pc:sldMk cId="199559352" sldId="317"/>
            <ac:spMk id="19" creationId="{61B0276A-3931-4058-87B1-F0C0C545F67E}"/>
          </ac:spMkLst>
        </pc:spChg>
        <pc:spChg chg="add mod">
          <ac:chgData name="Yannik Wodarczak" userId="d1ec489c-0925-446f-beeb-c50445db38dd" providerId="ADAL" clId="{237416AD-F5F6-4416-871F-91AFCFFF41E1}" dt="2022-03-13T18:58:57.900" v="3087"/>
          <ac:spMkLst>
            <pc:docMk/>
            <pc:sldMk cId="199559352" sldId="317"/>
            <ac:spMk id="21" creationId="{A22E5061-C2F8-4070-A12E-28BB59B7D96E}"/>
          </ac:spMkLst>
        </pc:spChg>
        <pc:spChg chg="mod">
          <ac:chgData name="Yannik Wodarczak" userId="d1ec489c-0925-446f-beeb-c50445db38dd" providerId="ADAL" clId="{237416AD-F5F6-4416-871F-91AFCFFF41E1}" dt="2022-03-13T18:54:51.863" v="3065" actId="20577"/>
          <ac:spMkLst>
            <pc:docMk/>
            <pc:sldMk cId="199559352" sldId="317"/>
            <ac:spMk id="25" creationId="{3B114700-B335-9C47-8A64-0F6C1552C4C9}"/>
          </ac:spMkLst>
        </pc:spChg>
        <pc:spChg chg="mod">
          <ac:chgData name="Yannik Wodarczak" userId="d1ec489c-0925-446f-beeb-c50445db38dd" providerId="ADAL" clId="{237416AD-F5F6-4416-871F-91AFCFFF41E1}" dt="2022-03-13T18:58:12.452" v="3081" actId="20577"/>
          <ac:spMkLst>
            <pc:docMk/>
            <pc:sldMk cId="199559352" sldId="317"/>
            <ac:spMk id="26" creationId="{7E43E3A5-0730-8A42-8AD2-BFA46FB0858B}"/>
          </ac:spMkLst>
        </pc:spChg>
        <pc:spChg chg="del mod">
          <ac:chgData name="Yannik Wodarczak" userId="d1ec489c-0925-446f-beeb-c50445db38dd" providerId="ADAL" clId="{237416AD-F5F6-4416-871F-91AFCFFF41E1}" dt="2022-03-13T18:58:30.879" v="3082" actId="478"/>
          <ac:spMkLst>
            <pc:docMk/>
            <pc:sldMk cId="199559352" sldId="317"/>
            <ac:spMk id="27" creationId="{D5B20A36-3BE3-4E4F-9ABD-7258E46525C0}"/>
          </ac:spMkLst>
        </pc:spChg>
      </pc:sldChg>
      <pc:sldChg chg="addSp delSp modSp mod">
        <pc:chgData name="Yannik Wodarczak" userId="d1ec489c-0925-446f-beeb-c50445db38dd" providerId="ADAL" clId="{237416AD-F5F6-4416-871F-91AFCFFF41E1}" dt="2022-03-13T21:23:21.836" v="4176" actId="1076"/>
        <pc:sldMkLst>
          <pc:docMk/>
          <pc:sldMk cId="3365650311" sldId="321"/>
        </pc:sldMkLst>
        <pc:spChg chg="add mod">
          <ac:chgData name="Yannik Wodarczak" userId="d1ec489c-0925-446f-beeb-c50445db38dd" providerId="ADAL" clId="{237416AD-F5F6-4416-871F-91AFCFFF41E1}" dt="2022-03-13T21:23:21.836" v="4176" actId="1076"/>
          <ac:spMkLst>
            <pc:docMk/>
            <pc:sldMk cId="3365650311" sldId="321"/>
            <ac:spMk id="91" creationId="{A5EADA7D-02ED-445F-8E3D-C6E3E2B1526D}"/>
          </ac:spMkLst>
        </pc:spChg>
        <pc:spChg chg="mod">
          <ac:chgData name="Yannik Wodarczak" userId="d1ec489c-0925-446f-beeb-c50445db38dd" providerId="ADAL" clId="{237416AD-F5F6-4416-871F-91AFCFFF41E1}" dt="2022-03-13T15:26:30.308" v="2292" actId="14100"/>
          <ac:spMkLst>
            <pc:docMk/>
            <pc:sldMk cId="3365650311" sldId="321"/>
            <ac:spMk id="97" creationId="{799180B8-3F42-4A4A-B8B0-A90103199CCC}"/>
          </ac:spMkLst>
        </pc:spChg>
        <pc:spChg chg="del">
          <ac:chgData name="Yannik Wodarczak" userId="d1ec489c-0925-446f-beeb-c50445db38dd" providerId="ADAL" clId="{237416AD-F5F6-4416-871F-91AFCFFF41E1}" dt="2022-03-13T15:26:21.118" v="2290" actId="478"/>
          <ac:spMkLst>
            <pc:docMk/>
            <pc:sldMk cId="3365650311" sldId="321"/>
            <ac:spMk id="98" creationId="{1D093766-15A6-B14F-ABB7-7C9212AC1CB3}"/>
          </ac:spMkLst>
        </pc:spChg>
        <pc:spChg chg="mod">
          <ac:chgData name="Yannik Wodarczak" userId="d1ec489c-0925-446f-beeb-c50445db38dd" providerId="ADAL" clId="{237416AD-F5F6-4416-871F-91AFCFFF41E1}" dt="2022-03-13T12:25:19.802" v="1560" actId="20577"/>
          <ac:spMkLst>
            <pc:docMk/>
            <pc:sldMk cId="3365650311" sldId="321"/>
            <ac:spMk id="99" creationId="{60A4C783-5919-B546-8D1E-F3F3AA575309}"/>
          </ac:spMkLst>
        </pc:spChg>
        <pc:spChg chg="del">
          <ac:chgData name="Yannik Wodarczak" userId="d1ec489c-0925-446f-beeb-c50445db38dd" providerId="ADAL" clId="{237416AD-F5F6-4416-871F-91AFCFFF41E1}" dt="2022-03-13T15:26:23.476" v="2291" actId="478"/>
          <ac:spMkLst>
            <pc:docMk/>
            <pc:sldMk cId="3365650311" sldId="321"/>
            <ac:spMk id="103" creationId="{5F3F541F-29DB-B64D-BBBE-0A267ADD8C20}"/>
          </ac:spMkLst>
        </pc:spChg>
        <pc:spChg chg="mod">
          <ac:chgData name="Yannik Wodarczak" userId="d1ec489c-0925-446f-beeb-c50445db38dd" providerId="ADAL" clId="{237416AD-F5F6-4416-871F-91AFCFFF41E1}" dt="2022-03-13T15:26:53.157" v="2306" actId="1076"/>
          <ac:spMkLst>
            <pc:docMk/>
            <pc:sldMk cId="3365650311" sldId="321"/>
            <ac:spMk id="104" creationId="{3C9BDF99-B785-0D47-A3D6-88BC2637AEBB}"/>
          </ac:spMkLst>
        </pc:spChg>
        <pc:spChg chg="add mod">
          <ac:chgData name="Yannik Wodarczak" userId="d1ec489c-0925-446f-beeb-c50445db38dd" providerId="ADAL" clId="{237416AD-F5F6-4416-871F-91AFCFFF41E1}" dt="2022-03-13T15:34:20.083" v="2403" actId="1076"/>
          <ac:spMkLst>
            <pc:docMk/>
            <pc:sldMk cId="3365650311" sldId="321"/>
            <ac:spMk id="105" creationId="{DB4D4CDC-E93A-4BEF-8AC9-EB5E612A2A78}"/>
          </ac:spMkLst>
        </pc:spChg>
        <pc:spChg chg="mod">
          <ac:chgData name="Yannik Wodarczak" userId="d1ec489c-0925-446f-beeb-c50445db38dd" providerId="ADAL" clId="{237416AD-F5F6-4416-871F-91AFCFFF41E1}" dt="2022-03-13T15:28:56.973" v="2335" actId="1076"/>
          <ac:spMkLst>
            <pc:docMk/>
            <pc:sldMk cId="3365650311" sldId="321"/>
            <ac:spMk id="110" creationId="{EF01EB24-2947-064B-88B9-4F30F41D3B8B}"/>
          </ac:spMkLst>
        </pc:spChg>
        <pc:spChg chg="mod">
          <ac:chgData name="Yannik Wodarczak" userId="d1ec489c-0925-446f-beeb-c50445db38dd" providerId="ADAL" clId="{237416AD-F5F6-4416-871F-91AFCFFF41E1}" dt="2022-03-13T15:32:18.125" v="2373" actId="1076"/>
          <ac:spMkLst>
            <pc:docMk/>
            <pc:sldMk cId="3365650311" sldId="321"/>
            <ac:spMk id="112" creationId="{F88B4816-7834-EB4E-AA50-AD66B4145A4F}"/>
          </ac:spMkLst>
        </pc:spChg>
        <pc:spChg chg="del mod">
          <ac:chgData name="Yannik Wodarczak" userId="d1ec489c-0925-446f-beeb-c50445db38dd" providerId="ADAL" clId="{237416AD-F5F6-4416-871F-91AFCFFF41E1}" dt="2022-03-13T15:32:37.129" v="2374" actId="478"/>
          <ac:spMkLst>
            <pc:docMk/>
            <pc:sldMk cId="3365650311" sldId="321"/>
            <ac:spMk id="113" creationId="{569872AC-3433-694E-A754-D7F2E1871B07}"/>
          </ac:spMkLst>
        </pc:spChg>
        <pc:spChg chg="mod">
          <ac:chgData name="Yannik Wodarczak" userId="d1ec489c-0925-446f-beeb-c50445db38dd" providerId="ADAL" clId="{237416AD-F5F6-4416-871F-91AFCFFF41E1}" dt="2022-03-13T12:26:46.103" v="1642" actId="20577"/>
          <ac:spMkLst>
            <pc:docMk/>
            <pc:sldMk cId="3365650311" sldId="321"/>
            <ac:spMk id="162" creationId="{C7F7824C-4907-894F-9414-FF5B94F36C12}"/>
          </ac:spMkLst>
        </pc:spChg>
        <pc:spChg chg="mod">
          <ac:chgData name="Yannik Wodarczak" userId="d1ec489c-0925-446f-beeb-c50445db38dd" providerId="ADAL" clId="{237416AD-F5F6-4416-871F-91AFCFFF41E1}" dt="2022-03-13T15:27:42.116" v="2319" actId="1076"/>
          <ac:spMkLst>
            <pc:docMk/>
            <pc:sldMk cId="3365650311" sldId="321"/>
            <ac:spMk id="170" creationId="{37461B7C-9AA3-3A4F-8194-8FE5682147E8}"/>
          </ac:spMkLst>
        </pc:spChg>
        <pc:spChg chg="mod">
          <ac:chgData name="Yannik Wodarczak" userId="d1ec489c-0925-446f-beeb-c50445db38dd" providerId="ADAL" clId="{237416AD-F5F6-4416-871F-91AFCFFF41E1}" dt="2022-03-13T15:27:46.067" v="2320" actId="1076"/>
          <ac:spMkLst>
            <pc:docMk/>
            <pc:sldMk cId="3365650311" sldId="321"/>
            <ac:spMk id="171" creationId="{D6A0A298-3FD2-7544-A544-775056599128}"/>
          </ac:spMkLst>
        </pc:spChg>
        <pc:spChg chg="mod">
          <ac:chgData name="Yannik Wodarczak" userId="d1ec489c-0925-446f-beeb-c50445db38dd" providerId="ADAL" clId="{237416AD-F5F6-4416-871F-91AFCFFF41E1}" dt="2022-03-13T15:24:01.753" v="2281" actId="1076"/>
          <ac:spMkLst>
            <pc:docMk/>
            <pc:sldMk cId="3365650311" sldId="321"/>
            <ac:spMk id="172" creationId="{FD2C46A1-173F-F441-8A45-7543B14164AF}"/>
          </ac:spMkLst>
        </pc:spChg>
        <pc:spChg chg="mod">
          <ac:chgData name="Yannik Wodarczak" userId="d1ec489c-0925-446f-beeb-c50445db38dd" providerId="ADAL" clId="{237416AD-F5F6-4416-871F-91AFCFFF41E1}" dt="2022-03-13T15:31:31.036" v="2360" actId="20577"/>
          <ac:spMkLst>
            <pc:docMk/>
            <pc:sldMk cId="3365650311" sldId="321"/>
            <ac:spMk id="173" creationId="{643F0285-BD8B-EB4B-BB86-D4D98DEC7FAE}"/>
          </ac:spMkLst>
        </pc:spChg>
        <pc:spChg chg="add del mod">
          <ac:chgData name="Yannik Wodarczak" userId="d1ec489c-0925-446f-beeb-c50445db38dd" providerId="ADAL" clId="{237416AD-F5F6-4416-871F-91AFCFFF41E1}" dt="2022-03-13T15:33:00.876" v="2381" actId="1076"/>
          <ac:spMkLst>
            <pc:docMk/>
            <pc:sldMk cId="3365650311" sldId="321"/>
            <ac:spMk id="174" creationId="{D84D8AF9-391C-E046-9BE0-1AA320198015}"/>
          </ac:spMkLst>
        </pc:spChg>
        <pc:spChg chg="mod">
          <ac:chgData name="Yannik Wodarczak" userId="d1ec489c-0925-446f-beeb-c50445db38dd" providerId="ADAL" clId="{237416AD-F5F6-4416-871F-91AFCFFF41E1}" dt="2022-03-13T15:31:21.888" v="2354" actId="1076"/>
          <ac:spMkLst>
            <pc:docMk/>
            <pc:sldMk cId="3365650311" sldId="321"/>
            <ac:spMk id="181" creationId="{A8E93E4E-0FB6-0E48-990E-E1BD18E67D11}"/>
          </ac:spMkLst>
        </pc:spChg>
        <pc:spChg chg="mod">
          <ac:chgData name="Yannik Wodarczak" userId="d1ec489c-0925-446f-beeb-c50445db38dd" providerId="ADAL" clId="{237416AD-F5F6-4416-871F-91AFCFFF41E1}" dt="2022-03-13T15:25:38.812" v="2286" actId="14100"/>
          <ac:spMkLst>
            <pc:docMk/>
            <pc:sldMk cId="3365650311" sldId="321"/>
            <ac:spMk id="184" creationId="{94E4FB6E-6203-7546-AF73-F8083B220611}"/>
          </ac:spMkLst>
        </pc:spChg>
        <pc:spChg chg="mod">
          <ac:chgData name="Yannik Wodarczak" userId="d1ec489c-0925-446f-beeb-c50445db38dd" providerId="ADAL" clId="{237416AD-F5F6-4416-871F-91AFCFFF41E1}" dt="2022-03-13T15:25:43.728" v="2287" actId="14100"/>
          <ac:spMkLst>
            <pc:docMk/>
            <pc:sldMk cId="3365650311" sldId="321"/>
            <ac:spMk id="185" creationId="{460959C4-A56D-7B48-B750-8EB34C217372}"/>
          </ac:spMkLst>
        </pc:spChg>
        <pc:spChg chg="mod">
          <ac:chgData name="Yannik Wodarczak" userId="d1ec489c-0925-446f-beeb-c50445db38dd" providerId="ADAL" clId="{237416AD-F5F6-4416-871F-91AFCFFF41E1}" dt="2022-03-13T15:25:55.723" v="2289" actId="1076"/>
          <ac:spMkLst>
            <pc:docMk/>
            <pc:sldMk cId="3365650311" sldId="321"/>
            <ac:spMk id="191" creationId="{A866F08D-9F5F-334D-8BE6-0125450CD772}"/>
          </ac:spMkLst>
        </pc:spChg>
        <pc:spChg chg="mod">
          <ac:chgData name="Yannik Wodarczak" userId="d1ec489c-0925-446f-beeb-c50445db38dd" providerId="ADAL" clId="{237416AD-F5F6-4416-871F-91AFCFFF41E1}" dt="2022-03-13T12:26:53.881" v="1643"/>
          <ac:spMkLst>
            <pc:docMk/>
            <pc:sldMk cId="3365650311" sldId="321"/>
            <ac:spMk id="198" creationId="{A32D8E0F-A9F7-AE41-9790-02F3CE23483F}"/>
          </ac:spMkLst>
        </pc:spChg>
        <pc:spChg chg="mod">
          <ac:chgData name="Yannik Wodarczak" userId="d1ec489c-0925-446f-beeb-c50445db38dd" providerId="ADAL" clId="{237416AD-F5F6-4416-871F-91AFCFFF41E1}" dt="2022-03-13T12:26:26.992" v="1607" actId="20577"/>
          <ac:spMkLst>
            <pc:docMk/>
            <pc:sldMk cId="3365650311" sldId="321"/>
            <ac:spMk id="210" creationId="{64F4E2BA-5EC7-BE48-979D-328344BC642C}"/>
          </ac:spMkLst>
        </pc:spChg>
        <pc:spChg chg="mod">
          <ac:chgData name="Yannik Wodarczak" userId="d1ec489c-0925-446f-beeb-c50445db38dd" providerId="ADAL" clId="{237416AD-F5F6-4416-871F-91AFCFFF41E1}" dt="2022-03-13T15:33:13.787" v="2384" actId="14100"/>
          <ac:spMkLst>
            <pc:docMk/>
            <pc:sldMk cId="3365650311" sldId="321"/>
            <ac:spMk id="220" creationId="{CBB369B8-6F2B-674C-989E-42752F5F06F1}"/>
          </ac:spMkLst>
        </pc:spChg>
        <pc:spChg chg="del mod">
          <ac:chgData name="Yannik Wodarczak" userId="d1ec489c-0925-446f-beeb-c50445db38dd" providerId="ADAL" clId="{237416AD-F5F6-4416-871F-91AFCFFF41E1}" dt="2022-03-13T15:34:42.767" v="2404" actId="14100"/>
          <ac:spMkLst>
            <pc:docMk/>
            <pc:sldMk cId="3365650311" sldId="321"/>
            <ac:spMk id="221" creationId="{DAD731D1-4193-7D4A-B912-E08DB73E6323}"/>
          </ac:spMkLst>
        </pc:spChg>
        <pc:spChg chg="mod">
          <ac:chgData name="Yannik Wodarczak" userId="d1ec489c-0925-446f-beeb-c50445db38dd" providerId="ADAL" clId="{237416AD-F5F6-4416-871F-91AFCFFF41E1}" dt="2022-03-13T12:27:02.331" v="1644"/>
          <ac:spMkLst>
            <pc:docMk/>
            <pc:sldMk cId="3365650311" sldId="321"/>
            <ac:spMk id="222" creationId="{49618668-BDC6-454A-B78D-6852FF81D048}"/>
          </ac:spMkLst>
        </pc:spChg>
        <pc:spChg chg="del mod">
          <ac:chgData name="Yannik Wodarczak" userId="d1ec489c-0925-446f-beeb-c50445db38dd" providerId="ADAL" clId="{237416AD-F5F6-4416-871F-91AFCFFF41E1}" dt="2022-03-13T15:35:37.885" v="2415" actId="1076"/>
          <ac:spMkLst>
            <pc:docMk/>
            <pc:sldMk cId="3365650311" sldId="321"/>
            <ac:spMk id="226" creationId="{93F6956D-E81B-0348-A8F9-C45E48F2DA77}"/>
          </ac:spMkLst>
        </pc:spChg>
        <pc:spChg chg="mod">
          <ac:chgData name="Yannik Wodarczak" userId="d1ec489c-0925-446f-beeb-c50445db38dd" providerId="ADAL" clId="{237416AD-F5F6-4416-871F-91AFCFFF41E1}" dt="2022-03-13T15:33:18.078" v="2385" actId="1076"/>
          <ac:spMkLst>
            <pc:docMk/>
            <pc:sldMk cId="3365650311" sldId="321"/>
            <ac:spMk id="227" creationId="{9BE24908-0A6C-F44E-BBED-4D579EFFDD21}"/>
          </ac:spMkLst>
        </pc:spChg>
        <pc:spChg chg="mod">
          <ac:chgData name="Yannik Wodarczak" userId="d1ec489c-0925-446f-beeb-c50445db38dd" providerId="ADAL" clId="{237416AD-F5F6-4416-871F-91AFCFFF41E1}" dt="2022-03-13T15:33:29.129" v="2390" actId="1076"/>
          <ac:spMkLst>
            <pc:docMk/>
            <pc:sldMk cId="3365650311" sldId="321"/>
            <ac:spMk id="228" creationId="{EBBC368E-6BE6-694A-A96F-D6CC9F1D4BF3}"/>
          </ac:spMkLst>
        </pc:spChg>
        <pc:spChg chg="mod">
          <ac:chgData name="Yannik Wodarczak" userId="d1ec489c-0925-446f-beeb-c50445db38dd" providerId="ADAL" clId="{237416AD-F5F6-4416-871F-91AFCFFF41E1}" dt="2022-03-13T15:33:55.903" v="2397" actId="1076"/>
          <ac:spMkLst>
            <pc:docMk/>
            <pc:sldMk cId="3365650311" sldId="321"/>
            <ac:spMk id="229" creationId="{7FC2CFA6-7BD3-2443-9AF9-4E10F61628F1}"/>
          </ac:spMkLst>
        </pc:spChg>
      </pc:sldChg>
      <pc:sldChg chg="addSp modSp mod delCm">
        <pc:chgData name="Yannik Wodarczak" userId="d1ec489c-0925-446f-beeb-c50445db38dd" providerId="ADAL" clId="{237416AD-F5F6-4416-871F-91AFCFFF41E1}" dt="2022-03-13T20:03:23.817" v="3645"/>
        <pc:sldMkLst>
          <pc:docMk/>
          <pc:sldMk cId="1189524617" sldId="322"/>
        </pc:sldMkLst>
        <pc:spChg chg="add mod">
          <ac:chgData name="Yannik Wodarczak" userId="d1ec489c-0925-446f-beeb-c50445db38dd" providerId="ADAL" clId="{237416AD-F5F6-4416-871F-91AFCFFF41E1}" dt="2022-03-13T19:56:11.743" v="3587" actId="1076"/>
          <ac:spMkLst>
            <pc:docMk/>
            <pc:sldMk cId="1189524617" sldId="322"/>
            <ac:spMk id="4" creationId="{9ED12B13-E1E1-403C-AF5F-F39E659773DF}"/>
          </ac:spMkLst>
        </pc:spChg>
        <pc:spChg chg="mod">
          <ac:chgData name="Yannik Wodarczak" userId="d1ec489c-0925-446f-beeb-c50445db38dd" providerId="ADAL" clId="{237416AD-F5F6-4416-871F-91AFCFFF41E1}" dt="2022-03-13T19:44:03.738" v="3326" actId="122"/>
          <ac:spMkLst>
            <pc:docMk/>
            <pc:sldMk cId="1189524617" sldId="322"/>
            <ac:spMk id="55" creationId="{23FA439E-5DE0-C443-91A5-0F85CD5AD7F2}"/>
          </ac:spMkLst>
        </pc:spChg>
        <pc:spChg chg="mod">
          <ac:chgData name="Yannik Wodarczak" userId="d1ec489c-0925-446f-beeb-c50445db38dd" providerId="ADAL" clId="{237416AD-F5F6-4416-871F-91AFCFFF41E1}" dt="2022-03-13T19:56:23.145" v="3594" actId="20577"/>
          <ac:spMkLst>
            <pc:docMk/>
            <pc:sldMk cId="1189524617" sldId="322"/>
            <ac:spMk id="62" creationId="{B3E6D322-F097-514C-B1B7-E1E5667E30AA}"/>
          </ac:spMkLst>
        </pc:spChg>
        <pc:spChg chg="mod">
          <ac:chgData name="Yannik Wodarczak" userId="d1ec489c-0925-446f-beeb-c50445db38dd" providerId="ADAL" clId="{237416AD-F5F6-4416-871F-91AFCFFF41E1}" dt="2022-03-13T20:01:50.274" v="3644" actId="1076"/>
          <ac:spMkLst>
            <pc:docMk/>
            <pc:sldMk cId="1189524617" sldId="322"/>
            <ac:spMk id="63" creationId="{867820A5-7835-BA48-8642-C575D401C08C}"/>
          </ac:spMkLst>
        </pc:spChg>
        <pc:spChg chg="mod">
          <ac:chgData name="Yannik Wodarczak" userId="d1ec489c-0925-446f-beeb-c50445db38dd" providerId="ADAL" clId="{237416AD-F5F6-4416-871F-91AFCFFF41E1}" dt="2022-03-13T20:01:19.363" v="3634" actId="5793"/>
          <ac:spMkLst>
            <pc:docMk/>
            <pc:sldMk cId="1189524617" sldId="322"/>
            <ac:spMk id="64" creationId="{79A9DEEA-30BD-2841-9403-638853F74A99}"/>
          </ac:spMkLst>
        </pc:spChg>
      </pc:sldChg>
      <pc:sldChg chg="addSp delSp modSp mod">
        <pc:chgData name="Yannik Wodarczak" userId="d1ec489c-0925-446f-beeb-c50445db38dd" providerId="ADAL" clId="{237416AD-F5F6-4416-871F-91AFCFFF41E1}" dt="2022-03-13T20:32:05.606" v="3753" actId="14861"/>
        <pc:sldMkLst>
          <pc:docMk/>
          <pc:sldMk cId="1842049511" sldId="323"/>
        </pc:sldMkLst>
        <pc:spChg chg="mod ord">
          <ac:chgData name="Yannik Wodarczak" userId="d1ec489c-0925-446f-beeb-c50445db38dd" providerId="ADAL" clId="{237416AD-F5F6-4416-871F-91AFCFFF41E1}" dt="2022-03-13T20:06:42.620" v="3670" actId="167"/>
          <ac:spMkLst>
            <pc:docMk/>
            <pc:sldMk cId="1842049511" sldId="323"/>
            <ac:spMk id="5" creationId="{A8F30C0D-89FE-CE43-BD5E-B4071FFD0E7C}"/>
          </ac:spMkLst>
        </pc:spChg>
        <pc:spChg chg="mod">
          <ac:chgData name="Yannik Wodarczak" userId="d1ec489c-0925-446f-beeb-c50445db38dd" providerId="ADAL" clId="{237416AD-F5F6-4416-871F-91AFCFFF41E1}" dt="2022-03-13T20:03:48.102" v="3647" actId="1076"/>
          <ac:spMkLst>
            <pc:docMk/>
            <pc:sldMk cId="1842049511" sldId="323"/>
            <ac:spMk id="7" creationId="{7DB9F9DB-9476-BC45-9BDC-DCC8503383FC}"/>
          </ac:spMkLst>
        </pc:spChg>
        <pc:spChg chg="mod">
          <ac:chgData name="Yannik Wodarczak" userId="d1ec489c-0925-446f-beeb-c50445db38dd" providerId="ADAL" clId="{237416AD-F5F6-4416-871F-91AFCFFF41E1}" dt="2022-03-13T20:03:41.443" v="3646" actId="1076"/>
          <ac:spMkLst>
            <pc:docMk/>
            <pc:sldMk cId="1842049511" sldId="323"/>
            <ac:spMk id="8" creationId="{C7A90771-06D7-B148-A5B1-98FB9D04E240}"/>
          </ac:spMkLst>
        </pc:spChg>
        <pc:spChg chg="del">
          <ac:chgData name="Yannik Wodarczak" userId="d1ec489c-0925-446f-beeb-c50445db38dd" providerId="ADAL" clId="{237416AD-F5F6-4416-871F-91AFCFFF41E1}" dt="2022-03-13T20:05:31.022" v="3658" actId="478"/>
          <ac:spMkLst>
            <pc:docMk/>
            <pc:sldMk cId="1842049511" sldId="323"/>
            <ac:spMk id="18" creationId="{A3A0EAF2-9D6E-C546-BA31-CD0C55613B58}"/>
          </ac:spMkLst>
        </pc:spChg>
        <pc:spChg chg="del">
          <ac:chgData name="Yannik Wodarczak" userId="d1ec489c-0925-446f-beeb-c50445db38dd" providerId="ADAL" clId="{237416AD-F5F6-4416-871F-91AFCFFF41E1}" dt="2022-03-13T20:05:32.434" v="3659" actId="478"/>
          <ac:spMkLst>
            <pc:docMk/>
            <pc:sldMk cId="1842049511" sldId="323"/>
            <ac:spMk id="19" creationId="{FBA8CD88-0342-6B46-9F01-1AF76765203E}"/>
          </ac:spMkLst>
        </pc:spChg>
        <pc:spChg chg="mod">
          <ac:chgData name="Yannik Wodarczak" userId="d1ec489c-0925-446f-beeb-c50445db38dd" providerId="ADAL" clId="{237416AD-F5F6-4416-871F-91AFCFFF41E1}" dt="2022-03-13T19:14:17.223" v="3126" actId="20577"/>
          <ac:spMkLst>
            <pc:docMk/>
            <pc:sldMk cId="1842049511" sldId="323"/>
            <ac:spMk id="27" creationId="{20FF41BA-116A-7047-8039-E80DDF8BF95E}"/>
          </ac:spMkLst>
        </pc:spChg>
        <pc:spChg chg="mod">
          <ac:chgData name="Yannik Wodarczak" userId="d1ec489c-0925-446f-beeb-c50445db38dd" providerId="ADAL" clId="{237416AD-F5F6-4416-871F-91AFCFFF41E1}" dt="2022-03-13T19:14:58.405" v="3172" actId="20577"/>
          <ac:spMkLst>
            <pc:docMk/>
            <pc:sldMk cId="1842049511" sldId="323"/>
            <ac:spMk id="29" creationId="{6D9C668A-3699-BA42-BDB7-3E3769F3D5C2}"/>
          </ac:spMkLst>
        </pc:spChg>
        <pc:spChg chg="mod">
          <ac:chgData name="Yannik Wodarczak" userId="d1ec489c-0925-446f-beeb-c50445db38dd" providerId="ADAL" clId="{237416AD-F5F6-4416-871F-91AFCFFF41E1}" dt="2022-03-13T20:03:41.443" v="3646" actId="1076"/>
          <ac:spMkLst>
            <pc:docMk/>
            <pc:sldMk cId="1842049511" sldId="323"/>
            <ac:spMk id="30" creationId="{43587425-34DC-624B-9F1C-9BB5F449ED89}"/>
          </ac:spMkLst>
        </pc:spChg>
        <pc:spChg chg="mod">
          <ac:chgData name="Yannik Wodarczak" userId="d1ec489c-0925-446f-beeb-c50445db38dd" providerId="ADAL" clId="{237416AD-F5F6-4416-871F-91AFCFFF41E1}" dt="2022-03-13T20:03:48.102" v="3647" actId="1076"/>
          <ac:spMkLst>
            <pc:docMk/>
            <pc:sldMk cId="1842049511" sldId="323"/>
            <ac:spMk id="31" creationId="{26965075-D8CF-3A45-9A36-EC4DBA44FD98}"/>
          </ac:spMkLst>
        </pc:spChg>
        <pc:spChg chg="mod">
          <ac:chgData name="Yannik Wodarczak" userId="d1ec489c-0925-446f-beeb-c50445db38dd" providerId="ADAL" clId="{237416AD-F5F6-4416-871F-91AFCFFF41E1}" dt="2022-03-13T20:03:57.837" v="3648" actId="1076"/>
          <ac:spMkLst>
            <pc:docMk/>
            <pc:sldMk cId="1842049511" sldId="323"/>
            <ac:spMk id="32" creationId="{517DFC80-EAC6-2749-A6E2-4EB9028C21F7}"/>
          </ac:spMkLst>
        </pc:spChg>
        <pc:spChg chg="add mod">
          <ac:chgData name="Yannik Wodarczak" userId="d1ec489c-0925-446f-beeb-c50445db38dd" providerId="ADAL" clId="{237416AD-F5F6-4416-871F-91AFCFFF41E1}" dt="2022-03-13T20:05:28.545" v="3657"/>
          <ac:spMkLst>
            <pc:docMk/>
            <pc:sldMk cId="1842049511" sldId="323"/>
            <ac:spMk id="39" creationId="{E6F5BD71-0D96-49DC-8EAC-63B625D5349B}"/>
          </ac:spMkLst>
        </pc:spChg>
        <pc:spChg chg="add mod">
          <ac:chgData name="Yannik Wodarczak" userId="d1ec489c-0925-446f-beeb-c50445db38dd" providerId="ADAL" clId="{237416AD-F5F6-4416-871F-91AFCFFF41E1}" dt="2022-03-13T20:05:28.545" v="3657"/>
          <ac:spMkLst>
            <pc:docMk/>
            <pc:sldMk cId="1842049511" sldId="323"/>
            <ac:spMk id="40" creationId="{D48260AA-3D53-4D59-B367-7A45F65D5A61}"/>
          </ac:spMkLst>
        </pc:spChg>
        <pc:spChg chg="add mod ord">
          <ac:chgData name="Yannik Wodarczak" userId="d1ec489c-0925-446f-beeb-c50445db38dd" providerId="ADAL" clId="{237416AD-F5F6-4416-871F-91AFCFFF41E1}" dt="2022-03-13T20:08:20.360" v="3687" actId="692"/>
          <ac:spMkLst>
            <pc:docMk/>
            <pc:sldMk cId="1842049511" sldId="323"/>
            <ac:spMk id="41" creationId="{5D26C757-9DC9-4AF3-A158-336FC446D5DE}"/>
          </ac:spMkLst>
        </pc:spChg>
        <pc:picChg chg="mod">
          <ac:chgData name="Yannik Wodarczak" userId="d1ec489c-0925-446f-beeb-c50445db38dd" providerId="ADAL" clId="{237416AD-F5F6-4416-871F-91AFCFFF41E1}" dt="2022-03-13T20:04:38.736" v="3652" actId="692"/>
          <ac:picMkLst>
            <pc:docMk/>
            <pc:sldMk cId="1842049511" sldId="323"/>
            <ac:picMk id="21" creationId="{E0F19A98-BA27-4DCB-9FB3-178B54EF0A6A}"/>
          </ac:picMkLst>
        </pc:picChg>
        <pc:picChg chg="mod ord">
          <ac:chgData name="Yannik Wodarczak" userId="d1ec489c-0925-446f-beeb-c50445db38dd" providerId="ADAL" clId="{237416AD-F5F6-4416-871F-91AFCFFF41E1}" dt="2022-03-13T20:32:05.606" v="3753" actId="14861"/>
          <ac:picMkLst>
            <pc:docMk/>
            <pc:sldMk cId="1842049511" sldId="323"/>
            <ac:picMk id="22" creationId="{7A636466-2AD5-4A72-B966-389B952DDE28}"/>
          </ac:picMkLst>
        </pc:picChg>
      </pc:sldChg>
      <pc:sldChg chg="addSp delSp modSp mod modAnim">
        <pc:chgData name="Yannik Wodarczak" userId="d1ec489c-0925-446f-beeb-c50445db38dd" providerId="ADAL" clId="{237416AD-F5F6-4416-871F-91AFCFFF41E1}" dt="2022-03-14T09:48:07.439" v="4516" actId="167"/>
        <pc:sldMkLst>
          <pc:docMk/>
          <pc:sldMk cId="1988788751" sldId="332"/>
        </pc:sldMkLst>
        <pc:spChg chg="add del mod">
          <ac:chgData name="Yannik Wodarczak" userId="d1ec489c-0925-446f-beeb-c50445db38dd" providerId="ADAL" clId="{237416AD-F5F6-4416-871F-91AFCFFF41E1}" dt="2022-03-14T09:41:28.899" v="4256" actId="1076"/>
          <ac:spMkLst>
            <pc:docMk/>
            <pc:sldMk cId="1988788751" sldId="332"/>
            <ac:spMk id="4" creationId="{823098C4-69DC-0C41-B6B1-F8033094ECBC}"/>
          </ac:spMkLst>
        </pc:spChg>
        <pc:spChg chg="mod">
          <ac:chgData name="Yannik Wodarczak" userId="d1ec489c-0925-446f-beeb-c50445db38dd" providerId="ADAL" clId="{237416AD-F5F6-4416-871F-91AFCFFF41E1}" dt="2022-03-13T10:09:04.896" v="7" actId="692"/>
          <ac:spMkLst>
            <pc:docMk/>
            <pc:sldMk cId="1988788751" sldId="332"/>
            <ac:spMk id="9" creationId="{D9353843-E6A0-4330-B1C7-CA19CE85E3DB}"/>
          </ac:spMkLst>
        </pc:spChg>
        <pc:spChg chg="add del mod">
          <ac:chgData name="Yannik Wodarczak" userId="d1ec489c-0925-446f-beeb-c50445db38dd" providerId="ADAL" clId="{237416AD-F5F6-4416-871F-91AFCFFF41E1}" dt="2022-03-14T09:41:22.825" v="4255"/>
          <ac:spMkLst>
            <pc:docMk/>
            <pc:sldMk cId="1988788751" sldId="332"/>
            <ac:spMk id="16" creationId="{A3BE16F6-8208-442A-8BE1-EE37C653541F}"/>
          </ac:spMkLst>
        </pc:spChg>
        <pc:spChg chg="add del mod">
          <ac:chgData name="Yannik Wodarczak" userId="d1ec489c-0925-446f-beeb-c50445db38dd" providerId="ADAL" clId="{237416AD-F5F6-4416-871F-91AFCFFF41E1}" dt="2022-03-14T09:41:22.825" v="4255"/>
          <ac:spMkLst>
            <pc:docMk/>
            <pc:sldMk cId="1988788751" sldId="332"/>
            <ac:spMk id="17" creationId="{CC166524-D517-47B9-9DE9-4016474AA384}"/>
          </ac:spMkLst>
        </pc:spChg>
        <pc:spChg chg="add del mod">
          <ac:chgData name="Yannik Wodarczak" userId="d1ec489c-0925-446f-beeb-c50445db38dd" providerId="ADAL" clId="{237416AD-F5F6-4416-871F-91AFCFFF41E1}" dt="2022-03-14T09:41:22.825" v="4255"/>
          <ac:spMkLst>
            <pc:docMk/>
            <pc:sldMk cId="1988788751" sldId="332"/>
            <ac:spMk id="18" creationId="{5DF08ABD-121E-4ECD-BC3F-B85C0B3D76B5}"/>
          </ac:spMkLst>
        </pc:spChg>
        <pc:spChg chg="add mod ord">
          <ac:chgData name="Yannik Wodarczak" userId="d1ec489c-0925-446f-beeb-c50445db38dd" providerId="ADAL" clId="{237416AD-F5F6-4416-871F-91AFCFFF41E1}" dt="2022-03-14T09:48:07.439" v="4516" actId="167"/>
          <ac:spMkLst>
            <pc:docMk/>
            <pc:sldMk cId="1988788751" sldId="332"/>
            <ac:spMk id="19" creationId="{6D2D96EA-A2A8-4091-A749-D063DEB9DFE0}"/>
          </ac:spMkLst>
        </pc:spChg>
        <pc:spChg chg="add mod">
          <ac:chgData name="Yannik Wodarczak" userId="d1ec489c-0925-446f-beeb-c50445db38dd" providerId="ADAL" clId="{237416AD-F5F6-4416-871F-91AFCFFF41E1}" dt="2022-03-14T09:41:30.124" v="4257"/>
          <ac:spMkLst>
            <pc:docMk/>
            <pc:sldMk cId="1988788751" sldId="332"/>
            <ac:spMk id="20" creationId="{BEDD5B91-9804-4483-9D82-BE20B08988F5}"/>
          </ac:spMkLst>
        </pc:spChg>
        <pc:spChg chg="add mod">
          <ac:chgData name="Yannik Wodarczak" userId="d1ec489c-0925-446f-beeb-c50445db38dd" providerId="ADAL" clId="{237416AD-F5F6-4416-871F-91AFCFFF41E1}" dt="2022-03-14T09:41:35.850" v="4271" actId="20577"/>
          <ac:spMkLst>
            <pc:docMk/>
            <pc:sldMk cId="1988788751" sldId="332"/>
            <ac:spMk id="21" creationId="{8D55C94B-1AC7-46ED-AFC3-5736CAF701EA}"/>
          </ac:spMkLst>
        </pc:spChg>
        <pc:spChg chg="mod">
          <ac:chgData name="Yannik Wodarczak" userId="d1ec489c-0925-446f-beeb-c50445db38dd" providerId="ADAL" clId="{237416AD-F5F6-4416-871F-91AFCFFF41E1}" dt="2022-03-13T10:09:00.715" v="6" actId="692"/>
          <ac:spMkLst>
            <pc:docMk/>
            <pc:sldMk cId="1988788751" sldId="332"/>
            <ac:spMk id="30" creationId="{14DED7EB-89B4-4A4C-A81D-EE70510CF99F}"/>
          </ac:spMkLst>
        </pc:spChg>
        <pc:spChg chg="mod ord">
          <ac:chgData name="Yannik Wodarczak" userId="d1ec489c-0925-446f-beeb-c50445db38dd" providerId="ADAL" clId="{237416AD-F5F6-4416-871F-91AFCFFF41E1}" dt="2022-03-14T09:48:00.452" v="4515" actId="166"/>
          <ac:spMkLst>
            <pc:docMk/>
            <pc:sldMk cId="1988788751" sldId="332"/>
            <ac:spMk id="31" creationId="{3BD6EEA0-2E3B-4443-9251-0045BFC9DD53}"/>
          </ac:spMkLst>
        </pc:spChg>
        <pc:spChg chg="mod">
          <ac:chgData name="Yannik Wodarczak" userId="d1ec489c-0925-446f-beeb-c50445db38dd" providerId="ADAL" clId="{237416AD-F5F6-4416-871F-91AFCFFF41E1}" dt="2022-03-13T10:09:08.088" v="8" actId="692"/>
          <ac:spMkLst>
            <pc:docMk/>
            <pc:sldMk cId="1988788751" sldId="332"/>
            <ac:spMk id="33" creationId="{D469AE4B-8C78-4A18-8F03-4C64E2118F2A}"/>
          </ac:spMkLst>
        </pc:spChg>
        <pc:spChg chg="mod">
          <ac:chgData name="Yannik Wodarczak" userId="d1ec489c-0925-446f-beeb-c50445db38dd" providerId="ADAL" clId="{237416AD-F5F6-4416-871F-91AFCFFF41E1}" dt="2022-03-14T09:41:28.899" v="4256" actId="1076"/>
          <ac:spMkLst>
            <pc:docMk/>
            <pc:sldMk cId="1988788751" sldId="332"/>
            <ac:spMk id="52" creationId="{32540A51-ED34-4168-A136-3D94F42E2251}"/>
          </ac:spMkLst>
        </pc:spChg>
      </pc:sldChg>
      <pc:sldChg chg="addSp delSp modSp mod modAnim">
        <pc:chgData name="Yannik Wodarczak" userId="d1ec489c-0925-446f-beeb-c50445db38dd" providerId="ADAL" clId="{237416AD-F5F6-4416-871F-91AFCFFF41E1}" dt="2022-03-14T09:42:31.818" v="4287" actId="20577"/>
        <pc:sldMkLst>
          <pc:docMk/>
          <pc:sldMk cId="4039878851" sldId="333"/>
        </pc:sldMkLst>
        <pc:spChg chg="mod">
          <ac:chgData name="Yannik Wodarczak" userId="d1ec489c-0925-446f-beeb-c50445db38dd" providerId="ADAL" clId="{237416AD-F5F6-4416-871F-91AFCFFF41E1}" dt="2022-03-13T14:18:27.883" v="2114" actId="164"/>
          <ac:spMkLst>
            <pc:docMk/>
            <pc:sldMk cId="4039878851" sldId="333"/>
            <ac:spMk id="2" creationId="{72D2DD89-127D-E84B-89F8-7C3312ECD9F9}"/>
          </ac:spMkLst>
        </pc:spChg>
        <pc:spChg chg="mod">
          <ac:chgData name="Yannik Wodarczak" userId="d1ec489c-0925-446f-beeb-c50445db38dd" providerId="ADAL" clId="{237416AD-F5F6-4416-871F-91AFCFFF41E1}" dt="2022-03-13T14:17:30.934" v="2101" actId="164"/>
          <ac:spMkLst>
            <pc:docMk/>
            <pc:sldMk cId="4039878851" sldId="333"/>
            <ac:spMk id="3" creationId="{6DD12B9F-A285-F848-BD87-D846F5934B64}"/>
          </ac:spMkLst>
        </pc:spChg>
        <pc:spChg chg="del">
          <ac:chgData name="Yannik Wodarczak" userId="d1ec489c-0925-446f-beeb-c50445db38dd" providerId="ADAL" clId="{237416AD-F5F6-4416-871F-91AFCFFF41E1}" dt="2022-03-14T09:42:02.485" v="4285" actId="478"/>
          <ac:spMkLst>
            <pc:docMk/>
            <pc:sldMk cId="4039878851" sldId="333"/>
            <ac:spMk id="4" creationId="{823098C4-69DC-0C41-B6B1-F8033094ECBC}"/>
          </ac:spMkLst>
        </pc:spChg>
        <pc:spChg chg="mod">
          <ac:chgData name="Yannik Wodarczak" userId="d1ec489c-0925-446f-beeb-c50445db38dd" providerId="ADAL" clId="{237416AD-F5F6-4416-871F-91AFCFFF41E1}" dt="2022-03-13T10:09:43.014" v="9" actId="207"/>
          <ac:spMkLst>
            <pc:docMk/>
            <pc:sldMk cId="4039878851" sldId="333"/>
            <ac:spMk id="7" creationId="{CFF44EE3-624A-9A4E-9CDF-23CEF5056D25}"/>
          </ac:spMkLst>
        </pc:spChg>
        <pc:spChg chg="add mod">
          <ac:chgData name="Yannik Wodarczak" userId="d1ec489c-0925-446f-beeb-c50445db38dd" providerId="ADAL" clId="{237416AD-F5F6-4416-871F-91AFCFFF41E1}" dt="2022-03-13T14:17:21.622" v="2100" actId="164"/>
          <ac:spMkLst>
            <pc:docMk/>
            <pc:sldMk cId="4039878851" sldId="333"/>
            <ac:spMk id="24" creationId="{9A34522E-E845-4382-8C3A-3AD7111CBB02}"/>
          </ac:spMkLst>
        </pc:spChg>
        <pc:spChg chg="del mod topLvl">
          <ac:chgData name="Yannik Wodarczak" userId="d1ec489c-0925-446f-beeb-c50445db38dd" providerId="ADAL" clId="{237416AD-F5F6-4416-871F-91AFCFFF41E1}" dt="2022-03-13T14:16:03.556" v="2051" actId="478"/>
          <ac:spMkLst>
            <pc:docMk/>
            <pc:sldMk cId="4039878851" sldId="333"/>
            <ac:spMk id="30" creationId="{AB78106C-9DE8-48CB-ACE5-B06BA5F0C0E7}"/>
          </ac:spMkLst>
        </pc:spChg>
        <pc:spChg chg="mod topLvl">
          <ac:chgData name="Yannik Wodarczak" userId="d1ec489c-0925-446f-beeb-c50445db38dd" providerId="ADAL" clId="{237416AD-F5F6-4416-871F-91AFCFFF41E1}" dt="2022-03-13T14:17:21.622" v="2100" actId="164"/>
          <ac:spMkLst>
            <pc:docMk/>
            <pc:sldMk cId="4039878851" sldId="333"/>
            <ac:spMk id="32" creationId="{876ADA8F-FDBE-4D07-A73F-9C155BB66A1A}"/>
          </ac:spMkLst>
        </pc:spChg>
        <pc:spChg chg="add mod">
          <ac:chgData name="Yannik Wodarczak" userId="d1ec489c-0925-446f-beeb-c50445db38dd" providerId="ADAL" clId="{237416AD-F5F6-4416-871F-91AFCFFF41E1}" dt="2022-03-14T09:42:31.818" v="4287" actId="20577"/>
          <ac:spMkLst>
            <pc:docMk/>
            <pc:sldMk cId="4039878851" sldId="333"/>
            <ac:spMk id="33" creationId="{FE7B3053-8ACE-421B-A0B8-1C4AF09B999C}"/>
          </ac:spMkLst>
        </pc:spChg>
        <pc:spChg chg="add mod">
          <ac:chgData name="Yannik Wodarczak" userId="d1ec489c-0925-446f-beeb-c50445db38dd" providerId="ADAL" clId="{237416AD-F5F6-4416-871F-91AFCFFF41E1}" dt="2022-03-13T14:17:21.622" v="2100" actId="164"/>
          <ac:spMkLst>
            <pc:docMk/>
            <pc:sldMk cId="4039878851" sldId="333"/>
            <ac:spMk id="34" creationId="{E9729A0B-911E-4E49-940A-5EE58CCC3A65}"/>
          </ac:spMkLst>
        </pc:spChg>
        <pc:spChg chg="add mod">
          <ac:chgData name="Yannik Wodarczak" userId="d1ec489c-0925-446f-beeb-c50445db38dd" providerId="ADAL" clId="{237416AD-F5F6-4416-871F-91AFCFFF41E1}" dt="2022-03-14T09:42:03.922" v="4286"/>
          <ac:spMkLst>
            <pc:docMk/>
            <pc:sldMk cId="4039878851" sldId="333"/>
            <ac:spMk id="47" creationId="{6D9E5316-6AD9-4553-9DDF-D33C8B42D551}"/>
          </ac:spMkLst>
        </pc:spChg>
        <pc:spChg chg="mod">
          <ac:chgData name="Yannik Wodarczak" userId="d1ec489c-0925-446f-beeb-c50445db38dd" providerId="ADAL" clId="{237416AD-F5F6-4416-871F-91AFCFFF41E1}" dt="2022-03-13T14:17:41.418" v="2102" actId="164"/>
          <ac:spMkLst>
            <pc:docMk/>
            <pc:sldMk cId="4039878851" sldId="333"/>
            <ac:spMk id="48" creationId="{FBDC75D0-C77D-FD42-BE16-F10190D66450}"/>
          </ac:spMkLst>
        </pc:spChg>
        <pc:spChg chg="add mod">
          <ac:chgData name="Yannik Wodarczak" userId="d1ec489c-0925-446f-beeb-c50445db38dd" providerId="ADAL" clId="{237416AD-F5F6-4416-871F-91AFCFFF41E1}" dt="2022-03-14T09:42:03.922" v="4286"/>
          <ac:spMkLst>
            <pc:docMk/>
            <pc:sldMk cId="4039878851" sldId="333"/>
            <ac:spMk id="49" creationId="{BDC83167-46D0-4118-91BB-820AF3E5106D}"/>
          </ac:spMkLst>
        </pc:spChg>
        <pc:spChg chg="del">
          <ac:chgData name="Yannik Wodarczak" userId="d1ec489c-0925-446f-beeb-c50445db38dd" providerId="ADAL" clId="{237416AD-F5F6-4416-871F-91AFCFFF41E1}" dt="2022-03-14T09:42:02.485" v="4285" actId="478"/>
          <ac:spMkLst>
            <pc:docMk/>
            <pc:sldMk cId="4039878851" sldId="333"/>
            <ac:spMk id="52" creationId="{32540A51-ED34-4168-A136-3D94F42E2251}"/>
          </ac:spMkLst>
        </pc:spChg>
        <pc:grpChg chg="add mod">
          <ac:chgData name="Yannik Wodarczak" userId="d1ec489c-0925-446f-beeb-c50445db38dd" providerId="ADAL" clId="{237416AD-F5F6-4416-871F-91AFCFFF41E1}" dt="2022-03-13T14:17:21.622" v="2100" actId="164"/>
          <ac:grpSpMkLst>
            <pc:docMk/>
            <pc:sldMk cId="4039878851" sldId="333"/>
            <ac:grpSpMk id="5" creationId="{16F761EB-7213-4502-9EF9-7FCDC64BB17A}"/>
          </ac:grpSpMkLst>
        </pc:grpChg>
        <pc:grpChg chg="add mod">
          <ac:chgData name="Yannik Wodarczak" userId="d1ec489c-0925-446f-beeb-c50445db38dd" providerId="ADAL" clId="{237416AD-F5F6-4416-871F-91AFCFFF41E1}" dt="2022-03-13T14:17:30.934" v="2101" actId="164"/>
          <ac:grpSpMkLst>
            <pc:docMk/>
            <pc:sldMk cId="4039878851" sldId="333"/>
            <ac:grpSpMk id="8" creationId="{D762034B-7D61-4624-82E0-9DE69B2DA31B}"/>
          </ac:grpSpMkLst>
        </pc:grpChg>
        <pc:grpChg chg="add mod">
          <ac:chgData name="Yannik Wodarczak" userId="d1ec489c-0925-446f-beeb-c50445db38dd" providerId="ADAL" clId="{237416AD-F5F6-4416-871F-91AFCFFF41E1}" dt="2022-03-13T14:17:41.418" v="2102" actId="164"/>
          <ac:grpSpMkLst>
            <pc:docMk/>
            <pc:sldMk cId="4039878851" sldId="333"/>
            <ac:grpSpMk id="9" creationId="{5B5B96DA-8BDD-4142-BB97-6E4E4711A41C}"/>
          </ac:grpSpMkLst>
        </pc:grpChg>
        <pc:grpChg chg="add mod">
          <ac:chgData name="Yannik Wodarczak" userId="d1ec489c-0925-446f-beeb-c50445db38dd" providerId="ADAL" clId="{237416AD-F5F6-4416-871F-91AFCFFF41E1}" dt="2022-03-13T14:18:27.883" v="2114" actId="164"/>
          <ac:grpSpMkLst>
            <pc:docMk/>
            <pc:sldMk cId="4039878851" sldId="333"/>
            <ac:grpSpMk id="10" creationId="{B1521705-E410-49DF-ADC7-0F3FD85E7D1D}"/>
          </ac:grpSpMkLst>
        </pc:grpChg>
        <pc:grpChg chg="add del mod">
          <ac:chgData name="Yannik Wodarczak" userId="d1ec489c-0925-446f-beeb-c50445db38dd" providerId="ADAL" clId="{237416AD-F5F6-4416-871F-91AFCFFF41E1}" dt="2022-03-13T14:16:00.380" v="2050" actId="165"/>
          <ac:grpSpMkLst>
            <pc:docMk/>
            <pc:sldMk cId="4039878851" sldId="333"/>
            <ac:grpSpMk id="26" creationId="{1CBE4B7B-CF4D-4506-B423-088ED836A0DD}"/>
          </ac:grpSpMkLst>
        </pc:grpChg>
        <pc:grpChg chg="mod">
          <ac:chgData name="Yannik Wodarczak" userId="d1ec489c-0925-446f-beeb-c50445db38dd" providerId="ADAL" clId="{237416AD-F5F6-4416-871F-91AFCFFF41E1}" dt="2022-03-13T14:17:41.418" v="2102" actId="164"/>
          <ac:grpSpMkLst>
            <pc:docMk/>
            <pc:sldMk cId="4039878851" sldId="333"/>
            <ac:grpSpMk id="27" creationId="{4C167CE0-D832-004F-9681-4FFDD65749BD}"/>
          </ac:grpSpMkLst>
        </pc:grpChg>
        <pc:grpChg chg="mod">
          <ac:chgData name="Yannik Wodarczak" userId="d1ec489c-0925-446f-beeb-c50445db38dd" providerId="ADAL" clId="{237416AD-F5F6-4416-871F-91AFCFFF41E1}" dt="2022-03-13T14:18:27.883" v="2114" actId="164"/>
          <ac:grpSpMkLst>
            <pc:docMk/>
            <pc:sldMk cId="4039878851" sldId="333"/>
            <ac:grpSpMk id="28" creationId="{1337D5D1-4B70-6A45-8EBA-4C612C5373EE}"/>
          </ac:grpSpMkLst>
        </pc:grpChg>
        <pc:grpChg chg="mod">
          <ac:chgData name="Yannik Wodarczak" userId="d1ec489c-0925-446f-beeb-c50445db38dd" providerId="ADAL" clId="{237416AD-F5F6-4416-871F-91AFCFFF41E1}" dt="2022-03-13T14:17:30.934" v="2101" actId="164"/>
          <ac:grpSpMkLst>
            <pc:docMk/>
            <pc:sldMk cId="4039878851" sldId="333"/>
            <ac:grpSpMk id="29" creationId="{3E217CDC-566F-2741-A251-B9AC66AABD70}"/>
          </ac:grpSpMkLst>
        </pc:grpChg>
        <pc:grpChg chg="add del mod topLvl">
          <ac:chgData name="Yannik Wodarczak" userId="d1ec489c-0925-446f-beeb-c50445db38dd" providerId="ADAL" clId="{237416AD-F5F6-4416-871F-91AFCFFF41E1}" dt="2022-03-13T14:16:15.448" v="2054" actId="478"/>
          <ac:grpSpMkLst>
            <pc:docMk/>
            <pc:sldMk cId="4039878851" sldId="333"/>
            <ac:grpSpMk id="31" creationId="{E326EEB1-1D9F-410D-BAF2-8F6C4283D650}"/>
          </ac:grpSpMkLst>
        </pc:grpChg>
        <pc:cxnChg chg="add mod">
          <ac:chgData name="Yannik Wodarczak" userId="d1ec489c-0925-446f-beeb-c50445db38dd" providerId="ADAL" clId="{237416AD-F5F6-4416-871F-91AFCFFF41E1}" dt="2022-03-13T14:17:21.622" v="2100" actId="164"/>
          <ac:cxnSpMkLst>
            <pc:docMk/>
            <pc:sldMk cId="4039878851" sldId="333"/>
            <ac:cxnSpMk id="25" creationId="{E82766E1-FAA1-450E-B06E-B315545D2C6F}"/>
          </ac:cxnSpMkLst>
        </pc:cxnChg>
        <pc:cxnChg chg="del mod topLvl">
          <ac:chgData name="Yannik Wodarczak" userId="d1ec489c-0925-446f-beeb-c50445db38dd" providerId="ADAL" clId="{237416AD-F5F6-4416-871F-91AFCFFF41E1}" dt="2022-03-13T14:16:15.448" v="2054" actId="478"/>
          <ac:cxnSpMkLst>
            <pc:docMk/>
            <pc:sldMk cId="4039878851" sldId="333"/>
            <ac:cxnSpMk id="33" creationId="{C8A32714-9953-4775-8646-44F75C7F47B1}"/>
          </ac:cxnSpMkLst>
        </pc:cxnChg>
      </pc:sldChg>
      <pc:sldChg chg="addSp delSp modSp mod modClrScheme chgLayout">
        <pc:chgData name="Yannik Wodarczak" userId="d1ec489c-0925-446f-beeb-c50445db38dd" providerId="ADAL" clId="{237416AD-F5F6-4416-871F-91AFCFFF41E1}" dt="2022-03-14T09:45:37.850" v="4431" actId="166"/>
        <pc:sldMkLst>
          <pc:docMk/>
          <pc:sldMk cId="4162291366" sldId="334"/>
        </pc:sldMkLst>
        <pc:spChg chg="add del mod">
          <ac:chgData name="Yannik Wodarczak" userId="d1ec489c-0925-446f-beeb-c50445db38dd" providerId="ADAL" clId="{237416AD-F5F6-4416-871F-91AFCFFF41E1}" dt="2022-03-13T10:19:18.092" v="58" actId="478"/>
          <ac:spMkLst>
            <pc:docMk/>
            <pc:sldMk cId="4162291366" sldId="334"/>
            <ac:spMk id="4" creationId="{C7B43B74-6E38-4756-A8BF-63B92AE4230D}"/>
          </ac:spMkLst>
        </pc:spChg>
        <pc:spChg chg="del">
          <ac:chgData name="Yannik Wodarczak" userId="d1ec489c-0925-446f-beeb-c50445db38dd" providerId="ADAL" clId="{237416AD-F5F6-4416-871F-91AFCFFF41E1}" dt="2022-03-14T09:45:09.245" v="4405" actId="478"/>
          <ac:spMkLst>
            <pc:docMk/>
            <pc:sldMk cId="4162291366" sldId="334"/>
            <ac:spMk id="5" creationId="{16C00CC0-52F6-4BEF-B8BB-34A09555C8EF}"/>
          </ac:spMkLst>
        </pc:spChg>
        <pc:spChg chg="add del mod">
          <ac:chgData name="Yannik Wodarczak" userId="d1ec489c-0925-446f-beeb-c50445db38dd" providerId="ADAL" clId="{237416AD-F5F6-4416-871F-91AFCFFF41E1}" dt="2022-03-13T10:19:21.141" v="59" actId="478"/>
          <ac:spMkLst>
            <pc:docMk/>
            <pc:sldMk cId="4162291366" sldId="334"/>
            <ac:spMk id="7" creationId="{A88DABC1-22BC-4D26-A8B6-7BF73F83D54D}"/>
          </ac:spMkLst>
        </pc:spChg>
        <pc:spChg chg="add mod">
          <ac:chgData name="Yannik Wodarczak" userId="d1ec489c-0925-446f-beeb-c50445db38dd" providerId="ADAL" clId="{237416AD-F5F6-4416-871F-91AFCFFF41E1}" dt="2022-03-14T09:45:09.678" v="4406"/>
          <ac:spMkLst>
            <pc:docMk/>
            <pc:sldMk cId="4162291366" sldId="334"/>
            <ac:spMk id="7" creationId="{EAE97E57-4309-4AB3-89DE-5FDB30145A8E}"/>
          </ac:spMkLst>
        </pc:spChg>
        <pc:spChg chg="del mod">
          <ac:chgData name="Yannik Wodarczak" userId="d1ec489c-0925-446f-beeb-c50445db38dd" providerId="ADAL" clId="{237416AD-F5F6-4416-871F-91AFCFFF41E1}" dt="2022-03-14T09:45:09.245" v="4405" actId="478"/>
          <ac:spMkLst>
            <pc:docMk/>
            <pc:sldMk cId="4162291366" sldId="334"/>
            <ac:spMk id="8" creationId="{EC692C4C-B556-4773-A757-E247156E040D}"/>
          </ac:spMkLst>
        </pc:spChg>
        <pc:spChg chg="add del mod ord">
          <ac:chgData name="Yannik Wodarczak" userId="d1ec489c-0925-446f-beeb-c50445db38dd" providerId="ADAL" clId="{237416AD-F5F6-4416-871F-91AFCFFF41E1}" dt="2022-03-13T10:19:27.390" v="61" actId="113"/>
          <ac:spMkLst>
            <pc:docMk/>
            <pc:sldMk cId="4162291366" sldId="334"/>
            <ac:spMk id="9" creationId="{F2C892C1-531B-4542-A5DB-A82AB2CE7749}"/>
          </ac:spMkLst>
        </pc:spChg>
        <pc:spChg chg="add mod">
          <ac:chgData name="Yannik Wodarczak" userId="d1ec489c-0925-446f-beeb-c50445db38dd" providerId="ADAL" clId="{237416AD-F5F6-4416-871F-91AFCFFF41E1}" dt="2022-03-14T09:45:09.678" v="4406"/>
          <ac:spMkLst>
            <pc:docMk/>
            <pc:sldMk cId="4162291366" sldId="334"/>
            <ac:spMk id="10" creationId="{5CABC723-DB2F-47ED-A347-42056E55A3E5}"/>
          </ac:spMkLst>
        </pc:spChg>
        <pc:spChg chg="del">
          <ac:chgData name="Yannik Wodarczak" userId="d1ec489c-0925-446f-beeb-c50445db38dd" providerId="ADAL" clId="{237416AD-F5F6-4416-871F-91AFCFFF41E1}" dt="2022-03-14T09:45:09.245" v="4405" actId="478"/>
          <ac:spMkLst>
            <pc:docMk/>
            <pc:sldMk cId="4162291366" sldId="334"/>
            <ac:spMk id="11" creationId="{3981E3F9-8351-4FC7-A8F9-AA057003CC1E}"/>
          </ac:spMkLst>
        </pc:spChg>
        <pc:spChg chg="add mod">
          <ac:chgData name="Yannik Wodarczak" userId="d1ec489c-0925-446f-beeb-c50445db38dd" providerId="ADAL" clId="{237416AD-F5F6-4416-871F-91AFCFFF41E1}" dt="2022-03-14T09:45:09.678" v="4406"/>
          <ac:spMkLst>
            <pc:docMk/>
            <pc:sldMk cId="4162291366" sldId="334"/>
            <ac:spMk id="12" creationId="{3D706AE7-6BC1-49FB-B74E-C2549F685234}"/>
          </ac:spMkLst>
        </pc:spChg>
        <pc:spChg chg="add mod">
          <ac:chgData name="Yannik Wodarczak" userId="d1ec489c-0925-446f-beeb-c50445db38dd" providerId="ADAL" clId="{237416AD-F5F6-4416-871F-91AFCFFF41E1}" dt="2022-03-14T09:45:29.862" v="4430" actId="20577"/>
          <ac:spMkLst>
            <pc:docMk/>
            <pc:sldMk cId="4162291366" sldId="334"/>
            <ac:spMk id="13" creationId="{DAF18CDA-BEAD-4CAE-9EFC-E8AE436B377B}"/>
          </ac:spMkLst>
        </pc:spChg>
        <pc:picChg chg="ord">
          <ac:chgData name="Yannik Wodarczak" userId="d1ec489c-0925-446f-beeb-c50445db38dd" providerId="ADAL" clId="{237416AD-F5F6-4416-871F-91AFCFFF41E1}" dt="2022-03-14T09:45:37.850" v="4431" actId="166"/>
          <ac:picMkLst>
            <pc:docMk/>
            <pc:sldMk cId="4162291366" sldId="334"/>
            <ac:picMk id="3" creationId="{8D897CC8-2F48-4508-B566-7F947F9F5398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6:45.570" v="4463" actId="166"/>
        <pc:sldMkLst>
          <pc:docMk/>
          <pc:sldMk cId="194611792" sldId="335"/>
        </pc:sldMkLst>
        <pc:spChg chg="del">
          <ac:chgData name="Yannik Wodarczak" userId="d1ec489c-0925-446f-beeb-c50445db38dd" providerId="ADAL" clId="{237416AD-F5F6-4416-871F-91AFCFFF41E1}" dt="2022-03-14T09:46:00.620" v="4439" actId="478"/>
          <ac:spMkLst>
            <pc:docMk/>
            <pc:sldMk cId="194611792" sldId="335"/>
            <ac:spMk id="5" creationId="{A97273A5-35EF-421D-A1DE-7FED9542425A}"/>
          </ac:spMkLst>
        </pc:spChg>
        <pc:spChg chg="add mod">
          <ac:chgData name="Yannik Wodarczak" userId="d1ec489c-0925-446f-beeb-c50445db38dd" providerId="ADAL" clId="{237416AD-F5F6-4416-871F-91AFCFFF41E1}" dt="2022-03-14T09:46:00.963" v="4440"/>
          <ac:spMkLst>
            <pc:docMk/>
            <pc:sldMk cId="194611792" sldId="335"/>
            <ac:spMk id="7" creationId="{8F9B20F3-9BE1-4470-B438-4F8A5FBF7FF7}"/>
          </ac:spMkLst>
        </pc:spChg>
        <pc:spChg chg="mod ord">
          <ac:chgData name="Yannik Wodarczak" userId="d1ec489c-0925-446f-beeb-c50445db38dd" providerId="ADAL" clId="{237416AD-F5F6-4416-871F-91AFCFFF41E1}" dt="2022-03-13T10:19:42.472" v="65" actId="113"/>
          <ac:spMkLst>
            <pc:docMk/>
            <pc:sldMk cId="194611792" sldId="335"/>
            <ac:spMk id="8" creationId="{AC0F59F0-41D7-4364-A1BC-BAEBC4982120}"/>
          </ac:spMkLst>
        </pc:spChg>
        <pc:spChg chg="del mod">
          <ac:chgData name="Yannik Wodarczak" userId="d1ec489c-0925-446f-beeb-c50445db38dd" providerId="ADAL" clId="{237416AD-F5F6-4416-871F-91AFCFFF41E1}" dt="2022-03-14T09:46:00.620" v="4439" actId="478"/>
          <ac:spMkLst>
            <pc:docMk/>
            <pc:sldMk cId="194611792" sldId="335"/>
            <ac:spMk id="9" creationId="{E7736148-D40D-4D29-8511-DA4C253ADC8A}"/>
          </ac:spMkLst>
        </pc:spChg>
        <pc:spChg chg="add mod">
          <ac:chgData name="Yannik Wodarczak" userId="d1ec489c-0925-446f-beeb-c50445db38dd" providerId="ADAL" clId="{237416AD-F5F6-4416-871F-91AFCFFF41E1}" dt="2022-03-14T09:46:00.963" v="4440"/>
          <ac:spMkLst>
            <pc:docMk/>
            <pc:sldMk cId="194611792" sldId="335"/>
            <ac:spMk id="10" creationId="{07A89F37-0CB7-4BAB-B8E3-0A38406164AA}"/>
          </ac:spMkLst>
        </pc:spChg>
        <pc:spChg chg="del">
          <ac:chgData name="Yannik Wodarczak" userId="d1ec489c-0925-446f-beeb-c50445db38dd" providerId="ADAL" clId="{237416AD-F5F6-4416-871F-91AFCFFF41E1}" dt="2022-03-14T09:46:00.620" v="4439" actId="478"/>
          <ac:spMkLst>
            <pc:docMk/>
            <pc:sldMk cId="194611792" sldId="335"/>
            <ac:spMk id="11" creationId="{CC13F19A-EF5C-4ECC-9BD5-16B55C3BF384}"/>
          </ac:spMkLst>
        </pc:spChg>
        <pc:spChg chg="add mod">
          <ac:chgData name="Yannik Wodarczak" userId="d1ec489c-0925-446f-beeb-c50445db38dd" providerId="ADAL" clId="{237416AD-F5F6-4416-871F-91AFCFFF41E1}" dt="2022-03-14T09:46:00.963" v="4440"/>
          <ac:spMkLst>
            <pc:docMk/>
            <pc:sldMk cId="194611792" sldId="335"/>
            <ac:spMk id="12" creationId="{21C926DE-F0EB-4DF3-A1D4-F0442ABE8FF2}"/>
          </ac:spMkLst>
        </pc:spChg>
        <pc:spChg chg="add mod">
          <ac:chgData name="Yannik Wodarczak" userId="d1ec489c-0925-446f-beeb-c50445db38dd" providerId="ADAL" clId="{237416AD-F5F6-4416-871F-91AFCFFF41E1}" dt="2022-03-14T09:46:05.091" v="4444" actId="20577"/>
          <ac:spMkLst>
            <pc:docMk/>
            <pc:sldMk cId="194611792" sldId="335"/>
            <ac:spMk id="13" creationId="{ACAF0633-E789-4499-A2E5-39127DBFECFB}"/>
          </ac:spMkLst>
        </pc:spChg>
        <pc:picChg chg="ord">
          <ac:chgData name="Yannik Wodarczak" userId="d1ec489c-0925-446f-beeb-c50445db38dd" providerId="ADAL" clId="{237416AD-F5F6-4416-871F-91AFCFFF41E1}" dt="2022-03-14T09:46:45.570" v="4463" actId="166"/>
          <ac:picMkLst>
            <pc:docMk/>
            <pc:sldMk cId="194611792" sldId="335"/>
            <ac:picMk id="3" creationId="{3439F343-A1AF-421C-ABB9-FF2A46F76E7C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6:42.904" v="4462" actId="166"/>
        <pc:sldMkLst>
          <pc:docMk/>
          <pc:sldMk cId="2516203056" sldId="336"/>
        </pc:sldMkLst>
        <pc:spChg chg="add mod ord">
          <ac:chgData name="Yannik Wodarczak" userId="d1ec489c-0925-446f-beeb-c50445db38dd" providerId="ADAL" clId="{237416AD-F5F6-4416-871F-91AFCFFF41E1}" dt="2022-03-13T15:50:34.867" v="2503" actId="255"/>
          <ac:spMkLst>
            <pc:docMk/>
            <pc:sldMk cId="2516203056" sldId="336"/>
            <ac:spMk id="2" creationId="{5FEE0198-1C01-4932-B5C4-6F763C3EF800}"/>
          </ac:spMkLst>
        </pc:spChg>
        <pc:spChg chg="add del">
          <ac:chgData name="Yannik Wodarczak" userId="d1ec489c-0925-446f-beeb-c50445db38dd" providerId="ADAL" clId="{237416AD-F5F6-4416-871F-91AFCFFF41E1}" dt="2022-03-14T09:46:23.623" v="4449" actId="478"/>
          <ac:spMkLst>
            <pc:docMk/>
            <pc:sldMk cId="2516203056" sldId="336"/>
            <ac:spMk id="5" creationId="{16C00CC0-52F6-4BEF-B8BB-34A09555C8EF}"/>
          </ac:spMkLst>
        </pc:spChg>
        <pc:spChg chg="add del mod">
          <ac:chgData name="Yannik Wodarczak" userId="d1ec489c-0925-446f-beeb-c50445db38dd" providerId="ADAL" clId="{237416AD-F5F6-4416-871F-91AFCFFF41E1}" dt="2022-03-14T09:46:23.890" v="4450"/>
          <ac:spMkLst>
            <pc:docMk/>
            <pc:sldMk cId="2516203056" sldId="336"/>
            <ac:spMk id="7" creationId="{484E6572-4571-49EF-BDC9-A60BCE671DB8}"/>
          </ac:spMkLst>
        </pc:spChg>
        <pc:spChg chg="add del mod">
          <ac:chgData name="Yannik Wodarczak" userId="d1ec489c-0925-446f-beeb-c50445db38dd" providerId="ADAL" clId="{237416AD-F5F6-4416-871F-91AFCFFF41E1}" dt="2022-03-14T09:46:23.623" v="4449" actId="478"/>
          <ac:spMkLst>
            <pc:docMk/>
            <pc:sldMk cId="2516203056" sldId="336"/>
            <ac:spMk id="8" creationId="{EC692C4C-B556-4773-A757-E247156E040D}"/>
          </ac:spMkLst>
        </pc:spChg>
        <pc:spChg chg="add del mod">
          <ac:chgData name="Yannik Wodarczak" userId="d1ec489c-0925-446f-beeb-c50445db38dd" providerId="ADAL" clId="{237416AD-F5F6-4416-871F-91AFCFFF41E1}" dt="2022-03-14T09:46:23.890" v="4450"/>
          <ac:spMkLst>
            <pc:docMk/>
            <pc:sldMk cId="2516203056" sldId="336"/>
            <ac:spMk id="9" creationId="{D1F1F7B3-1744-48E2-AB09-61E675E1EF9B}"/>
          </ac:spMkLst>
        </pc:spChg>
        <pc:spChg chg="add del mod">
          <ac:chgData name="Yannik Wodarczak" userId="d1ec489c-0925-446f-beeb-c50445db38dd" providerId="ADAL" clId="{237416AD-F5F6-4416-871F-91AFCFFF41E1}" dt="2022-03-14T09:46:23.890" v="4450"/>
          <ac:spMkLst>
            <pc:docMk/>
            <pc:sldMk cId="2516203056" sldId="336"/>
            <ac:spMk id="10" creationId="{E63CC792-9901-402A-A893-16134D36EF98}"/>
          </ac:spMkLst>
        </pc:spChg>
        <pc:spChg chg="add del">
          <ac:chgData name="Yannik Wodarczak" userId="d1ec489c-0925-446f-beeb-c50445db38dd" providerId="ADAL" clId="{237416AD-F5F6-4416-871F-91AFCFFF41E1}" dt="2022-03-14T09:46:23.623" v="4449" actId="478"/>
          <ac:spMkLst>
            <pc:docMk/>
            <pc:sldMk cId="2516203056" sldId="336"/>
            <ac:spMk id="11" creationId="{3981E3F9-8351-4FC7-A8F9-AA057003CC1E}"/>
          </ac:spMkLst>
        </pc:spChg>
        <pc:spChg chg="add del mod">
          <ac:chgData name="Yannik Wodarczak" userId="d1ec489c-0925-446f-beeb-c50445db38dd" providerId="ADAL" clId="{237416AD-F5F6-4416-871F-91AFCFFF41E1}" dt="2022-03-14T09:46:28.095" v="4454" actId="6549"/>
          <ac:spMkLst>
            <pc:docMk/>
            <pc:sldMk cId="2516203056" sldId="336"/>
            <ac:spMk id="12" creationId="{ECD4F236-4E6E-4780-A2F3-273A250CF0B5}"/>
          </ac:spMkLst>
        </pc:spChg>
        <pc:picChg chg="ord">
          <ac:chgData name="Yannik Wodarczak" userId="d1ec489c-0925-446f-beeb-c50445db38dd" providerId="ADAL" clId="{237416AD-F5F6-4416-871F-91AFCFFF41E1}" dt="2022-03-14T09:46:42.904" v="4462" actId="166"/>
          <ac:picMkLst>
            <pc:docMk/>
            <pc:sldMk cId="2516203056" sldId="336"/>
            <ac:picMk id="3" creationId="{3C0AE0E0-770D-4813-BCCA-C43CC7777CD3}"/>
          </ac:picMkLst>
        </pc:picChg>
      </pc:sldChg>
      <pc:sldChg chg="addSp delSp modSp mod modClrScheme modAnim chgLayout">
        <pc:chgData name="Yannik Wodarczak" userId="d1ec489c-0925-446f-beeb-c50445db38dd" providerId="ADAL" clId="{237416AD-F5F6-4416-871F-91AFCFFF41E1}" dt="2022-03-14T09:55:06.486" v="4527" actId="1076"/>
        <pc:sldMkLst>
          <pc:docMk/>
          <pc:sldMk cId="1792867965" sldId="337"/>
        </pc:sldMkLst>
        <pc:spChg chg="del">
          <ac:chgData name="Yannik Wodarczak" userId="d1ec489c-0925-446f-beeb-c50445db38dd" providerId="ADAL" clId="{237416AD-F5F6-4416-871F-91AFCFFF41E1}" dt="2022-03-14T09:46:33.005" v="4455" actId="478"/>
          <ac:spMkLst>
            <pc:docMk/>
            <pc:sldMk cId="1792867965" sldId="337"/>
            <ac:spMk id="5" creationId="{16C00CC0-52F6-4BEF-B8BB-34A09555C8EF}"/>
          </ac:spMkLst>
        </pc:spChg>
        <pc:spChg chg="del mod">
          <ac:chgData name="Yannik Wodarczak" userId="d1ec489c-0925-446f-beeb-c50445db38dd" providerId="ADAL" clId="{237416AD-F5F6-4416-871F-91AFCFFF41E1}" dt="2022-03-14T09:46:33.005" v="4455" actId="478"/>
          <ac:spMkLst>
            <pc:docMk/>
            <pc:sldMk cId="1792867965" sldId="337"/>
            <ac:spMk id="8" creationId="{EC692C4C-B556-4773-A757-E247156E040D}"/>
          </ac:spMkLst>
        </pc:spChg>
        <pc:spChg chg="mod ord">
          <ac:chgData name="Yannik Wodarczak" userId="d1ec489c-0925-446f-beeb-c50445db38dd" providerId="ADAL" clId="{237416AD-F5F6-4416-871F-91AFCFFF41E1}" dt="2022-03-13T10:20:27.187" v="86" actId="113"/>
          <ac:spMkLst>
            <pc:docMk/>
            <pc:sldMk cId="1792867965" sldId="337"/>
            <ac:spMk id="9" creationId="{348D4A39-9804-49FE-A863-BAB28755C506}"/>
          </ac:spMkLst>
        </pc:spChg>
        <pc:spChg chg="mod ord">
          <ac:chgData name="Yannik Wodarczak" userId="d1ec489c-0925-446f-beeb-c50445db38dd" providerId="ADAL" clId="{237416AD-F5F6-4416-871F-91AFCFFF41E1}" dt="2022-03-14T09:55:06.486" v="4527" actId="1076"/>
          <ac:spMkLst>
            <pc:docMk/>
            <pc:sldMk cId="1792867965" sldId="337"/>
            <ac:spMk id="10" creationId="{F2661F62-6E9D-4299-B959-44B0240C914E}"/>
          </ac:spMkLst>
        </pc:spChg>
        <pc:spChg chg="del">
          <ac:chgData name="Yannik Wodarczak" userId="d1ec489c-0925-446f-beeb-c50445db38dd" providerId="ADAL" clId="{237416AD-F5F6-4416-871F-91AFCFFF41E1}" dt="2022-03-14T09:46:33.005" v="4455" actId="478"/>
          <ac:spMkLst>
            <pc:docMk/>
            <pc:sldMk cId="1792867965" sldId="337"/>
            <ac:spMk id="11" creationId="{3981E3F9-8351-4FC7-A8F9-AA057003CC1E}"/>
          </ac:spMkLst>
        </pc:spChg>
        <pc:spChg chg="add mod">
          <ac:chgData name="Yannik Wodarczak" userId="d1ec489c-0925-446f-beeb-c50445db38dd" providerId="ADAL" clId="{237416AD-F5F6-4416-871F-91AFCFFF41E1}" dt="2022-03-14T09:46:33.306" v="4456"/>
          <ac:spMkLst>
            <pc:docMk/>
            <pc:sldMk cId="1792867965" sldId="337"/>
            <ac:spMk id="12" creationId="{98B9D86E-5CEA-4FF2-AF53-B044180EC282}"/>
          </ac:spMkLst>
        </pc:spChg>
        <pc:spChg chg="add mod">
          <ac:chgData name="Yannik Wodarczak" userId="d1ec489c-0925-446f-beeb-c50445db38dd" providerId="ADAL" clId="{237416AD-F5F6-4416-871F-91AFCFFF41E1}" dt="2022-03-14T09:46:33.306" v="4456"/>
          <ac:spMkLst>
            <pc:docMk/>
            <pc:sldMk cId="1792867965" sldId="337"/>
            <ac:spMk id="13" creationId="{1677E8AE-66F7-4028-B799-B56F4EFD869D}"/>
          </ac:spMkLst>
        </pc:spChg>
        <pc:spChg chg="add mod">
          <ac:chgData name="Yannik Wodarczak" userId="d1ec489c-0925-446f-beeb-c50445db38dd" providerId="ADAL" clId="{237416AD-F5F6-4416-871F-91AFCFFF41E1}" dt="2022-03-14T09:46:33.306" v="4456"/>
          <ac:spMkLst>
            <pc:docMk/>
            <pc:sldMk cId="1792867965" sldId="337"/>
            <ac:spMk id="14" creationId="{DF457273-ACC1-4274-A05A-35E73779C5C2}"/>
          </ac:spMkLst>
        </pc:spChg>
        <pc:spChg chg="add mod">
          <ac:chgData name="Yannik Wodarczak" userId="d1ec489c-0925-446f-beeb-c50445db38dd" providerId="ADAL" clId="{237416AD-F5F6-4416-871F-91AFCFFF41E1}" dt="2022-03-14T09:46:37.523" v="4460" actId="20577"/>
          <ac:spMkLst>
            <pc:docMk/>
            <pc:sldMk cId="1792867965" sldId="337"/>
            <ac:spMk id="15" creationId="{A59E5161-0090-426E-83A4-87369FC01BE3}"/>
          </ac:spMkLst>
        </pc:spChg>
        <pc:picChg chg="ord">
          <ac:chgData name="Yannik Wodarczak" userId="d1ec489c-0925-446f-beeb-c50445db38dd" providerId="ADAL" clId="{237416AD-F5F6-4416-871F-91AFCFFF41E1}" dt="2022-03-14T09:54:02.843" v="4520" actId="166"/>
          <ac:picMkLst>
            <pc:docMk/>
            <pc:sldMk cId="1792867965" sldId="337"/>
            <ac:picMk id="3" creationId="{A3F43C0A-D8F2-4231-A72E-C7458528B352}"/>
          </ac:picMkLst>
        </pc:picChg>
      </pc:sldChg>
      <pc:sldChg chg="addSp delSp modSp mod modClrScheme chgLayout">
        <pc:chgData name="Yannik Wodarczak" userId="d1ec489c-0925-446f-beeb-c50445db38dd" providerId="ADAL" clId="{237416AD-F5F6-4416-871F-91AFCFFF41E1}" dt="2022-03-14T09:47:12.735" v="4481" actId="166"/>
        <pc:sldMkLst>
          <pc:docMk/>
          <pc:sldMk cId="4293179552" sldId="338"/>
        </pc:sldMkLst>
        <pc:spChg chg="del">
          <ac:chgData name="Yannik Wodarczak" userId="d1ec489c-0925-446f-beeb-c50445db38dd" providerId="ADAL" clId="{237416AD-F5F6-4416-871F-91AFCFFF41E1}" dt="2022-03-14T09:47:00.470" v="4465" actId="478"/>
          <ac:spMkLst>
            <pc:docMk/>
            <pc:sldMk cId="4293179552" sldId="338"/>
            <ac:spMk id="5" creationId="{16C00CC0-52F6-4BEF-B8BB-34A09555C8EF}"/>
          </ac:spMkLst>
        </pc:spChg>
        <pc:spChg chg="del mod">
          <ac:chgData name="Yannik Wodarczak" userId="d1ec489c-0925-446f-beeb-c50445db38dd" providerId="ADAL" clId="{237416AD-F5F6-4416-871F-91AFCFFF41E1}" dt="2022-03-14T09:47:00.470" v="4465" actId="478"/>
          <ac:spMkLst>
            <pc:docMk/>
            <pc:sldMk cId="4293179552" sldId="338"/>
            <ac:spMk id="8" creationId="{EC692C4C-B556-4773-A757-E247156E040D}"/>
          </ac:spMkLst>
        </pc:spChg>
        <pc:spChg chg="add mod">
          <ac:chgData name="Yannik Wodarczak" userId="d1ec489c-0925-446f-beeb-c50445db38dd" providerId="ADAL" clId="{237416AD-F5F6-4416-871F-91AFCFFF41E1}" dt="2022-03-14T09:47:00.851" v="4466"/>
          <ac:spMkLst>
            <pc:docMk/>
            <pc:sldMk cId="4293179552" sldId="338"/>
            <ac:spMk id="9" creationId="{44258ED1-8A1B-4D2F-8204-BF4E06221159}"/>
          </ac:spMkLst>
        </pc:spChg>
        <pc:spChg chg="mod ord">
          <ac:chgData name="Yannik Wodarczak" userId="d1ec489c-0925-446f-beeb-c50445db38dd" providerId="ADAL" clId="{237416AD-F5F6-4416-871F-91AFCFFF41E1}" dt="2022-03-13T10:20:41.440" v="89" actId="14100"/>
          <ac:spMkLst>
            <pc:docMk/>
            <pc:sldMk cId="4293179552" sldId="338"/>
            <ac:spMk id="10" creationId="{A33262BD-C4D7-464D-8AE4-AE6B83C9A265}"/>
          </ac:spMkLst>
        </pc:spChg>
        <pc:spChg chg="del">
          <ac:chgData name="Yannik Wodarczak" userId="d1ec489c-0925-446f-beeb-c50445db38dd" providerId="ADAL" clId="{237416AD-F5F6-4416-871F-91AFCFFF41E1}" dt="2022-03-14T09:47:00.470" v="4465" actId="478"/>
          <ac:spMkLst>
            <pc:docMk/>
            <pc:sldMk cId="4293179552" sldId="338"/>
            <ac:spMk id="11" creationId="{3981E3F9-8351-4FC7-A8F9-AA057003CC1E}"/>
          </ac:spMkLst>
        </pc:spChg>
        <pc:spChg chg="add mod">
          <ac:chgData name="Yannik Wodarczak" userId="d1ec489c-0925-446f-beeb-c50445db38dd" providerId="ADAL" clId="{237416AD-F5F6-4416-871F-91AFCFFF41E1}" dt="2022-03-14T09:47:00.851" v="4466"/>
          <ac:spMkLst>
            <pc:docMk/>
            <pc:sldMk cId="4293179552" sldId="338"/>
            <ac:spMk id="12" creationId="{1D392E2C-1F7B-4A57-ABD4-CF978621B933}"/>
          </ac:spMkLst>
        </pc:spChg>
        <pc:spChg chg="add mod">
          <ac:chgData name="Yannik Wodarczak" userId="d1ec489c-0925-446f-beeb-c50445db38dd" providerId="ADAL" clId="{237416AD-F5F6-4416-871F-91AFCFFF41E1}" dt="2022-03-14T09:47:00.851" v="4466"/>
          <ac:spMkLst>
            <pc:docMk/>
            <pc:sldMk cId="4293179552" sldId="338"/>
            <ac:spMk id="13" creationId="{EF3A49B5-32F6-4D6A-AC84-5B8424940A45}"/>
          </ac:spMkLst>
        </pc:spChg>
        <pc:spChg chg="add mod">
          <ac:chgData name="Yannik Wodarczak" userId="d1ec489c-0925-446f-beeb-c50445db38dd" providerId="ADAL" clId="{237416AD-F5F6-4416-871F-91AFCFFF41E1}" dt="2022-03-14T09:47:07.614" v="4480" actId="20577"/>
          <ac:spMkLst>
            <pc:docMk/>
            <pc:sldMk cId="4293179552" sldId="338"/>
            <ac:spMk id="14" creationId="{5C7C097A-5150-40EA-82FD-309CDC812445}"/>
          </ac:spMkLst>
        </pc:spChg>
        <pc:picChg chg="ord">
          <ac:chgData name="Yannik Wodarczak" userId="d1ec489c-0925-446f-beeb-c50445db38dd" providerId="ADAL" clId="{237416AD-F5F6-4416-871F-91AFCFFF41E1}" dt="2022-03-14T09:47:12.735" v="4481" actId="166"/>
          <ac:picMkLst>
            <pc:docMk/>
            <pc:sldMk cId="4293179552" sldId="338"/>
            <ac:picMk id="7" creationId="{5EA015DD-4C22-44F2-AAA7-454AA5EAFE4B}"/>
          </ac:picMkLst>
        </pc:picChg>
      </pc:sldChg>
      <pc:sldChg chg="addSp delSp modSp mod modClrScheme modAnim chgLayout">
        <pc:chgData name="Yannik Wodarczak" userId="d1ec489c-0925-446f-beeb-c50445db38dd" providerId="ADAL" clId="{237416AD-F5F6-4416-871F-91AFCFFF41E1}" dt="2022-03-14T09:47:35.805" v="4513" actId="20577"/>
        <pc:sldMkLst>
          <pc:docMk/>
          <pc:sldMk cId="122223754" sldId="339"/>
        </pc:sldMkLst>
        <pc:spChg chg="add mod ord">
          <ac:chgData name="Yannik Wodarczak" userId="d1ec489c-0925-446f-beeb-c50445db38dd" providerId="ADAL" clId="{237416AD-F5F6-4416-871F-91AFCFFF41E1}" dt="2022-03-13T10:18:33.882" v="53" actId="700"/>
          <ac:spMkLst>
            <pc:docMk/>
            <pc:sldMk cId="122223754" sldId="339"/>
            <ac:spMk id="2" creationId="{28420C47-C4C3-4C5E-AE02-5A0DB615C99F}"/>
          </ac:spMkLst>
        </pc:spChg>
        <pc:spChg chg="del">
          <ac:chgData name="Yannik Wodarczak" userId="d1ec489c-0925-446f-beeb-c50445db38dd" providerId="ADAL" clId="{237416AD-F5F6-4416-871F-91AFCFFF41E1}" dt="2022-03-14T09:47:18.686" v="4482" actId="478"/>
          <ac:spMkLst>
            <pc:docMk/>
            <pc:sldMk cId="122223754" sldId="339"/>
            <ac:spMk id="5" creationId="{16C00CC0-52F6-4BEF-B8BB-34A09555C8EF}"/>
          </ac:spMkLst>
        </pc:spChg>
        <pc:spChg chg="del">
          <ac:chgData name="Yannik Wodarczak" userId="d1ec489c-0925-446f-beeb-c50445db38dd" providerId="ADAL" clId="{237416AD-F5F6-4416-871F-91AFCFFF41E1}" dt="2022-03-14T09:47:18.686" v="4482" actId="478"/>
          <ac:spMkLst>
            <pc:docMk/>
            <pc:sldMk cId="122223754" sldId="339"/>
            <ac:spMk id="8" creationId="{EC692C4C-B556-4773-A757-E247156E040D}"/>
          </ac:spMkLst>
        </pc:spChg>
        <pc:spChg chg="del">
          <ac:chgData name="Yannik Wodarczak" userId="d1ec489c-0925-446f-beeb-c50445db38dd" providerId="ADAL" clId="{237416AD-F5F6-4416-871F-91AFCFFF41E1}" dt="2022-03-14T09:47:18.686" v="4482" actId="478"/>
          <ac:spMkLst>
            <pc:docMk/>
            <pc:sldMk cId="122223754" sldId="339"/>
            <ac:spMk id="11" creationId="{3981E3F9-8351-4FC7-A8F9-AA057003CC1E}"/>
          </ac:spMkLst>
        </pc:spChg>
        <pc:spChg chg="add mod">
          <ac:chgData name="Yannik Wodarczak" userId="d1ec489c-0925-446f-beeb-c50445db38dd" providerId="ADAL" clId="{237416AD-F5F6-4416-871F-91AFCFFF41E1}" dt="2022-03-14T09:47:30.609" v="4504" actId="20577"/>
          <ac:spMkLst>
            <pc:docMk/>
            <pc:sldMk cId="122223754" sldId="339"/>
            <ac:spMk id="19" creationId="{2A4A3242-6FE2-4C60-A64F-261B0D9EABA9}"/>
          </ac:spMkLst>
        </pc:spChg>
        <pc:spChg chg="mod">
          <ac:chgData name="Yannik Wodarczak" userId="d1ec489c-0925-446f-beeb-c50445db38dd" providerId="ADAL" clId="{237416AD-F5F6-4416-871F-91AFCFFF41E1}" dt="2022-03-13T11:19:36.051" v="1529" actId="164"/>
          <ac:spMkLst>
            <pc:docMk/>
            <pc:sldMk cId="122223754" sldId="339"/>
            <ac:spMk id="21" creationId="{12DF33FD-CC1D-4864-8F06-BDB88B64B864}"/>
          </ac:spMkLst>
        </pc:spChg>
        <pc:spChg chg="mod">
          <ac:chgData name="Yannik Wodarczak" userId="d1ec489c-0925-446f-beeb-c50445db38dd" providerId="ADAL" clId="{237416AD-F5F6-4416-871F-91AFCFFF41E1}" dt="2022-03-13T11:19:36.051" v="1529" actId="164"/>
          <ac:spMkLst>
            <pc:docMk/>
            <pc:sldMk cId="122223754" sldId="339"/>
            <ac:spMk id="22" creationId="{9897104F-EE4A-4701-8AE0-5B721FEDDAE6}"/>
          </ac:spMkLst>
        </pc:spChg>
        <pc:spChg chg="add mod">
          <ac:chgData name="Yannik Wodarczak" userId="d1ec489c-0925-446f-beeb-c50445db38dd" providerId="ADAL" clId="{237416AD-F5F6-4416-871F-91AFCFFF41E1}" dt="2022-03-14T09:47:19.047" v="4483"/>
          <ac:spMkLst>
            <pc:docMk/>
            <pc:sldMk cId="122223754" sldId="339"/>
            <ac:spMk id="23" creationId="{1CFA0F09-AE85-4901-9190-E024482262C4}"/>
          </ac:spMkLst>
        </pc:spChg>
        <pc:spChg chg="add mod">
          <ac:chgData name="Yannik Wodarczak" userId="d1ec489c-0925-446f-beeb-c50445db38dd" providerId="ADAL" clId="{237416AD-F5F6-4416-871F-91AFCFFF41E1}" dt="2022-03-14T09:47:19.047" v="4483"/>
          <ac:spMkLst>
            <pc:docMk/>
            <pc:sldMk cId="122223754" sldId="339"/>
            <ac:spMk id="25" creationId="{86E5AF7B-35C0-4DE5-B587-7B14E9C1E405}"/>
          </ac:spMkLst>
        </pc:spChg>
        <pc:spChg chg="add mod">
          <ac:chgData name="Yannik Wodarczak" userId="d1ec489c-0925-446f-beeb-c50445db38dd" providerId="ADAL" clId="{237416AD-F5F6-4416-871F-91AFCFFF41E1}" dt="2022-03-14T09:47:35.805" v="4513" actId="20577"/>
          <ac:spMkLst>
            <pc:docMk/>
            <pc:sldMk cId="122223754" sldId="339"/>
            <ac:spMk id="27" creationId="{DFF82046-4279-48E8-802F-7FF03EA0B368}"/>
          </ac:spMkLst>
        </pc:spChg>
        <pc:grpChg chg="add mod">
          <ac:chgData name="Yannik Wodarczak" userId="d1ec489c-0925-446f-beeb-c50445db38dd" providerId="ADAL" clId="{237416AD-F5F6-4416-871F-91AFCFFF41E1}" dt="2022-03-13T11:19:36.051" v="1529" actId="164"/>
          <ac:grpSpMkLst>
            <pc:docMk/>
            <pc:sldMk cId="122223754" sldId="339"/>
            <ac:grpSpMk id="4" creationId="{DA714C22-45E4-427C-B41B-2E829A432411}"/>
          </ac:grpSpMkLst>
        </pc:grpChg>
        <pc:picChg chg="mod">
          <ac:chgData name="Yannik Wodarczak" userId="d1ec489c-0925-446f-beeb-c50445db38dd" providerId="ADAL" clId="{237416AD-F5F6-4416-871F-91AFCFFF41E1}" dt="2022-03-13T11:18:27.646" v="1520" actId="2085"/>
          <ac:picMkLst>
            <pc:docMk/>
            <pc:sldMk cId="122223754" sldId="339"/>
            <ac:picMk id="24" creationId="{8B4CD198-C58F-494F-87C5-80E24E4966A8}"/>
          </ac:picMkLst>
        </pc:picChg>
        <pc:picChg chg="mod">
          <ac:chgData name="Yannik Wodarczak" userId="d1ec489c-0925-446f-beeb-c50445db38dd" providerId="ADAL" clId="{237416AD-F5F6-4416-871F-91AFCFFF41E1}" dt="2022-03-13T11:18:17.416" v="1519" actId="2085"/>
          <ac:picMkLst>
            <pc:docMk/>
            <pc:sldMk cId="122223754" sldId="339"/>
            <ac:picMk id="26" creationId="{5165254A-F4AE-4A59-B894-C355E19ABDA2}"/>
          </ac:picMkLst>
        </pc:picChg>
      </pc:sldChg>
      <pc:sldChg chg="addSp delSp modSp mod">
        <pc:chgData name="Yannik Wodarczak" userId="d1ec489c-0925-446f-beeb-c50445db38dd" providerId="ADAL" clId="{237416AD-F5F6-4416-871F-91AFCFFF41E1}" dt="2022-03-13T11:15:35.483" v="1511" actId="14100"/>
        <pc:sldMkLst>
          <pc:docMk/>
          <pc:sldMk cId="3338612712" sldId="340"/>
        </pc:sldMkLst>
        <pc:spChg chg="mod">
          <ac:chgData name="Yannik Wodarczak" userId="d1ec489c-0925-446f-beeb-c50445db38dd" providerId="ADAL" clId="{237416AD-F5F6-4416-871F-91AFCFFF41E1}" dt="2022-03-13T11:15:35.483" v="1511" actId="14100"/>
          <ac:spMkLst>
            <pc:docMk/>
            <pc:sldMk cId="3338612712" sldId="340"/>
            <ac:spMk id="2" creationId="{C007EC3D-F883-3A4C-AAE7-67A4EFEB28B8}"/>
          </ac:spMkLst>
        </pc:spChg>
        <pc:spChg chg="mod">
          <ac:chgData name="Yannik Wodarczak" userId="d1ec489c-0925-446f-beeb-c50445db38dd" providerId="ADAL" clId="{237416AD-F5F6-4416-871F-91AFCFFF41E1}" dt="2022-03-13T10:33:01.974" v="110" actId="20577"/>
          <ac:spMkLst>
            <pc:docMk/>
            <pc:sldMk cId="3338612712" sldId="340"/>
            <ac:spMk id="6" creationId="{F3E00283-E328-2047-A86E-1DC70B28193F}"/>
          </ac:spMkLst>
        </pc:spChg>
        <pc:picChg chg="add mod ord modCrop">
          <ac:chgData name="Yannik Wodarczak" userId="d1ec489c-0925-446f-beeb-c50445db38dd" providerId="ADAL" clId="{237416AD-F5F6-4416-871F-91AFCFFF41E1}" dt="2022-03-13T10:32:48.947" v="95" actId="167"/>
          <ac:picMkLst>
            <pc:docMk/>
            <pc:sldMk cId="3338612712" sldId="340"/>
            <ac:picMk id="3" creationId="{028EE30B-276B-4691-B30E-5DF75E286351}"/>
          </ac:picMkLst>
        </pc:picChg>
        <pc:picChg chg="del">
          <ac:chgData name="Yannik Wodarczak" userId="d1ec489c-0925-446f-beeb-c50445db38dd" providerId="ADAL" clId="{237416AD-F5F6-4416-871F-91AFCFFF41E1}" dt="2022-03-13T10:32:51.080" v="96" actId="478"/>
          <ac:picMkLst>
            <pc:docMk/>
            <pc:sldMk cId="3338612712" sldId="340"/>
            <ac:picMk id="4" creationId="{AC3A6532-1A45-E343-915E-8D9C206EF472}"/>
          </ac:picMkLst>
        </pc:picChg>
      </pc:sldChg>
      <pc:sldChg chg="new del">
        <pc:chgData name="Yannik Wodarczak" userId="d1ec489c-0925-446f-beeb-c50445db38dd" providerId="ADAL" clId="{237416AD-F5F6-4416-871F-91AFCFFF41E1}" dt="2022-03-13T10:34:29.290" v="113" actId="47"/>
        <pc:sldMkLst>
          <pc:docMk/>
          <pc:sldMk cId="4286537102" sldId="341"/>
        </pc:sldMkLst>
      </pc:sldChg>
      <pc:sldChg chg="addSp delSp modSp add mod">
        <pc:chgData name="Yannik Wodarczak" userId="d1ec489c-0925-446f-beeb-c50445db38dd" providerId="ADAL" clId="{237416AD-F5F6-4416-871F-91AFCFFF41E1}" dt="2022-03-13T15:03:01.331" v="2245" actId="478"/>
        <pc:sldMkLst>
          <pc:docMk/>
          <pc:sldMk cId="2258123537" sldId="342"/>
        </pc:sldMkLst>
        <pc:spChg chg="mod">
          <ac:chgData name="Yannik Wodarczak" userId="d1ec489c-0925-446f-beeb-c50445db38dd" providerId="ADAL" clId="{237416AD-F5F6-4416-871F-91AFCFFF41E1}" dt="2022-03-13T10:35:27.065" v="150" actId="20577"/>
          <ac:spMkLst>
            <pc:docMk/>
            <pc:sldMk cId="2258123537" sldId="342"/>
            <ac:spMk id="6" creationId="{F3E00283-E328-2047-A86E-1DC70B28193F}"/>
          </ac:spMkLst>
        </pc:spChg>
        <pc:spChg chg="mod">
          <ac:chgData name="Yannik Wodarczak" userId="d1ec489c-0925-446f-beeb-c50445db38dd" providerId="ADAL" clId="{237416AD-F5F6-4416-871F-91AFCFFF41E1}" dt="2022-03-13T10:34:34.110" v="115" actId="20577"/>
          <ac:spMkLst>
            <pc:docMk/>
            <pc:sldMk cId="2258123537" sldId="342"/>
            <ac:spMk id="7" creationId="{787E5F0A-9F93-D642-809B-CEE307B3493D}"/>
          </ac:spMkLst>
        </pc:spChg>
        <pc:picChg chg="del">
          <ac:chgData name="Yannik Wodarczak" userId="d1ec489c-0925-446f-beeb-c50445db38dd" providerId="ADAL" clId="{237416AD-F5F6-4416-871F-91AFCFFF41E1}" dt="2022-03-13T15:03:01.331" v="2245" actId="478"/>
          <ac:picMkLst>
            <pc:docMk/>
            <pc:sldMk cId="2258123537" sldId="342"/>
            <ac:picMk id="3" creationId="{028EE30B-276B-4691-B30E-5DF75E286351}"/>
          </ac:picMkLst>
        </pc:picChg>
        <pc:picChg chg="add mod ord modCrop">
          <ac:chgData name="Yannik Wodarczak" userId="d1ec489c-0925-446f-beeb-c50445db38dd" providerId="ADAL" clId="{237416AD-F5F6-4416-871F-91AFCFFF41E1}" dt="2022-03-13T15:02:59.885" v="2244" actId="167"/>
          <ac:picMkLst>
            <pc:docMk/>
            <pc:sldMk cId="2258123537" sldId="342"/>
            <ac:picMk id="9" creationId="{4872AA49-DB38-450C-8996-5489BD910DA1}"/>
          </ac:picMkLst>
        </pc:picChg>
      </pc:sldChg>
      <pc:sldChg chg="add del">
        <pc:chgData name="Yannik Wodarczak" userId="d1ec489c-0925-446f-beeb-c50445db38dd" providerId="ADAL" clId="{237416AD-F5F6-4416-871F-91AFCFFF41E1}" dt="2022-03-13T10:37:25.880" v="152" actId="2696"/>
        <pc:sldMkLst>
          <pc:docMk/>
          <pc:sldMk cId="2831802349" sldId="343"/>
        </pc:sldMkLst>
      </pc:sldChg>
      <pc:sldChg chg="addSp delSp modSp mod">
        <pc:chgData name="Yannik Wodarczak" userId="d1ec489c-0925-446f-beeb-c50445db38dd" providerId="ADAL" clId="{237416AD-F5F6-4416-871F-91AFCFFF41E1}" dt="2022-03-13T17:59:41.097" v="2815" actId="20577"/>
        <pc:sldMkLst>
          <pc:docMk/>
          <pc:sldMk cId="2929339850" sldId="343"/>
        </pc:sldMkLst>
        <pc:spChg chg="mod">
          <ac:chgData name="Yannik Wodarczak" userId="d1ec489c-0925-446f-beeb-c50445db38dd" providerId="ADAL" clId="{237416AD-F5F6-4416-871F-91AFCFFF41E1}" dt="2022-03-13T10:37:44.964" v="169" actId="20577"/>
          <ac:spMkLst>
            <pc:docMk/>
            <pc:sldMk cId="2929339850" sldId="343"/>
            <ac:spMk id="2" creationId="{28BACC64-9AAB-DA43-BC4E-891FE01C9AF6}"/>
          </ac:spMkLst>
        </pc:spChg>
        <pc:spChg chg="mod">
          <ac:chgData name="Yannik Wodarczak" userId="d1ec489c-0925-446f-beeb-c50445db38dd" providerId="ADAL" clId="{237416AD-F5F6-4416-871F-91AFCFFF41E1}" dt="2022-03-13T10:39:43.530" v="227" actId="20577"/>
          <ac:spMkLst>
            <pc:docMk/>
            <pc:sldMk cId="2929339850" sldId="343"/>
            <ac:spMk id="4" creationId="{57FFEA4A-32B5-CE4F-AE10-77BB4679C381}"/>
          </ac:spMkLst>
        </pc:spChg>
        <pc:spChg chg="add mod ord">
          <ac:chgData name="Yannik Wodarczak" userId="d1ec489c-0925-446f-beeb-c50445db38dd" providerId="ADAL" clId="{237416AD-F5F6-4416-871F-91AFCFFF41E1}" dt="2022-03-13T10:50:54.716" v="829" actId="1076"/>
          <ac:spMkLst>
            <pc:docMk/>
            <pc:sldMk cId="2929339850" sldId="343"/>
            <ac:spMk id="6" creationId="{ADA3BC3F-A0A5-4A23-8B98-9AAE70EF695E}"/>
          </ac:spMkLst>
        </pc:spChg>
        <pc:spChg chg="add del mod">
          <ac:chgData name="Yannik Wodarczak" userId="d1ec489c-0925-446f-beeb-c50445db38dd" providerId="ADAL" clId="{237416AD-F5F6-4416-871F-91AFCFFF41E1}" dt="2022-03-13T10:46:04.294" v="715" actId="478"/>
          <ac:spMkLst>
            <pc:docMk/>
            <pc:sldMk cId="2929339850" sldId="343"/>
            <ac:spMk id="34" creationId="{F2686B21-D39A-4073-B0A6-95806184F128}"/>
          </ac:spMkLst>
        </pc:spChg>
        <pc:spChg chg="add mod">
          <ac:chgData name="Yannik Wodarczak" userId="d1ec489c-0925-446f-beeb-c50445db38dd" providerId="ADAL" clId="{237416AD-F5F6-4416-871F-91AFCFFF41E1}" dt="2022-03-13T10:53:36.077" v="860" actId="13822"/>
          <ac:spMkLst>
            <pc:docMk/>
            <pc:sldMk cId="2929339850" sldId="343"/>
            <ac:spMk id="35" creationId="{2DA4CFC8-F356-45C3-9108-6B498042CE63}"/>
          </ac:spMkLst>
        </pc:spChg>
        <pc:spChg chg="add mod">
          <ac:chgData name="Yannik Wodarczak" userId="d1ec489c-0925-446f-beeb-c50445db38dd" providerId="ADAL" clId="{237416AD-F5F6-4416-871F-91AFCFFF41E1}" dt="2022-03-13T10:54:05.151" v="862" actId="1076"/>
          <ac:spMkLst>
            <pc:docMk/>
            <pc:sldMk cId="2929339850" sldId="343"/>
            <ac:spMk id="36" creationId="{128FDCBB-3DB2-4015-A8DA-2DFDDA8D1D5A}"/>
          </ac:spMkLst>
        </pc:spChg>
        <pc:spChg chg="add del mod">
          <ac:chgData name="Yannik Wodarczak" userId="d1ec489c-0925-446f-beeb-c50445db38dd" providerId="ADAL" clId="{237416AD-F5F6-4416-871F-91AFCFFF41E1}" dt="2022-03-13T10:52:47.851" v="853" actId="478"/>
          <ac:spMkLst>
            <pc:docMk/>
            <pc:sldMk cId="2929339850" sldId="343"/>
            <ac:spMk id="38" creationId="{C4994F7A-1285-48D0-996B-FEB83F057D91}"/>
          </ac:spMkLst>
        </pc:spChg>
        <pc:spChg chg="add mod ord">
          <ac:chgData name="Yannik Wodarczak" userId="d1ec489c-0925-446f-beeb-c50445db38dd" providerId="ADAL" clId="{237416AD-F5F6-4416-871F-91AFCFFF41E1}" dt="2022-03-13T10:52:20.517" v="849" actId="167"/>
          <ac:spMkLst>
            <pc:docMk/>
            <pc:sldMk cId="2929339850" sldId="343"/>
            <ac:spMk id="39" creationId="{EDA226D7-22C2-4BE9-9506-32E6F487B5F9}"/>
          </ac:spMkLst>
        </pc:spChg>
        <pc:spChg chg="add mod ord">
          <ac:chgData name="Yannik Wodarczak" userId="d1ec489c-0925-446f-beeb-c50445db38dd" providerId="ADAL" clId="{237416AD-F5F6-4416-871F-91AFCFFF41E1}" dt="2022-03-13T17:58:07.560" v="2774" actId="167"/>
          <ac:spMkLst>
            <pc:docMk/>
            <pc:sldMk cId="2929339850" sldId="343"/>
            <ac:spMk id="40" creationId="{EAB8B8E5-A8B6-4A89-93AD-E0E324A64AF0}"/>
          </ac:spMkLst>
        </pc:spChg>
        <pc:spChg chg="add mod ord">
          <ac:chgData name="Yannik Wodarczak" userId="d1ec489c-0925-446f-beeb-c50445db38dd" providerId="ADAL" clId="{237416AD-F5F6-4416-871F-91AFCFFF41E1}" dt="2022-03-13T10:52:13.540" v="847" actId="167"/>
          <ac:spMkLst>
            <pc:docMk/>
            <pc:sldMk cId="2929339850" sldId="343"/>
            <ac:spMk id="41" creationId="{B8FB4489-E700-4D45-A48A-BC40C0AFED2D}"/>
          </ac:spMkLst>
        </pc:spChg>
        <pc:spChg chg="ord">
          <ac:chgData name="Yannik Wodarczak" userId="d1ec489c-0925-446f-beeb-c50445db38dd" providerId="ADAL" clId="{237416AD-F5F6-4416-871F-91AFCFFF41E1}" dt="2022-03-13T10:52:16.079" v="848" actId="167"/>
          <ac:spMkLst>
            <pc:docMk/>
            <pc:sldMk cId="2929339850" sldId="343"/>
            <ac:spMk id="57" creationId="{8577748B-5CDA-F249-A3FF-A302AA6AE772}"/>
          </ac:spMkLst>
        </pc:spChg>
        <pc:spChg chg="ord">
          <ac:chgData name="Yannik Wodarczak" userId="d1ec489c-0925-446f-beeb-c50445db38dd" providerId="ADAL" clId="{237416AD-F5F6-4416-871F-91AFCFFF41E1}" dt="2022-03-13T10:52:27.441" v="850" actId="167"/>
          <ac:spMkLst>
            <pc:docMk/>
            <pc:sldMk cId="2929339850" sldId="343"/>
            <ac:spMk id="58" creationId="{B864644A-282D-6945-BFDC-93D507111B39}"/>
          </ac:spMkLst>
        </pc:spChg>
        <pc:spChg chg="ord">
          <ac:chgData name="Yannik Wodarczak" userId="d1ec489c-0925-446f-beeb-c50445db38dd" providerId="ADAL" clId="{237416AD-F5F6-4416-871F-91AFCFFF41E1}" dt="2022-03-13T10:51:11.871" v="832" actId="167"/>
          <ac:spMkLst>
            <pc:docMk/>
            <pc:sldMk cId="2929339850" sldId="343"/>
            <ac:spMk id="59" creationId="{C1FD5699-64C8-9143-981A-3898BF11F00B}"/>
          </ac:spMkLst>
        </pc:spChg>
        <pc:spChg chg="mod">
          <ac:chgData name="Yannik Wodarczak" userId="d1ec489c-0925-446f-beeb-c50445db38dd" providerId="ADAL" clId="{237416AD-F5F6-4416-871F-91AFCFFF41E1}" dt="2022-03-13T10:40:38.331" v="299" actId="20577"/>
          <ac:spMkLst>
            <pc:docMk/>
            <pc:sldMk cId="2929339850" sldId="343"/>
            <ac:spMk id="60" creationId="{C8DCB792-B735-D140-A8B8-429611D21F54}"/>
          </ac:spMkLst>
        </pc:spChg>
        <pc:spChg chg="mod">
          <ac:chgData name="Yannik Wodarczak" userId="d1ec489c-0925-446f-beeb-c50445db38dd" providerId="ADAL" clId="{237416AD-F5F6-4416-871F-91AFCFFF41E1}" dt="2022-03-13T10:48:50.944" v="810" actId="20577"/>
          <ac:spMkLst>
            <pc:docMk/>
            <pc:sldMk cId="2929339850" sldId="343"/>
            <ac:spMk id="61" creationId="{5B4EBF4C-DDAB-CD4B-AA2E-7FCCCC30AD39}"/>
          </ac:spMkLst>
        </pc:spChg>
        <pc:spChg chg="mod ord">
          <ac:chgData name="Yannik Wodarczak" userId="d1ec489c-0925-446f-beeb-c50445db38dd" providerId="ADAL" clId="{237416AD-F5F6-4416-871F-91AFCFFF41E1}" dt="2022-03-13T17:59:41.097" v="2815" actId="20577"/>
          <ac:spMkLst>
            <pc:docMk/>
            <pc:sldMk cId="2929339850" sldId="343"/>
            <ac:spMk id="62" creationId="{9FD644F4-AB42-F840-AAAC-66AA24838C6D}"/>
          </ac:spMkLst>
        </pc:spChg>
        <pc:spChg chg="mod ord">
          <ac:chgData name="Yannik Wodarczak" userId="d1ec489c-0925-446f-beeb-c50445db38dd" providerId="ADAL" clId="{237416AD-F5F6-4416-871F-91AFCFFF41E1}" dt="2022-03-13T17:58:21.839" v="2776" actId="167"/>
          <ac:spMkLst>
            <pc:docMk/>
            <pc:sldMk cId="2929339850" sldId="343"/>
            <ac:spMk id="63" creationId="{C6AE7B54-29E0-5542-8EBA-C522B4E41AAD}"/>
          </ac:spMkLst>
        </pc:spChg>
        <pc:spChg chg="mod ord">
          <ac:chgData name="Yannik Wodarczak" userId="d1ec489c-0925-446f-beeb-c50445db38dd" providerId="ADAL" clId="{237416AD-F5F6-4416-871F-91AFCFFF41E1}" dt="2022-03-13T17:57:54.552" v="2772" actId="20577"/>
          <ac:spMkLst>
            <pc:docMk/>
            <pc:sldMk cId="2929339850" sldId="343"/>
            <ac:spMk id="64" creationId="{528C03C5-C1F2-5E48-91B5-EC30CBC2C6AD}"/>
          </ac:spMkLst>
        </pc:spChg>
        <pc:spChg chg="del">
          <ac:chgData name="Yannik Wodarczak" userId="d1ec489c-0925-446f-beeb-c50445db38dd" providerId="ADAL" clId="{237416AD-F5F6-4416-871F-91AFCFFF41E1}" dt="2022-03-13T10:42:23.240" v="421" actId="478"/>
          <ac:spMkLst>
            <pc:docMk/>
            <pc:sldMk cId="2929339850" sldId="343"/>
            <ac:spMk id="90" creationId="{76791988-B9B8-1C46-9B1B-63A22B659E9E}"/>
          </ac:spMkLst>
        </pc:spChg>
        <pc:spChg chg="del">
          <ac:chgData name="Yannik Wodarczak" userId="d1ec489c-0925-446f-beeb-c50445db38dd" providerId="ADAL" clId="{237416AD-F5F6-4416-871F-91AFCFFF41E1}" dt="2022-03-13T10:41:06.282" v="304" actId="478"/>
          <ac:spMkLst>
            <pc:docMk/>
            <pc:sldMk cId="2929339850" sldId="343"/>
            <ac:spMk id="93" creationId="{C128E837-56BD-C246-A859-709ADF11FD9B}"/>
          </ac:spMkLst>
        </pc:spChg>
        <pc:grpChg chg="del">
          <ac:chgData name="Yannik Wodarczak" userId="d1ec489c-0925-446f-beeb-c50445db38dd" providerId="ADAL" clId="{237416AD-F5F6-4416-871F-91AFCFFF41E1}" dt="2022-03-13T10:39:59.345" v="231" actId="478"/>
          <ac:grpSpMkLst>
            <pc:docMk/>
            <pc:sldMk cId="2929339850" sldId="343"/>
            <ac:grpSpMk id="88" creationId="{C55C6C51-F0A8-6B47-8338-C61EAC9824DF}"/>
          </ac:grpSpMkLst>
        </pc:grpChg>
        <pc:grpChg chg="del">
          <ac:chgData name="Yannik Wodarczak" userId="d1ec489c-0925-446f-beeb-c50445db38dd" providerId="ADAL" clId="{237416AD-F5F6-4416-871F-91AFCFFF41E1}" dt="2022-03-13T10:43:17.590" v="501" actId="478"/>
          <ac:grpSpMkLst>
            <pc:docMk/>
            <pc:sldMk cId="2929339850" sldId="343"/>
            <ac:grpSpMk id="104" creationId="{5145489E-DACE-424A-97AB-49CE57B030BC}"/>
          </ac:grpSpMkLst>
        </pc:grpChg>
        <pc:picChg chg="add mod">
          <ac:chgData name="Yannik Wodarczak" userId="d1ec489c-0925-446f-beeb-c50445db38dd" providerId="ADAL" clId="{237416AD-F5F6-4416-871F-91AFCFFF41E1}" dt="2022-03-13T10:40:16.341" v="233" actId="207"/>
          <ac:picMkLst>
            <pc:docMk/>
            <pc:sldMk cId="2929339850" sldId="343"/>
            <ac:picMk id="5" creationId="{A21C437B-1999-4F56-9CD9-262795D0D745}"/>
          </ac:picMkLst>
        </pc:picChg>
        <pc:picChg chg="add mod ord">
          <ac:chgData name="Yannik Wodarczak" userId="d1ec489c-0925-446f-beeb-c50445db38dd" providerId="ADAL" clId="{237416AD-F5F6-4416-871F-91AFCFFF41E1}" dt="2022-03-13T17:58:15.867" v="2775" actId="1076"/>
          <ac:picMkLst>
            <pc:docMk/>
            <pc:sldMk cId="2929339850" sldId="343"/>
            <ac:picMk id="31" creationId="{1988B6A7-9334-4F50-BD2B-C631F9DF8389}"/>
          </ac:picMkLst>
        </pc:picChg>
        <pc:picChg chg="add mod">
          <ac:chgData name="Yannik Wodarczak" userId="d1ec489c-0925-446f-beeb-c50445db38dd" providerId="ADAL" clId="{237416AD-F5F6-4416-871F-91AFCFFF41E1}" dt="2022-03-13T10:42:37.380" v="423" actId="207"/>
          <ac:picMkLst>
            <pc:docMk/>
            <pc:sldMk cId="2929339850" sldId="343"/>
            <ac:picMk id="32" creationId="{F9914F96-DD18-4B3D-9C82-23C9B519B6C6}"/>
          </ac:picMkLst>
        </pc:picChg>
        <pc:picChg chg="add mod">
          <ac:chgData name="Yannik Wodarczak" userId="d1ec489c-0925-446f-beeb-c50445db38dd" providerId="ADAL" clId="{237416AD-F5F6-4416-871F-91AFCFFF41E1}" dt="2022-03-13T10:51:42.383" v="839" actId="1076"/>
          <ac:picMkLst>
            <pc:docMk/>
            <pc:sldMk cId="2929339850" sldId="343"/>
            <ac:picMk id="33" creationId="{52830508-DDA0-45BB-AAD3-ED914AE86B4D}"/>
          </ac:picMkLst>
        </pc:picChg>
        <pc:picChg chg="del mod">
          <ac:chgData name="Yannik Wodarczak" userId="d1ec489c-0925-446f-beeb-c50445db38dd" providerId="ADAL" clId="{237416AD-F5F6-4416-871F-91AFCFFF41E1}" dt="2022-03-13T10:45:30.413" v="693" actId="478"/>
          <ac:picMkLst>
            <pc:docMk/>
            <pc:sldMk cId="2929339850" sldId="343"/>
            <ac:picMk id="99" creationId="{C192F49D-16E3-564A-AB23-1D153B5DEBB9}"/>
          </ac:picMkLst>
        </pc:picChg>
        <pc:picChg chg="del">
          <ac:chgData name="Yannik Wodarczak" userId="d1ec489c-0925-446f-beeb-c50445db38dd" providerId="ADAL" clId="{237416AD-F5F6-4416-871F-91AFCFFF41E1}" dt="2022-03-13T10:43:15.669" v="500" actId="478"/>
          <ac:picMkLst>
            <pc:docMk/>
            <pc:sldMk cId="2929339850" sldId="343"/>
            <ac:picMk id="101" creationId="{8F54B9CD-30BA-334B-8D0C-D06A3607951D}"/>
          </ac:picMkLst>
        </pc:picChg>
        <pc:picChg chg="del">
          <ac:chgData name="Yannik Wodarczak" userId="d1ec489c-0925-446f-beeb-c50445db38dd" providerId="ADAL" clId="{237416AD-F5F6-4416-871F-91AFCFFF41E1}" dt="2022-03-13T10:40:54.878" v="302" actId="478"/>
          <ac:picMkLst>
            <pc:docMk/>
            <pc:sldMk cId="2929339850" sldId="343"/>
            <ac:picMk id="103" creationId="{3CAFF7A4-F044-CA44-A496-88A6B2BF7B61}"/>
          </ac:picMkLst>
        </pc:picChg>
        <pc:cxnChg chg="add del mod">
          <ac:chgData name="Yannik Wodarczak" userId="d1ec489c-0925-446f-beeb-c50445db38dd" providerId="ADAL" clId="{237416AD-F5F6-4416-871F-91AFCFFF41E1}" dt="2022-03-13T10:52:44.265" v="852" actId="11529"/>
          <ac:cxnSpMkLst>
            <pc:docMk/>
            <pc:sldMk cId="2929339850" sldId="343"/>
            <ac:cxnSpMk id="9" creationId="{C58B51CE-5C4F-4F07-9C66-EF614A2EEDB6}"/>
          </ac:cxnSpMkLst>
        </pc:cxnChg>
        <pc:cxnChg chg="add mod">
          <ac:chgData name="Yannik Wodarczak" userId="d1ec489c-0925-446f-beeb-c50445db38dd" providerId="ADAL" clId="{237416AD-F5F6-4416-871F-91AFCFFF41E1}" dt="2022-03-13T10:54:09.615" v="863" actId="13822"/>
          <ac:cxnSpMkLst>
            <pc:docMk/>
            <pc:sldMk cId="2929339850" sldId="343"/>
            <ac:cxnSpMk id="11" creationId="{AC0A28BA-CBD3-4B90-AFAD-B160D671582C}"/>
          </ac:cxnSpMkLst>
        </pc:cxnChg>
        <pc:cxnChg chg="add mod">
          <ac:chgData name="Yannik Wodarczak" userId="d1ec489c-0925-446f-beeb-c50445db38dd" providerId="ADAL" clId="{237416AD-F5F6-4416-871F-91AFCFFF41E1}" dt="2022-03-13T10:54:22.132" v="866" actId="14100"/>
          <ac:cxnSpMkLst>
            <pc:docMk/>
            <pc:sldMk cId="2929339850" sldId="343"/>
            <ac:cxnSpMk id="48" creationId="{ADDA3F26-DA33-4358-BE4B-94ADEE012C2E}"/>
          </ac:cxnSpMkLst>
        </pc:cxnChg>
      </pc:sldChg>
      <pc:sldChg chg="addSp delSp modSp add mod">
        <pc:chgData name="Yannik Wodarczak" userId="d1ec489c-0925-446f-beeb-c50445db38dd" providerId="ADAL" clId="{237416AD-F5F6-4416-871F-91AFCFFF41E1}" dt="2022-03-13T15:03:11.061" v="2247" actId="478"/>
        <pc:sldMkLst>
          <pc:docMk/>
          <pc:sldMk cId="1108467749" sldId="344"/>
        </pc:sldMkLst>
        <pc:spChg chg="mod">
          <ac:chgData name="Yannik Wodarczak" userId="d1ec489c-0925-446f-beeb-c50445db38dd" providerId="ADAL" clId="{237416AD-F5F6-4416-871F-91AFCFFF41E1}" dt="2022-03-13T11:14:33.885" v="1510" actId="20577"/>
          <ac:spMkLst>
            <pc:docMk/>
            <pc:sldMk cId="1108467749" sldId="344"/>
            <ac:spMk id="6" creationId="{F3E00283-E328-2047-A86E-1DC70B28193F}"/>
          </ac:spMkLst>
        </pc:spChg>
        <pc:spChg chg="mod">
          <ac:chgData name="Yannik Wodarczak" userId="d1ec489c-0925-446f-beeb-c50445db38dd" providerId="ADAL" clId="{237416AD-F5F6-4416-871F-91AFCFFF41E1}" dt="2022-03-13T10:57:43.834" v="894" actId="20577"/>
          <ac:spMkLst>
            <pc:docMk/>
            <pc:sldMk cId="1108467749" sldId="344"/>
            <ac:spMk id="7" creationId="{787E5F0A-9F93-D642-809B-CEE307B3493D}"/>
          </ac:spMkLst>
        </pc:spChg>
        <pc:picChg chg="del">
          <ac:chgData name="Yannik Wodarczak" userId="d1ec489c-0925-446f-beeb-c50445db38dd" providerId="ADAL" clId="{237416AD-F5F6-4416-871F-91AFCFFF41E1}" dt="2022-03-13T15:03:11.061" v="2247" actId="478"/>
          <ac:picMkLst>
            <pc:docMk/>
            <pc:sldMk cId="1108467749" sldId="344"/>
            <ac:picMk id="3" creationId="{028EE30B-276B-4691-B30E-5DF75E286351}"/>
          </ac:picMkLst>
        </pc:picChg>
        <pc:picChg chg="add mod ord modCrop">
          <ac:chgData name="Yannik Wodarczak" userId="d1ec489c-0925-446f-beeb-c50445db38dd" providerId="ADAL" clId="{237416AD-F5F6-4416-871F-91AFCFFF41E1}" dt="2022-03-13T15:03:09.481" v="2246" actId="167"/>
          <ac:picMkLst>
            <pc:docMk/>
            <pc:sldMk cId="1108467749" sldId="344"/>
            <ac:picMk id="9" creationId="{FC63C89C-88A4-49EC-BA1A-8E056BCBBC17}"/>
          </ac:picMkLst>
        </pc:picChg>
      </pc:sldChg>
      <pc:sldChg chg="addSp delSp modSp add mod replId">
        <pc:chgData name="Yannik Wodarczak" userId="d1ec489c-0925-446f-beeb-c50445db38dd" providerId="ADAL" clId="{237416AD-F5F6-4416-871F-91AFCFFF41E1}" dt="2022-03-13T14:43:19.153" v="2167" actId="1076"/>
        <pc:sldMkLst>
          <pc:docMk/>
          <pc:sldMk cId="2725332667" sldId="345"/>
        </pc:sldMkLst>
        <pc:spChg chg="mod">
          <ac:chgData name="Yannik Wodarczak" userId="d1ec489c-0925-446f-beeb-c50445db38dd" providerId="ADAL" clId="{237416AD-F5F6-4416-871F-91AFCFFF41E1}" dt="2022-03-13T11:00:47.601" v="935" actId="20577"/>
          <ac:spMkLst>
            <pc:docMk/>
            <pc:sldMk cId="2725332667" sldId="345"/>
            <ac:spMk id="2" creationId="{28BACC64-9AAB-DA43-BC4E-891FE01C9AF6}"/>
          </ac:spMkLst>
        </pc:spChg>
        <pc:spChg chg="del">
          <ac:chgData name="Yannik Wodarczak" userId="d1ec489c-0925-446f-beeb-c50445db38dd" providerId="ADAL" clId="{237416AD-F5F6-4416-871F-91AFCFFF41E1}" dt="2022-03-13T11:01:02.669" v="937" actId="478"/>
          <ac:spMkLst>
            <pc:docMk/>
            <pc:sldMk cId="2725332667" sldId="345"/>
            <ac:spMk id="4" creationId="{57FFEA4A-32B5-CE4F-AE10-77BB4679C381}"/>
          </ac:spMkLst>
        </pc:spChg>
        <pc:spChg chg="del">
          <ac:chgData name="Yannik Wodarczak" userId="d1ec489c-0925-446f-beeb-c50445db38dd" providerId="ADAL" clId="{237416AD-F5F6-4416-871F-91AFCFFF41E1}" dt="2022-03-13T11:01:22.001" v="954" actId="478"/>
          <ac:spMkLst>
            <pc:docMk/>
            <pc:sldMk cId="2725332667" sldId="345"/>
            <ac:spMk id="6" creationId="{ADA3BC3F-A0A5-4A23-8B98-9AAE70EF695E}"/>
          </ac:spMkLst>
        </pc:spChg>
        <pc:spChg chg="add mod">
          <ac:chgData name="Yannik Wodarczak" userId="d1ec489c-0925-446f-beeb-c50445db38dd" providerId="ADAL" clId="{237416AD-F5F6-4416-871F-91AFCFFF41E1}" dt="2022-03-13T11:05:28.819" v="1192" actId="1076"/>
          <ac:spMkLst>
            <pc:docMk/>
            <pc:sldMk cId="2725332667" sldId="345"/>
            <ac:spMk id="30" creationId="{9AF7359C-7E0C-484E-919E-4383BB9C579B}"/>
          </ac:spMkLst>
        </pc:spChg>
        <pc:spChg chg="add mod">
          <ac:chgData name="Yannik Wodarczak" userId="d1ec489c-0925-446f-beeb-c50445db38dd" providerId="ADAL" clId="{237416AD-F5F6-4416-871F-91AFCFFF41E1}" dt="2022-03-13T11:05:51.326" v="1198" actId="1076"/>
          <ac:spMkLst>
            <pc:docMk/>
            <pc:sldMk cId="2725332667" sldId="345"/>
            <ac:spMk id="34" creationId="{14976224-3E74-4345-B1C6-BF1D86FE33E4}"/>
          </ac:spMkLst>
        </pc:spChg>
        <pc:spChg chg="del">
          <ac:chgData name="Yannik Wodarczak" userId="d1ec489c-0925-446f-beeb-c50445db38dd" providerId="ADAL" clId="{237416AD-F5F6-4416-871F-91AFCFFF41E1}" dt="2022-03-13T11:01:14.458" v="946" actId="478"/>
          <ac:spMkLst>
            <pc:docMk/>
            <pc:sldMk cId="2725332667" sldId="345"/>
            <ac:spMk id="35" creationId="{2DA4CFC8-F356-45C3-9108-6B498042CE63}"/>
          </ac:spMkLst>
        </pc:spChg>
        <pc:spChg chg="del mod">
          <ac:chgData name="Yannik Wodarczak" userId="d1ec489c-0925-446f-beeb-c50445db38dd" providerId="ADAL" clId="{237416AD-F5F6-4416-871F-91AFCFFF41E1}" dt="2022-03-13T11:01:15.490" v="948" actId="478"/>
          <ac:spMkLst>
            <pc:docMk/>
            <pc:sldMk cId="2725332667" sldId="345"/>
            <ac:spMk id="36" creationId="{128FDCBB-3DB2-4015-A8DA-2DFDDA8D1D5A}"/>
          </ac:spMkLst>
        </pc:spChg>
        <pc:spChg chg="add mod">
          <ac:chgData name="Yannik Wodarczak" userId="d1ec489c-0925-446f-beeb-c50445db38dd" providerId="ADAL" clId="{237416AD-F5F6-4416-871F-91AFCFFF41E1}" dt="2022-03-13T11:06:11.998" v="1201" actId="1076"/>
          <ac:spMkLst>
            <pc:docMk/>
            <pc:sldMk cId="2725332667" sldId="345"/>
            <ac:spMk id="37" creationId="{22A89568-83D7-4EC5-AB5D-77FC2E57FC12}"/>
          </ac:spMkLst>
        </pc:spChg>
        <pc:spChg chg="add del mod">
          <ac:chgData name="Yannik Wodarczak" userId="d1ec489c-0925-446f-beeb-c50445db38dd" providerId="ADAL" clId="{237416AD-F5F6-4416-871F-91AFCFFF41E1}" dt="2022-03-13T11:06:20.097" v="1204" actId="478"/>
          <ac:spMkLst>
            <pc:docMk/>
            <pc:sldMk cId="2725332667" sldId="345"/>
            <ac:spMk id="38" creationId="{90E030CA-D0FC-4A76-B61E-2FE7AE542238}"/>
          </ac:spMkLst>
        </pc:spChg>
        <pc:spChg chg="del">
          <ac:chgData name="Yannik Wodarczak" userId="d1ec489c-0925-446f-beeb-c50445db38dd" providerId="ADAL" clId="{237416AD-F5F6-4416-871F-91AFCFFF41E1}" dt="2022-03-13T11:01:11.267" v="944" actId="478"/>
          <ac:spMkLst>
            <pc:docMk/>
            <pc:sldMk cId="2725332667" sldId="345"/>
            <ac:spMk id="39" creationId="{EDA226D7-22C2-4BE9-9506-32E6F487B5F9}"/>
          </ac:spMkLst>
        </pc:spChg>
        <pc:spChg chg="del">
          <ac:chgData name="Yannik Wodarczak" userId="d1ec489c-0925-446f-beeb-c50445db38dd" providerId="ADAL" clId="{237416AD-F5F6-4416-871F-91AFCFFF41E1}" dt="2022-03-13T11:01:20.700" v="953" actId="478"/>
          <ac:spMkLst>
            <pc:docMk/>
            <pc:sldMk cId="2725332667" sldId="345"/>
            <ac:spMk id="40" creationId="{EAB8B8E5-A8B6-4A89-93AD-E0E324A64AF0}"/>
          </ac:spMkLst>
        </pc:spChg>
        <pc:spChg chg="del">
          <ac:chgData name="Yannik Wodarczak" userId="d1ec489c-0925-446f-beeb-c50445db38dd" providerId="ADAL" clId="{237416AD-F5F6-4416-871F-91AFCFFF41E1}" dt="2022-03-13T11:01:12.279" v="945" actId="478"/>
          <ac:spMkLst>
            <pc:docMk/>
            <pc:sldMk cId="2725332667" sldId="345"/>
            <ac:spMk id="41" creationId="{B8FB4489-E700-4D45-A48A-BC40C0AFED2D}"/>
          </ac:spMkLst>
        </pc:spChg>
        <pc:spChg chg="add del mod">
          <ac:chgData name="Yannik Wodarczak" userId="d1ec489c-0925-446f-beeb-c50445db38dd" providerId="ADAL" clId="{237416AD-F5F6-4416-871F-91AFCFFF41E1}" dt="2022-03-13T11:06:26.821" v="1206" actId="478"/>
          <ac:spMkLst>
            <pc:docMk/>
            <pc:sldMk cId="2725332667" sldId="345"/>
            <ac:spMk id="42" creationId="{DC7163EC-55EB-41B9-AFD5-8B3217739C8B}"/>
          </ac:spMkLst>
        </pc:spChg>
        <pc:spChg chg="add mod">
          <ac:chgData name="Yannik Wodarczak" userId="d1ec489c-0925-446f-beeb-c50445db38dd" providerId="ADAL" clId="{237416AD-F5F6-4416-871F-91AFCFFF41E1}" dt="2022-03-13T11:08:22.607" v="1221" actId="20577"/>
          <ac:spMkLst>
            <pc:docMk/>
            <pc:sldMk cId="2725332667" sldId="345"/>
            <ac:spMk id="43" creationId="{68F9A82D-C1CF-4ACE-A832-B981CB4EE38A}"/>
          </ac:spMkLst>
        </pc:spChg>
        <pc:spChg chg="add mod">
          <ac:chgData name="Yannik Wodarczak" userId="d1ec489c-0925-446f-beeb-c50445db38dd" providerId="ADAL" clId="{237416AD-F5F6-4416-871F-91AFCFFF41E1}" dt="2022-03-13T11:13:18.131" v="1443" actId="1076"/>
          <ac:spMkLst>
            <pc:docMk/>
            <pc:sldMk cId="2725332667" sldId="345"/>
            <ac:spMk id="44" creationId="{494C4329-C3D5-4D59-A91A-7D6FB5730EE0}"/>
          </ac:spMkLst>
        </pc:spChg>
        <pc:spChg chg="add mod">
          <ac:chgData name="Yannik Wodarczak" userId="d1ec489c-0925-446f-beeb-c50445db38dd" providerId="ADAL" clId="{237416AD-F5F6-4416-871F-91AFCFFF41E1}" dt="2022-03-13T14:43:19.153" v="2167" actId="1076"/>
          <ac:spMkLst>
            <pc:docMk/>
            <pc:sldMk cId="2725332667" sldId="345"/>
            <ac:spMk id="45" creationId="{34003765-9E12-4C0B-9A4F-C325B552C71D}"/>
          </ac:spMkLst>
        </pc:spChg>
        <pc:spChg chg="mod">
          <ac:chgData name="Yannik Wodarczak" userId="d1ec489c-0925-446f-beeb-c50445db38dd" providerId="ADAL" clId="{237416AD-F5F6-4416-871F-91AFCFFF41E1}" dt="2022-03-13T11:10:29.466" v="1352" actId="14100"/>
          <ac:spMkLst>
            <pc:docMk/>
            <pc:sldMk cId="2725332667" sldId="345"/>
            <ac:spMk id="57" creationId="{8577748B-5CDA-F249-A3FF-A302AA6AE772}"/>
          </ac:spMkLst>
        </pc:spChg>
        <pc:spChg chg="mod">
          <ac:chgData name="Yannik Wodarczak" userId="d1ec489c-0925-446f-beeb-c50445db38dd" providerId="ADAL" clId="{237416AD-F5F6-4416-871F-91AFCFFF41E1}" dt="2022-03-13T11:12:25.194" v="1440" actId="14100"/>
          <ac:spMkLst>
            <pc:docMk/>
            <pc:sldMk cId="2725332667" sldId="345"/>
            <ac:spMk id="58" creationId="{B864644A-282D-6945-BFDC-93D507111B39}"/>
          </ac:spMkLst>
        </pc:spChg>
        <pc:spChg chg="mod">
          <ac:chgData name="Yannik Wodarczak" userId="d1ec489c-0925-446f-beeb-c50445db38dd" providerId="ADAL" clId="{237416AD-F5F6-4416-871F-91AFCFFF41E1}" dt="2022-03-13T11:12:20.556" v="1439" actId="14100"/>
          <ac:spMkLst>
            <pc:docMk/>
            <pc:sldMk cId="2725332667" sldId="345"/>
            <ac:spMk id="59" creationId="{C1FD5699-64C8-9143-981A-3898BF11F00B}"/>
          </ac:spMkLst>
        </pc:spChg>
        <pc:spChg chg="mod">
          <ac:chgData name="Yannik Wodarczak" userId="d1ec489c-0925-446f-beeb-c50445db38dd" providerId="ADAL" clId="{237416AD-F5F6-4416-871F-91AFCFFF41E1}" dt="2022-03-13T11:12:09.888" v="1438" actId="14100"/>
          <ac:spMkLst>
            <pc:docMk/>
            <pc:sldMk cId="2725332667" sldId="345"/>
            <ac:spMk id="60" creationId="{C8DCB792-B735-D140-A8B8-429611D21F54}"/>
          </ac:spMkLst>
        </pc:spChg>
        <pc:spChg chg="mod">
          <ac:chgData name="Yannik Wodarczak" userId="d1ec489c-0925-446f-beeb-c50445db38dd" providerId="ADAL" clId="{237416AD-F5F6-4416-871F-91AFCFFF41E1}" dt="2022-03-13T11:12:06.447" v="1437" actId="14100"/>
          <ac:spMkLst>
            <pc:docMk/>
            <pc:sldMk cId="2725332667" sldId="345"/>
            <ac:spMk id="61" creationId="{5B4EBF4C-DDAB-CD4B-AA2E-7FCCCC30AD39}"/>
          </ac:spMkLst>
        </pc:spChg>
        <pc:spChg chg="mod">
          <ac:chgData name="Yannik Wodarczak" userId="d1ec489c-0925-446f-beeb-c50445db38dd" providerId="ADAL" clId="{237416AD-F5F6-4416-871F-91AFCFFF41E1}" dt="2022-03-13T11:10:09.641" v="1350" actId="1076"/>
          <ac:spMkLst>
            <pc:docMk/>
            <pc:sldMk cId="2725332667" sldId="345"/>
            <ac:spMk id="62" creationId="{9FD644F4-AB42-F840-AAAC-66AA24838C6D}"/>
          </ac:spMkLst>
        </pc:spChg>
        <pc:spChg chg="mod">
          <ac:chgData name="Yannik Wodarczak" userId="d1ec489c-0925-446f-beeb-c50445db38dd" providerId="ADAL" clId="{237416AD-F5F6-4416-871F-91AFCFFF41E1}" dt="2022-03-13T11:10:35.454" v="1354" actId="14100"/>
          <ac:spMkLst>
            <pc:docMk/>
            <pc:sldMk cId="2725332667" sldId="345"/>
            <ac:spMk id="63" creationId="{C6AE7B54-29E0-5542-8EBA-C522B4E41AAD}"/>
          </ac:spMkLst>
        </pc:spChg>
        <pc:spChg chg="mod">
          <ac:chgData name="Yannik Wodarczak" userId="d1ec489c-0925-446f-beeb-c50445db38dd" providerId="ADAL" clId="{237416AD-F5F6-4416-871F-91AFCFFF41E1}" dt="2022-03-13T11:10:44.221" v="1355" actId="14100"/>
          <ac:spMkLst>
            <pc:docMk/>
            <pc:sldMk cId="2725332667" sldId="345"/>
            <ac:spMk id="64" creationId="{528C03C5-C1F2-5E48-91B5-EC30CBC2C6AD}"/>
          </ac:spMkLst>
        </pc:spChg>
        <pc:spChg chg="del">
          <ac:chgData name="Yannik Wodarczak" userId="d1ec489c-0925-446f-beeb-c50445db38dd" providerId="ADAL" clId="{237416AD-F5F6-4416-871F-91AFCFFF41E1}" dt="2022-03-13T11:01:04.454" v="938" actId="478"/>
          <ac:spMkLst>
            <pc:docMk/>
            <pc:sldMk cId="2725332667" sldId="345"/>
            <ac:spMk id="108" creationId="{8FFF43A3-B791-DA46-BD14-ADB2D874B5C5}"/>
          </ac:spMkLst>
        </pc:spChg>
        <pc:picChg chg="del">
          <ac:chgData name="Yannik Wodarczak" userId="d1ec489c-0925-446f-beeb-c50445db38dd" providerId="ADAL" clId="{237416AD-F5F6-4416-871F-91AFCFFF41E1}" dt="2022-03-13T11:01:09.827" v="942" actId="478"/>
          <ac:picMkLst>
            <pc:docMk/>
            <pc:sldMk cId="2725332667" sldId="345"/>
            <ac:picMk id="5" creationId="{A21C437B-1999-4F56-9CD9-262795D0D745}"/>
          </ac:picMkLst>
        </pc:picChg>
        <pc:picChg chg="del">
          <ac:chgData name="Yannik Wodarczak" userId="d1ec489c-0925-446f-beeb-c50445db38dd" providerId="ADAL" clId="{237416AD-F5F6-4416-871F-91AFCFFF41E1}" dt="2022-03-13T11:01:19.858" v="952" actId="478"/>
          <ac:picMkLst>
            <pc:docMk/>
            <pc:sldMk cId="2725332667" sldId="345"/>
            <ac:picMk id="31" creationId="{1988B6A7-9334-4F50-BD2B-C631F9DF8389}"/>
          </ac:picMkLst>
        </pc:picChg>
        <pc:picChg chg="del">
          <ac:chgData name="Yannik Wodarczak" userId="d1ec489c-0925-446f-beeb-c50445db38dd" providerId="ADAL" clId="{237416AD-F5F6-4416-871F-91AFCFFF41E1}" dt="2022-03-13T11:01:10.846" v="943" actId="478"/>
          <ac:picMkLst>
            <pc:docMk/>
            <pc:sldMk cId="2725332667" sldId="345"/>
            <ac:picMk id="32" creationId="{F9914F96-DD18-4B3D-9C82-23C9B519B6C6}"/>
          </ac:picMkLst>
        </pc:picChg>
        <pc:picChg chg="del">
          <ac:chgData name="Yannik Wodarczak" userId="d1ec489c-0925-446f-beeb-c50445db38dd" providerId="ADAL" clId="{237416AD-F5F6-4416-871F-91AFCFFF41E1}" dt="2022-03-13T11:01:18.366" v="951" actId="478"/>
          <ac:picMkLst>
            <pc:docMk/>
            <pc:sldMk cId="2725332667" sldId="345"/>
            <ac:picMk id="33" creationId="{52830508-DDA0-45BB-AAD3-ED914AE86B4D}"/>
          </ac:picMkLst>
        </pc:picChg>
        <pc:cxnChg chg="del mod">
          <ac:chgData name="Yannik Wodarczak" userId="d1ec489c-0925-446f-beeb-c50445db38dd" providerId="ADAL" clId="{237416AD-F5F6-4416-871F-91AFCFFF41E1}" dt="2022-03-13T11:01:16.402" v="949" actId="478"/>
          <ac:cxnSpMkLst>
            <pc:docMk/>
            <pc:sldMk cId="2725332667" sldId="345"/>
            <ac:cxnSpMk id="11" creationId="{AC0A28BA-CBD3-4B90-AFAD-B160D671582C}"/>
          </ac:cxnSpMkLst>
        </pc:cxnChg>
        <pc:cxnChg chg="del mod">
          <ac:chgData name="Yannik Wodarczak" userId="d1ec489c-0925-446f-beeb-c50445db38dd" providerId="ADAL" clId="{237416AD-F5F6-4416-871F-91AFCFFF41E1}" dt="2022-03-13T11:01:17.393" v="950" actId="478"/>
          <ac:cxnSpMkLst>
            <pc:docMk/>
            <pc:sldMk cId="2725332667" sldId="345"/>
            <ac:cxnSpMk id="48" creationId="{ADDA3F26-DA33-4358-BE4B-94ADEE012C2E}"/>
          </ac:cxnSpMkLst>
        </pc:cxnChg>
        <pc:cxnChg chg="del">
          <ac:chgData name="Yannik Wodarczak" userId="d1ec489c-0925-446f-beeb-c50445db38dd" providerId="ADAL" clId="{237416AD-F5F6-4416-871F-91AFCFFF41E1}" dt="2022-03-13T11:00:59.949" v="936" actId="478"/>
          <ac:cxnSpMkLst>
            <pc:docMk/>
            <pc:sldMk cId="2725332667" sldId="345"/>
            <ac:cxnSpMk id="66" creationId="{A71E69E7-06E2-774B-A322-083E872EBE42}"/>
          </ac:cxnSpMkLst>
        </pc:cxnChg>
        <pc:cxnChg chg="del">
          <ac:chgData name="Yannik Wodarczak" userId="d1ec489c-0925-446f-beeb-c50445db38dd" providerId="ADAL" clId="{237416AD-F5F6-4416-871F-91AFCFFF41E1}" dt="2022-03-13T11:01:07.790" v="940" actId="478"/>
          <ac:cxnSpMkLst>
            <pc:docMk/>
            <pc:sldMk cId="2725332667" sldId="345"/>
            <ac:cxnSpMk id="67" creationId="{DE5970A0-A613-F545-BDC0-3F4B0C46883A}"/>
          </ac:cxnSpMkLst>
        </pc:cxnChg>
        <pc:cxnChg chg="del">
          <ac:chgData name="Yannik Wodarczak" userId="d1ec489c-0925-446f-beeb-c50445db38dd" providerId="ADAL" clId="{237416AD-F5F6-4416-871F-91AFCFFF41E1}" dt="2022-03-13T11:01:07.571" v="939" actId="478"/>
          <ac:cxnSpMkLst>
            <pc:docMk/>
            <pc:sldMk cId="2725332667" sldId="345"/>
            <ac:cxnSpMk id="69" creationId="{83EE5F5A-32C9-934E-8CDE-D0B0409AFDCB}"/>
          </ac:cxnSpMkLst>
        </pc:cxnChg>
        <pc:cxnChg chg="del">
          <ac:chgData name="Yannik Wodarczak" userId="d1ec489c-0925-446f-beeb-c50445db38dd" providerId="ADAL" clId="{237416AD-F5F6-4416-871F-91AFCFFF41E1}" dt="2022-03-13T11:01:08.751" v="941" actId="478"/>
          <ac:cxnSpMkLst>
            <pc:docMk/>
            <pc:sldMk cId="2725332667" sldId="345"/>
            <ac:cxnSpMk id="71" creationId="{D9539029-DD6D-3B45-B5C5-63D675835402}"/>
          </ac:cxnSpMkLst>
        </pc:cxnChg>
      </pc:sldChg>
      <pc:sldChg chg="del mod modShow">
        <pc:chgData name="Yannik Wodarczak" userId="d1ec489c-0925-446f-beeb-c50445db38dd" providerId="ADAL" clId="{237416AD-F5F6-4416-871F-91AFCFFF41E1}" dt="2022-03-13T15:41:24.897" v="2432" actId="2696"/>
        <pc:sldMkLst>
          <pc:docMk/>
          <pc:sldMk cId="3059234900" sldId="347"/>
        </pc:sldMkLst>
      </pc:sldChg>
      <pc:sldChg chg="modSp">
        <pc:chgData name="Yannik Wodarczak" userId="d1ec489c-0925-446f-beeb-c50445db38dd" providerId="ADAL" clId="{237416AD-F5F6-4416-871F-91AFCFFF41E1}" dt="2022-03-13T15:10:33.862" v="2257"/>
        <pc:sldMkLst>
          <pc:docMk/>
          <pc:sldMk cId="4224080450" sldId="348"/>
        </pc:sldMkLst>
        <pc:picChg chg="mod">
          <ac:chgData name="Yannik Wodarczak" userId="d1ec489c-0925-446f-beeb-c50445db38dd" providerId="ADAL" clId="{237416AD-F5F6-4416-871F-91AFCFFF41E1}" dt="2022-03-13T15:10:33.862" v="2257"/>
          <ac:picMkLst>
            <pc:docMk/>
            <pc:sldMk cId="4224080450" sldId="348"/>
            <ac:picMk id="4" creationId="{8ED81349-E1EA-4408-A2C7-5CE3206B1DEF}"/>
          </ac:picMkLst>
        </pc:picChg>
      </pc:sldChg>
      <pc:sldChg chg="addSp delSp modSp mod">
        <pc:chgData name="Yannik Wodarczak" userId="d1ec489c-0925-446f-beeb-c50445db38dd" providerId="ADAL" clId="{237416AD-F5F6-4416-871F-91AFCFFF41E1}" dt="2022-03-13T18:12:58.042" v="2819" actId="478"/>
        <pc:sldMkLst>
          <pc:docMk/>
          <pc:sldMk cId="3501717468" sldId="349"/>
        </pc:sldMkLst>
        <pc:spChg chg="add del mod">
          <ac:chgData name="Yannik Wodarczak" userId="d1ec489c-0925-446f-beeb-c50445db38dd" providerId="ADAL" clId="{237416AD-F5F6-4416-871F-91AFCFFF41E1}" dt="2022-03-13T18:12:58.042" v="2819" actId="478"/>
          <ac:spMkLst>
            <pc:docMk/>
            <pc:sldMk cId="3501717468" sldId="349"/>
            <ac:spMk id="3" creationId="{2E6F1011-DFA8-4258-84DC-0CCB5E6D8235}"/>
          </ac:spMkLst>
        </pc:spChg>
      </pc:sldChg>
      <pc:sldChg chg="modSp">
        <pc:chgData name="Yannik Wodarczak" userId="d1ec489c-0925-446f-beeb-c50445db38dd" providerId="ADAL" clId="{237416AD-F5F6-4416-871F-91AFCFFF41E1}" dt="2022-03-13T15:10:48.378" v="2258"/>
        <pc:sldMkLst>
          <pc:docMk/>
          <pc:sldMk cId="3342713687" sldId="350"/>
        </pc:sldMkLst>
        <pc:picChg chg="mod">
          <ac:chgData name="Yannik Wodarczak" userId="d1ec489c-0925-446f-beeb-c50445db38dd" providerId="ADAL" clId="{237416AD-F5F6-4416-871F-91AFCFFF41E1}" dt="2022-03-13T15:10:48.378" v="2258"/>
          <ac:picMkLst>
            <pc:docMk/>
            <pc:sldMk cId="3342713687" sldId="350"/>
            <ac:picMk id="4" creationId="{729CEFFF-96BE-4ADD-A379-91C5A9E68740}"/>
          </ac:picMkLst>
        </pc:picChg>
      </pc:sldChg>
      <pc:sldChg chg="modSp">
        <pc:chgData name="Yannik Wodarczak" userId="d1ec489c-0925-446f-beeb-c50445db38dd" providerId="ADAL" clId="{237416AD-F5F6-4416-871F-91AFCFFF41E1}" dt="2022-03-13T15:12:58.411" v="2259"/>
        <pc:sldMkLst>
          <pc:docMk/>
          <pc:sldMk cId="1157422570" sldId="351"/>
        </pc:sldMkLst>
        <pc:picChg chg="mod">
          <ac:chgData name="Yannik Wodarczak" userId="d1ec489c-0925-446f-beeb-c50445db38dd" providerId="ADAL" clId="{237416AD-F5F6-4416-871F-91AFCFFF41E1}" dt="2022-03-13T15:12:58.411" v="2259"/>
          <ac:picMkLst>
            <pc:docMk/>
            <pc:sldMk cId="1157422570" sldId="351"/>
            <ac:picMk id="5" creationId="{EA4D2B59-8A4A-4C6F-8ABA-DB8B849FCFB3}"/>
          </ac:picMkLst>
        </pc:picChg>
      </pc:sldChg>
      <pc:sldChg chg="modSp mod">
        <pc:chgData name="Yannik Wodarczak" userId="d1ec489c-0925-446f-beeb-c50445db38dd" providerId="ADAL" clId="{237416AD-F5F6-4416-871F-91AFCFFF41E1}" dt="2022-03-13T15:18:05.399" v="2265" actId="692"/>
        <pc:sldMkLst>
          <pc:docMk/>
          <pc:sldMk cId="1732223823" sldId="352"/>
        </pc:sldMkLst>
        <pc:picChg chg="mod">
          <ac:chgData name="Yannik Wodarczak" userId="d1ec489c-0925-446f-beeb-c50445db38dd" providerId="ADAL" clId="{237416AD-F5F6-4416-871F-91AFCFFF41E1}" dt="2022-03-13T15:18:05.399" v="2265" actId="692"/>
          <ac:picMkLst>
            <pc:docMk/>
            <pc:sldMk cId="1732223823" sldId="352"/>
            <ac:picMk id="4" creationId="{1434189A-EB0F-4924-B25E-C379560D9993}"/>
          </ac:picMkLst>
        </pc:picChg>
      </pc:sldChg>
      <pc:sldChg chg="new del">
        <pc:chgData name="Yannik Wodarczak" userId="d1ec489c-0925-446f-beeb-c50445db38dd" providerId="ADAL" clId="{237416AD-F5F6-4416-871F-91AFCFFF41E1}" dt="2022-03-13T12:59:18.274" v="1646" actId="47"/>
        <pc:sldMkLst>
          <pc:docMk/>
          <pc:sldMk cId="399043" sldId="356"/>
        </pc:sldMkLst>
      </pc:sldChg>
      <pc:sldChg chg="addSp delSp modSp add mod">
        <pc:chgData name="Yannik Wodarczak" userId="d1ec489c-0925-446f-beeb-c50445db38dd" providerId="ADAL" clId="{237416AD-F5F6-4416-871F-91AFCFFF41E1}" dt="2022-03-13T14:27:44.728" v="2130" actId="20577"/>
        <pc:sldMkLst>
          <pc:docMk/>
          <pc:sldMk cId="3648339341" sldId="356"/>
        </pc:sldMkLst>
        <pc:spChg chg="mod">
          <ac:chgData name="Yannik Wodarczak" userId="d1ec489c-0925-446f-beeb-c50445db38dd" providerId="ADAL" clId="{237416AD-F5F6-4416-871F-91AFCFFF41E1}" dt="2022-03-13T14:27:44.728" v="2130" actId="20577"/>
          <ac:spMkLst>
            <pc:docMk/>
            <pc:sldMk cId="3648339341" sldId="356"/>
            <ac:spMk id="3" creationId="{7A8C5878-02CE-6349-AF85-06A5A0C4EF7F}"/>
          </ac:spMkLst>
        </pc:spChg>
        <pc:graphicFrameChg chg="add del mod">
          <ac:chgData name="Yannik Wodarczak" userId="d1ec489c-0925-446f-beeb-c50445db38dd" providerId="ADAL" clId="{237416AD-F5F6-4416-871F-91AFCFFF41E1}" dt="2022-03-13T13:04:15.473" v="1659" actId="478"/>
          <ac:graphicFrameMkLst>
            <pc:docMk/>
            <pc:sldMk cId="3648339341" sldId="356"/>
            <ac:graphicFrameMk id="5" creationId="{AC3981D8-BDAD-40B7-A97F-CA300ABFD91F}"/>
          </ac:graphicFrameMkLst>
        </pc:graphicFrameChg>
        <pc:picChg chg="add del mod">
          <ac:chgData name="Yannik Wodarczak" userId="d1ec489c-0925-446f-beeb-c50445db38dd" providerId="ADAL" clId="{237416AD-F5F6-4416-871F-91AFCFFF41E1}" dt="2022-03-13T13:04:00.844" v="1656" actId="478"/>
          <ac:picMkLst>
            <pc:docMk/>
            <pc:sldMk cId="3648339341" sldId="356"/>
            <ac:picMk id="3" creationId="{CFFD6442-8821-4EB0-9EC4-D2A2505A6F3C}"/>
          </ac:picMkLst>
        </pc:picChg>
        <pc:picChg chg="add">
          <ac:chgData name="Yannik Wodarczak" userId="d1ec489c-0925-446f-beeb-c50445db38dd" providerId="ADAL" clId="{237416AD-F5F6-4416-871F-91AFCFFF41E1}" dt="2022-03-13T13:04:21.980" v="1660"/>
          <ac:picMkLst>
            <pc:docMk/>
            <pc:sldMk cId="3648339341" sldId="356"/>
            <ac:picMk id="4" creationId="{1B4BC125-9532-4BB7-8DF1-8331A6B8DD37}"/>
          </ac:picMkLst>
        </pc:picChg>
        <pc:picChg chg="del">
          <ac:chgData name="Yannik Wodarczak" userId="d1ec489c-0925-446f-beeb-c50445db38dd" providerId="ADAL" clId="{237416AD-F5F6-4416-871F-91AFCFFF41E1}" dt="2022-03-13T12:59:45.540" v="1651" actId="478"/>
          <ac:picMkLst>
            <pc:docMk/>
            <pc:sldMk cId="3648339341" sldId="356"/>
            <ac:picMk id="6145" creationId="{FD3C233C-87A0-BB40-B047-6452368D64F1}"/>
          </ac:picMkLst>
        </pc:picChg>
      </pc:sldChg>
      <pc:sldChg chg="addSp delSp add mod">
        <pc:chgData name="Yannik Wodarczak" userId="d1ec489c-0925-446f-beeb-c50445db38dd" providerId="ADAL" clId="{237416AD-F5F6-4416-871F-91AFCFFF41E1}" dt="2022-03-13T13:09:20.068" v="1664"/>
        <pc:sldMkLst>
          <pc:docMk/>
          <pc:sldMk cId="3499526349" sldId="357"/>
        </pc:sldMkLst>
        <pc:picChg chg="add del">
          <ac:chgData name="Yannik Wodarczak" userId="d1ec489c-0925-446f-beeb-c50445db38dd" providerId="ADAL" clId="{237416AD-F5F6-4416-871F-91AFCFFF41E1}" dt="2022-03-13T13:04:37.789" v="1661" actId="478"/>
          <ac:picMkLst>
            <pc:docMk/>
            <pc:sldMk cId="3499526349" sldId="357"/>
            <ac:picMk id="3" creationId="{318C61FA-F691-42B7-B768-61AEF24DC579}"/>
          </ac:picMkLst>
        </pc:picChg>
        <pc:picChg chg="add del">
          <ac:chgData name="Yannik Wodarczak" userId="d1ec489c-0925-446f-beeb-c50445db38dd" providerId="ADAL" clId="{237416AD-F5F6-4416-871F-91AFCFFF41E1}" dt="2022-03-13T13:09:13.886" v="1663" actId="478"/>
          <ac:picMkLst>
            <pc:docMk/>
            <pc:sldMk cId="3499526349" sldId="357"/>
            <ac:picMk id="4" creationId="{5E466D52-FAE4-42E5-852F-FCFDB4B758A4}"/>
          </ac:picMkLst>
        </pc:picChg>
        <pc:picChg chg="add">
          <ac:chgData name="Yannik Wodarczak" userId="d1ec489c-0925-446f-beeb-c50445db38dd" providerId="ADAL" clId="{237416AD-F5F6-4416-871F-91AFCFFF41E1}" dt="2022-03-13T13:09:20.068" v="1664"/>
          <ac:picMkLst>
            <pc:docMk/>
            <pc:sldMk cId="3499526349" sldId="357"/>
            <ac:picMk id="5" creationId="{C64E7A48-FD8F-481A-AB2C-71D873ABDC95}"/>
          </ac:picMkLst>
        </pc:picChg>
        <pc:picChg chg="del">
          <ac:chgData name="Yannik Wodarczak" userId="d1ec489c-0925-446f-beeb-c50445db38dd" providerId="ADAL" clId="{237416AD-F5F6-4416-871F-91AFCFFF41E1}" dt="2022-03-13T12:59:57.126" v="1654" actId="478"/>
          <ac:picMkLst>
            <pc:docMk/>
            <pc:sldMk cId="3499526349" sldId="357"/>
            <ac:picMk id="6145" creationId="{FD3C233C-87A0-BB40-B047-6452368D64F1}"/>
          </ac:picMkLst>
        </pc:picChg>
      </pc:sldChg>
      <pc:sldChg chg="addSp delSp modSp add mod ord modTransition modAnim">
        <pc:chgData name="Yannik Wodarczak" userId="d1ec489c-0925-446f-beeb-c50445db38dd" providerId="ADAL" clId="{237416AD-F5F6-4416-871F-91AFCFFF41E1}" dt="2022-03-14T09:43:18.606" v="4331"/>
        <pc:sldMkLst>
          <pc:docMk/>
          <pc:sldMk cId="3467673206" sldId="358"/>
        </pc:sldMkLst>
        <pc:spChg chg="del">
          <ac:chgData name="Yannik Wodarczak" userId="d1ec489c-0925-446f-beeb-c50445db38dd" providerId="ADAL" clId="{237416AD-F5F6-4416-871F-91AFCFFF41E1}" dt="2022-03-14T09:43:18.166" v="4330" actId="478"/>
          <ac:spMkLst>
            <pc:docMk/>
            <pc:sldMk cId="3467673206" sldId="358"/>
            <ac:spMk id="7" creationId="{6E448CBE-6F5D-4B36-8D29-FF5E7D8D792F}"/>
          </ac:spMkLst>
        </pc:spChg>
        <pc:spChg chg="add mod">
          <ac:chgData name="Yannik Wodarczak" userId="d1ec489c-0925-446f-beeb-c50445db38dd" providerId="ADAL" clId="{237416AD-F5F6-4416-871F-91AFCFFF41E1}" dt="2022-03-14T09:43:18.606" v="4331"/>
          <ac:spMkLst>
            <pc:docMk/>
            <pc:sldMk cId="3467673206" sldId="358"/>
            <ac:spMk id="9" creationId="{A51797F4-BD69-4BF1-9AB1-C6A0B389B6F0}"/>
          </ac:spMkLst>
        </pc:spChg>
        <pc:spChg chg="add mod">
          <ac:chgData name="Yannik Wodarczak" userId="d1ec489c-0925-446f-beeb-c50445db38dd" providerId="ADAL" clId="{237416AD-F5F6-4416-871F-91AFCFFF41E1}" dt="2022-03-14T09:43:18.606" v="4331"/>
          <ac:spMkLst>
            <pc:docMk/>
            <pc:sldMk cId="3467673206" sldId="358"/>
            <ac:spMk id="10" creationId="{AE22E01E-806A-48A0-9E8A-F87D5E87423D}"/>
          </ac:spMkLst>
        </pc:spChg>
        <pc:spChg chg="del">
          <ac:chgData name="Yannik Wodarczak" userId="d1ec489c-0925-446f-beeb-c50445db38dd" providerId="ADAL" clId="{237416AD-F5F6-4416-871F-91AFCFFF41E1}" dt="2022-03-14T09:43:18.166" v="4330" actId="478"/>
          <ac:spMkLst>
            <pc:docMk/>
            <pc:sldMk cId="3467673206" sldId="358"/>
            <ac:spMk id="11" creationId="{0C2D6DE9-29A2-4340-9768-C5E6D9860A1D}"/>
          </ac:spMkLst>
        </pc:spChg>
        <pc:spChg chg="add mod">
          <ac:chgData name="Yannik Wodarczak" userId="d1ec489c-0925-446f-beeb-c50445db38dd" providerId="ADAL" clId="{237416AD-F5F6-4416-871F-91AFCFFF41E1}" dt="2022-03-14T09:43:18.606" v="4331"/>
          <ac:spMkLst>
            <pc:docMk/>
            <pc:sldMk cId="3467673206" sldId="358"/>
            <ac:spMk id="12" creationId="{917B7B0F-D6CE-4707-A435-6D47FB60BFAA}"/>
          </ac:spMkLst>
        </pc:spChg>
        <pc:spChg chg="mod">
          <ac:chgData name="Yannik Wodarczak" userId="d1ec489c-0925-446f-beeb-c50445db38dd" providerId="ADAL" clId="{237416AD-F5F6-4416-871F-91AFCFFF41E1}" dt="2022-03-13T13:31:03.252" v="1795" actId="1076"/>
          <ac:spMkLst>
            <pc:docMk/>
            <pc:sldMk cId="3467673206" sldId="358"/>
            <ac:spMk id="14" creationId="{31CA81BE-3CB8-432A-9D46-181506899FAB}"/>
          </ac:spMkLst>
        </pc:spChg>
        <pc:spChg chg="del">
          <ac:chgData name="Yannik Wodarczak" userId="d1ec489c-0925-446f-beeb-c50445db38dd" providerId="ADAL" clId="{237416AD-F5F6-4416-871F-91AFCFFF41E1}" dt="2022-03-14T09:43:18.166" v="4330" actId="478"/>
          <ac:spMkLst>
            <pc:docMk/>
            <pc:sldMk cId="3467673206" sldId="358"/>
            <ac:spMk id="27" creationId="{AE503A2F-D34B-44B6-8EC3-8ECBF95DF32C}"/>
          </ac:spMkLst>
        </pc:spChg>
        <pc:cxnChg chg="mod">
          <ac:chgData name="Yannik Wodarczak" userId="d1ec489c-0925-446f-beeb-c50445db38dd" providerId="ADAL" clId="{237416AD-F5F6-4416-871F-91AFCFFF41E1}" dt="2022-03-14T09:43:18.166" v="4330" actId="478"/>
          <ac:cxnSpMkLst>
            <pc:docMk/>
            <pc:sldMk cId="3467673206" sldId="358"/>
            <ac:cxnSpMk id="4" creationId="{3A20E8AA-FCD9-450F-A811-A15558ED0B6B}"/>
          </ac:cxnSpMkLst>
        </pc:cxnChg>
        <pc:cxnChg chg="add mod">
          <ac:chgData name="Yannik Wodarczak" userId="d1ec489c-0925-446f-beeb-c50445db38dd" providerId="ADAL" clId="{237416AD-F5F6-4416-871F-91AFCFFF41E1}" dt="2022-03-13T13:49:43.147" v="1984" actId="14100"/>
          <ac:cxnSpMkLst>
            <pc:docMk/>
            <pc:sldMk cId="3467673206" sldId="358"/>
            <ac:cxnSpMk id="16" creationId="{3CFFEB92-FE49-4448-ADF7-BA01B5259F09}"/>
          </ac:cxnSpMkLst>
        </pc:cxnChg>
      </pc:sldChg>
      <pc:sldChg chg="addSp delSp modSp mod">
        <pc:chgData name="Yannik Wodarczak" userId="d1ec489c-0925-446f-beeb-c50445db38dd" providerId="ADAL" clId="{237416AD-F5F6-4416-871F-91AFCFFF41E1}" dt="2022-03-14T09:19:49.812" v="4227" actId="2711"/>
        <pc:sldMkLst>
          <pc:docMk/>
          <pc:sldMk cId="1511797178" sldId="359"/>
        </pc:sldMkLst>
        <pc:spChg chg="mod">
          <ac:chgData name="Yannik Wodarczak" userId="d1ec489c-0925-446f-beeb-c50445db38dd" providerId="ADAL" clId="{237416AD-F5F6-4416-871F-91AFCFFF41E1}" dt="2022-03-13T15:55:22.507" v="2524" actId="1076"/>
          <ac:spMkLst>
            <pc:docMk/>
            <pc:sldMk cId="1511797178" sldId="359"/>
            <ac:spMk id="34" creationId="{14976224-3E74-4345-B1C6-BF1D86FE33E4}"/>
          </ac:spMkLst>
        </pc:spChg>
        <pc:spChg chg="mod">
          <ac:chgData name="Yannik Wodarczak" userId="d1ec489c-0925-446f-beeb-c50445db38dd" providerId="ADAL" clId="{237416AD-F5F6-4416-871F-91AFCFFF41E1}" dt="2022-03-13T15:56:45.833" v="2531" actId="1076"/>
          <ac:spMkLst>
            <pc:docMk/>
            <pc:sldMk cId="1511797178" sldId="359"/>
            <ac:spMk id="43" creationId="{68F9A82D-C1CF-4ACE-A832-B981CB4EE38A}"/>
          </ac:spMkLst>
        </pc:spChg>
        <pc:spChg chg="del">
          <ac:chgData name="Yannik Wodarczak" userId="d1ec489c-0925-446f-beeb-c50445db38dd" providerId="ADAL" clId="{237416AD-F5F6-4416-871F-91AFCFFF41E1}" dt="2022-03-13T14:43:27.211" v="2168" actId="478"/>
          <ac:spMkLst>
            <pc:docMk/>
            <pc:sldMk cId="1511797178" sldId="359"/>
            <ac:spMk id="45" creationId="{34003765-9E12-4C0B-9A4F-C325B552C71D}"/>
          </ac:spMkLst>
        </pc:spChg>
        <pc:spChg chg="del">
          <ac:chgData name="Yannik Wodarczak" userId="d1ec489c-0925-446f-beeb-c50445db38dd" providerId="ADAL" clId="{237416AD-F5F6-4416-871F-91AFCFFF41E1}" dt="2022-03-13T16:01:26.183" v="2569" actId="478"/>
          <ac:spMkLst>
            <pc:docMk/>
            <pc:sldMk cId="1511797178" sldId="359"/>
            <ac:spMk id="48" creationId="{51E79EFB-36EA-3449-A5F2-D582A3EC495B}"/>
          </ac:spMkLst>
        </pc:spChg>
        <pc:spChg chg="mod">
          <ac:chgData name="Yannik Wodarczak" userId="d1ec489c-0925-446f-beeb-c50445db38dd" providerId="ADAL" clId="{237416AD-F5F6-4416-871F-91AFCFFF41E1}" dt="2022-03-13T16:02:46.443" v="2577" actId="14100"/>
          <ac:spMkLst>
            <pc:docMk/>
            <pc:sldMk cId="1511797178" sldId="359"/>
            <ac:spMk id="49" creationId="{727C37EA-EE4D-254D-8936-B18608EF76AA}"/>
          </ac:spMkLst>
        </pc:spChg>
        <pc:spChg chg="mod">
          <ac:chgData name="Yannik Wodarczak" userId="d1ec489c-0925-446f-beeb-c50445db38dd" providerId="ADAL" clId="{237416AD-F5F6-4416-871F-91AFCFFF41E1}" dt="2022-03-13T16:02:01.967" v="2571" actId="165"/>
          <ac:spMkLst>
            <pc:docMk/>
            <pc:sldMk cId="1511797178" sldId="359"/>
            <ac:spMk id="50" creationId="{AB44B9A6-8B75-1A4A-84FC-2AD0CFC8D4A7}"/>
          </ac:spMkLst>
        </pc:spChg>
        <pc:spChg chg="mod">
          <ac:chgData name="Yannik Wodarczak" userId="d1ec489c-0925-446f-beeb-c50445db38dd" providerId="ADAL" clId="{237416AD-F5F6-4416-871F-91AFCFFF41E1}" dt="2022-03-13T16:02:51.747" v="2578" actId="1076"/>
          <ac:spMkLst>
            <pc:docMk/>
            <pc:sldMk cId="1511797178" sldId="359"/>
            <ac:spMk id="51" creationId="{D59CB753-0D9A-E246-9FC8-5682015C2EC6}"/>
          </ac:spMkLst>
        </pc:spChg>
        <pc:spChg chg="mod">
          <ac:chgData name="Yannik Wodarczak" userId="d1ec489c-0925-446f-beeb-c50445db38dd" providerId="ADAL" clId="{237416AD-F5F6-4416-871F-91AFCFFF41E1}" dt="2022-03-14T09:19:44.020" v="4226" actId="2711"/>
          <ac:spMkLst>
            <pc:docMk/>
            <pc:sldMk cId="1511797178" sldId="359"/>
            <ac:spMk id="53" creationId="{F5DFCF4E-080F-476C-832C-F909D77C79D6}"/>
          </ac:spMkLst>
        </pc:spChg>
        <pc:spChg chg="mod">
          <ac:chgData name="Yannik Wodarczak" userId="d1ec489c-0925-446f-beeb-c50445db38dd" providerId="ADAL" clId="{237416AD-F5F6-4416-871F-91AFCFFF41E1}" dt="2022-03-14T09:19:49.812" v="4227" actId="2711"/>
          <ac:spMkLst>
            <pc:docMk/>
            <pc:sldMk cId="1511797178" sldId="359"/>
            <ac:spMk id="54" creationId="{F1CA0B5B-A3CF-4646-864C-9B828566BC3D}"/>
          </ac:spMkLst>
        </pc:spChg>
        <pc:spChg chg="mod">
          <ac:chgData name="Yannik Wodarczak" userId="d1ec489c-0925-446f-beeb-c50445db38dd" providerId="ADAL" clId="{237416AD-F5F6-4416-871F-91AFCFFF41E1}" dt="2022-03-13T16:02:01.967" v="2571" actId="165"/>
          <ac:spMkLst>
            <pc:docMk/>
            <pc:sldMk cId="1511797178" sldId="359"/>
            <ac:spMk id="56" creationId="{BEB3CCF2-8CBD-9443-BAD5-FB70A9DBD4F5}"/>
          </ac:spMkLst>
        </pc:spChg>
        <pc:spChg chg="mod">
          <ac:chgData name="Yannik Wodarczak" userId="d1ec489c-0925-446f-beeb-c50445db38dd" providerId="ADAL" clId="{237416AD-F5F6-4416-871F-91AFCFFF41E1}" dt="2022-03-13T15:58:30.886" v="2545" actId="1076"/>
          <ac:spMkLst>
            <pc:docMk/>
            <pc:sldMk cId="1511797178" sldId="359"/>
            <ac:spMk id="62" creationId="{9FD644F4-AB42-F840-AAAC-66AA24838C6D}"/>
          </ac:spMkLst>
        </pc:spChg>
        <pc:spChg chg="mod">
          <ac:chgData name="Yannik Wodarczak" userId="d1ec489c-0925-446f-beeb-c50445db38dd" providerId="ADAL" clId="{237416AD-F5F6-4416-871F-91AFCFFF41E1}" dt="2022-03-13T16:05:13.684" v="2621" actId="1076"/>
          <ac:spMkLst>
            <pc:docMk/>
            <pc:sldMk cId="1511797178" sldId="359"/>
            <ac:spMk id="64" creationId="{528C03C5-C1F2-5E48-91B5-EC30CBC2C6AD}"/>
          </ac:spMkLst>
        </pc:spChg>
        <pc:spChg chg="mod">
          <ac:chgData name="Yannik Wodarczak" userId="d1ec489c-0925-446f-beeb-c50445db38dd" providerId="ADAL" clId="{237416AD-F5F6-4416-871F-91AFCFFF41E1}" dt="2022-03-13T16:02:01.967" v="2571" actId="165"/>
          <ac:spMkLst>
            <pc:docMk/>
            <pc:sldMk cId="1511797178" sldId="359"/>
            <ac:spMk id="65" creationId="{0577EA83-C15A-0043-89E1-EF31AFC08C47}"/>
          </ac:spMkLst>
        </pc:spChg>
        <pc:spChg chg="mod">
          <ac:chgData name="Yannik Wodarczak" userId="d1ec489c-0925-446f-beeb-c50445db38dd" providerId="ADAL" clId="{237416AD-F5F6-4416-871F-91AFCFFF41E1}" dt="2022-03-13T16:02:01.967" v="2571" actId="165"/>
          <ac:spMkLst>
            <pc:docMk/>
            <pc:sldMk cId="1511797178" sldId="359"/>
            <ac:spMk id="66" creationId="{CEEB158D-2A34-E040-903B-8E53505A286D}"/>
          </ac:spMkLst>
        </pc:spChg>
        <pc:spChg chg="del mod">
          <ac:chgData name="Yannik Wodarczak" userId="d1ec489c-0925-446f-beeb-c50445db38dd" providerId="ADAL" clId="{237416AD-F5F6-4416-871F-91AFCFFF41E1}" dt="2022-03-13T15:58:01.631" v="2540" actId="478"/>
          <ac:spMkLst>
            <pc:docMk/>
            <pc:sldMk cId="1511797178" sldId="359"/>
            <ac:spMk id="81" creationId="{C5A45F9A-E316-0A44-9A36-056D48814624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82" creationId="{808C3144-DE1A-8E4E-ADF3-B75B7AE192A4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83" creationId="{C991B893-DC63-6A4B-A749-278A3AD755E5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88" creationId="{EB63AD34-9629-214A-9850-E316B8DAD558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89" creationId="{95044A47-E2AF-884B-85CE-1C397E8FAFCD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90" creationId="{AD9A502C-F79B-4542-8C92-FB10C0AEA9AC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95" creationId="{99A813F9-7941-DC48-B2DA-919544A01A30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96" creationId="{DBAECBA9-FACC-344A-9D10-5A92A32354DE}"/>
          </ac:spMkLst>
        </pc:spChg>
        <pc:spChg chg="mod">
          <ac:chgData name="Yannik Wodarczak" userId="d1ec489c-0925-446f-beeb-c50445db38dd" providerId="ADAL" clId="{237416AD-F5F6-4416-871F-91AFCFFF41E1}" dt="2022-03-13T16:02:13.747" v="2572" actId="165"/>
          <ac:spMkLst>
            <pc:docMk/>
            <pc:sldMk cId="1511797178" sldId="359"/>
            <ac:spMk id="97" creationId="{876ED4DF-0FA0-3648-91B8-4C5CD2AB0E96}"/>
          </ac:spMkLst>
        </pc:spChg>
        <pc:spChg chg="mod topLvl">
          <ac:chgData name="Yannik Wodarczak" userId="d1ec489c-0925-446f-beeb-c50445db38dd" providerId="ADAL" clId="{237416AD-F5F6-4416-871F-91AFCFFF41E1}" dt="2022-03-13T16:02:01.967" v="2571" actId="165"/>
          <ac:spMkLst>
            <pc:docMk/>
            <pc:sldMk cId="1511797178" sldId="359"/>
            <ac:spMk id="98" creationId="{DD62619B-485C-5544-ACFE-01574EFD09D9}"/>
          </ac:spMkLst>
        </pc:spChg>
        <pc:spChg chg="mod">
          <ac:chgData name="Yannik Wodarczak" userId="d1ec489c-0925-446f-beeb-c50445db38dd" providerId="ADAL" clId="{237416AD-F5F6-4416-871F-91AFCFFF41E1}" dt="2022-03-13T15:58:20.867" v="2543" actId="1076"/>
          <ac:spMkLst>
            <pc:docMk/>
            <pc:sldMk cId="1511797178" sldId="359"/>
            <ac:spMk id="101" creationId="{B15ACDE9-B5F3-1445-BC3E-A5180FB9899D}"/>
          </ac:spMkLst>
        </pc:spChg>
        <pc:spChg chg="mod">
          <ac:chgData name="Yannik Wodarczak" userId="d1ec489c-0925-446f-beeb-c50445db38dd" providerId="ADAL" clId="{237416AD-F5F6-4416-871F-91AFCFFF41E1}" dt="2022-03-13T16:01:53.668" v="2570" actId="1076"/>
          <ac:spMkLst>
            <pc:docMk/>
            <pc:sldMk cId="1511797178" sldId="359"/>
            <ac:spMk id="102" creationId="{29B462A6-79B0-8345-9D8D-0BEB884F100F}"/>
          </ac:spMkLst>
        </pc:spChg>
        <pc:spChg chg="mod">
          <ac:chgData name="Yannik Wodarczak" userId="d1ec489c-0925-446f-beeb-c50445db38dd" providerId="ADAL" clId="{237416AD-F5F6-4416-871F-91AFCFFF41E1}" dt="2022-03-13T16:05:13.684" v="2621" actId="1076"/>
          <ac:spMkLst>
            <pc:docMk/>
            <pc:sldMk cId="1511797178" sldId="359"/>
            <ac:spMk id="105" creationId="{51873D4F-D7E2-4A43-94DB-4866FB5F4728}"/>
          </ac:spMkLst>
        </pc:spChg>
        <pc:spChg chg="add mod">
          <ac:chgData name="Yannik Wodarczak" userId="d1ec489c-0925-446f-beeb-c50445db38dd" providerId="ADAL" clId="{237416AD-F5F6-4416-871F-91AFCFFF41E1}" dt="2022-03-13T16:01:53.668" v="2570" actId="1076"/>
          <ac:spMkLst>
            <pc:docMk/>
            <pc:sldMk cId="1511797178" sldId="359"/>
            <ac:spMk id="106" creationId="{B1810BA8-98C1-4F90-9271-CFD0579FED7C}"/>
          </ac:spMkLst>
        </pc:spChg>
        <pc:spChg chg="add mod">
          <ac:chgData name="Yannik Wodarczak" userId="d1ec489c-0925-446f-beeb-c50445db38dd" providerId="ADAL" clId="{237416AD-F5F6-4416-871F-91AFCFFF41E1}" dt="2022-03-13T16:05:01.410" v="2620" actId="14100"/>
          <ac:spMkLst>
            <pc:docMk/>
            <pc:sldMk cId="1511797178" sldId="359"/>
            <ac:spMk id="108" creationId="{B9C94020-B917-4E54-B727-4AFE1D046EBC}"/>
          </ac:spMkLst>
        </pc:spChg>
        <pc:spChg chg="add mod">
          <ac:chgData name="Yannik Wodarczak" userId="d1ec489c-0925-446f-beeb-c50445db38dd" providerId="ADAL" clId="{237416AD-F5F6-4416-871F-91AFCFFF41E1}" dt="2022-03-13T16:04:57.993" v="2619" actId="14100"/>
          <ac:spMkLst>
            <pc:docMk/>
            <pc:sldMk cId="1511797178" sldId="359"/>
            <ac:spMk id="109" creationId="{283C484F-900C-4AC4-9960-FE30420D13BD}"/>
          </ac:spMkLst>
        </pc:spChg>
        <pc:spChg chg="add del mod">
          <ac:chgData name="Yannik Wodarczak" userId="d1ec489c-0925-446f-beeb-c50445db38dd" providerId="ADAL" clId="{237416AD-F5F6-4416-871F-91AFCFFF41E1}" dt="2022-03-13T15:59:34.500" v="2555" actId="478"/>
          <ac:spMkLst>
            <pc:docMk/>
            <pc:sldMk cId="1511797178" sldId="359"/>
            <ac:spMk id="110" creationId="{B29F5E90-ADE9-483B-B694-BA995C05483C}"/>
          </ac:spMkLst>
        </pc:spChg>
        <pc:spChg chg="add mod">
          <ac:chgData name="Yannik Wodarczak" userId="d1ec489c-0925-446f-beeb-c50445db38dd" providerId="ADAL" clId="{237416AD-F5F6-4416-871F-91AFCFFF41E1}" dt="2022-03-13T16:06:39.554" v="2627" actId="692"/>
          <ac:spMkLst>
            <pc:docMk/>
            <pc:sldMk cId="1511797178" sldId="359"/>
            <ac:spMk id="111" creationId="{189330F3-4471-4EED-B010-037C59A0917F}"/>
          </ac:spMkLst>
        </pc:spChg>
        <pc:spChg chg="add del mod">
          <ac:chgData name="Yannik Wodarczak" userId="d1ec489c-0925-446f-beeb-c50445db38dd" providerId="ADAL" clId="{237416AD-F5F6-4416-871F-91AFCFFF41E1}" dt="2022-03-13T16:00:42.785" v="2564" actId="478"/>
          <ac:spMkLst>
            <pc:docMk/>
            <pc:sldMk cId="1511797178" sldId="359"/>
            <ac:spMk id="112" creationId="{9483971A-F31B-44C5-BF1E-75A160A7AA27}"/>
          </ac:spMkLst>
        </pc:spChg>
        <pc:spChg chg="add mod">
          <ac:chgData name="Yannik Wodarczak" userId="d1ec489c-0925-446f-beeb-c50445db38dd" providerId="ADAL" clId="{237416AD-F5F6-4416-871F-91AFCFFF41E1}" dt="2022-03-13T16:00:56.752" v="2567" actId="1076"/>
          <ac:spMkLst>
            <pc:docMk/>
            <pc:sldMk cId="1511797178" sldId="359"/>
            <ac:spMk id="113" creationId="{2CFD410B-242F-449B-8242-81AF3B43F343}"/>
          </ac:spMkLst>
        </pc:spChg>
        <pc:spChg chg="add mod">
          <ac:chgData name="Yannik Wodarczak" userId="d1ec489c-0925-446f-beeb-c50445db38dd" providerId="ADAL" clId="{237416AD-F5F6-4416-871F-91AFCFFF41E1}" dt="2022-03-13T16:00:17.243" v="2560" actId="1076"/>
          <ac:spMkLst>
            <pc:docMk/>
            <pc:sldMk cId="1511797178" sldId="359"/>
            <ac:spMk id="114" creationId="{847302B4-7D20-48E3-B1CD-6299228FA202}"/>
          </ac:spMkLst>
        </pc:spChg>
        <pc:spChg chg="add mod">
          <ac:chgData name="Yannik Wodarczak" userId="d1ec489c-0925-446f-beeb-c50445db38dd" providerId="ADAL" clId="{237416AD-F5F6-4416-871F-91AFCFFF41E1}" dt="2022-03-13T16:00:40.780" v="2563" actId="1076"/>
          <ac:spMkLst>
            <pc:docMk/>
            <pc:sldMk cId="1511797178" sldId="359"/>
            <ac:spMk id="115" creationId="{2F799762-9D9A-450E-9AD9-95A0F5AAE3E8}"/>
          </ac:spMkLst>
        </pc:spChg>
        <pc:spChg chg="add del mod">
          <ac:chgData name="Yannik Wodarczak" userId="d1ec489c-0925-446f-beeb-c50445db38dd" providerId="ADAL" clId="{237416AD-F5F6-4416-871F-91AFCFFF41E1}" dt="2022-03-13T16:02:23.835" v="2574" actId="478"/>
          <ac:spMkLst>
            <pc:docMk/>
            <pc:sldMk cId="1511797178" sldId="359"/>
            <ac:spMk id="116" creationId="{617B3CD5-5BE5-430E-A15D-7FAC4CB18A6C}"/>
          </ac:spMkLst>
        </pc:spChg>
        <pc:spChg chg="mod">
          <ac:chgData name="Yannik Wodarczak" userId="d1ec489c-0925-446f-beeb-c50445db38dd" providerId="ADAL" clId="{237416AD-F5F6-4416-871F-91AFCFFF41E1}" dt="2022-03-13T16:02:28.064" v="2575"/>
          <ac:spMkLst>
            <pc:docMk/>
            <pc:sldMk cId="1511797178" sldId="359"/>
            <ac:spMk id="118" creationId="{F13486D1-1D01-4DEF-ABB0-DDAED43A5111}"/>
          </ac:spMkLst>
        </pc:spChg>
        <pc:spChg chg="mod">
          <ac:chgData name="Yannik Wodarczak" userId="d1ec489c-0925-446f-beeb-c50445db38dd" providerId="ADAL" clId="{237416AD-F5F6-4416-871F-91AFCFFF41E1}" dt="2022-03-13T16:02:28.064" v="2575"/>
          <ac:spMkLst>
            <pc:docMk/>
            <pc:sldMk cId="1511797178" sldId="359"/>
            <ac:spMk id="119" creationId="{C7A920C5-3880-4B40-BF77-01FCB453C325}"/>
          </ac:spMkLst>
        </pc:spChg>
        <pc:spChg chg="mod">
          <ac:chgData name="Yannik Wodarczak" userId="d1ec489c-0925-446f-beeb-c50445db38dd" providerId="ADAL" clId="{237416AD-F5F6-4416-871F-91AFCFFF41E1}" dt="2022-03-13T16:02:28.064" v="2575"/>
          <ac:spMkLst>
            <pc:docMk/>
            <pc:sldMk cId="1511797178" sldId="359"/>
            <ac:spMk id="120" creationId="{C20A8F1A-E97E-487B-9D5E-AA8DFC56844C}"/>
          </ac:spMkLst>
        </pc:spChg>
        <pc:spChg chg="add del mod">
          <ac:chgData name="Yannik Wodarczak" userId="d1ec489c-0925-446f-beeb-c50445db38dd" providerId="ADAL" clId="{237416AD-F5F6-4416-871F-91AFCFFF41E1}" dt="2022-03-13T16:04:19.465" v="2615" actId="478"/>
          <ac:spMkLst>
            <pc:docMk/>
            <pc:sldMk cId="1511797178" sldId="359"/>
            <ac:spMk id="121" creationId="{14122E1D-B252-491C-B8BC-69490B5E734F}"/>
          </ac:spMkLst>
        </pc:spChg>
        <pc:spChg chg="mod">
          <ac:chgData name="Yannik Wodarczak" userId="d1ec489c-0925-446f-beeb-c50445db38dd" providerId="ADAL" clId="{237416AD-F5F6-4416-871F-91AFCFFF41E1}" dt="2022-03-13T16:04:33.120" v="2616"/>
          <ac:spMkLst>
            <pc:docMk/>
            <pc:sldMk cId="1511797178" sldId="359"/>
            <ac:spMk id="123" creationId="{5EB9C1D2-C4F9-46BB-A2B7-86E9C3B2E1CF}"/>
          </ac:spMkLst>
        </pc:spChg>
        <pc:spChg chg="mod">
          <ac:chgData name="Yannik Wodarczak" userId="d1ec489c-0925-446f-beeb-c50445db38dd" providerId="ADAL" clId="{237416AD-F5F6-4416-871F-91AFCFFF41E1}" dt="2022-03-13T16:04:33.120" v="2616"/>
          <ac:spMkLst>
            <pc:docMk/>
            <pc:sldMk cId="1511797178" sldId="359"/>
            <ac:spMk id="124" creationId="{484374EF-77CD-4E90-BD45-1616FC15F238}"/>
          </ac:spMkLst>
        </pc:spChg>
        <pc:spChg chg="add mod">
          <ac:chgData name="Yannik Wodarczak" userId="d1ec489c-0925-446f-beeb-c50445db38dd" providerId="ADAL" clId="{237416AD-F5F6-4416-871F-91AFCFFF41E1}" dt="2022-03-13T16:04:39.526" v="2617" actId="1076"/>
          <ac:spMkLst>
            <pc:docMk/>
            <pc:sldMk cId="1511797178" sldId="359"/>
            <ac:spMk id="125" creationId="{B743E69C-56BF-43EF-A0D4-2479389FCAE8}"/>
          </ac:spMkLst>
        </pc:spChg>
        <pc:grpChg chg="del mod">
          <ac:chgData name="Yannik Wodarczak" userId="d1ec489c-0925-446f-beeb-c50445db38dd" providerId="ADAL" clId="{237416AD-F5F6-4416-871F-91AFCFFF41E1}" dt="2022-03-13T16:02:01.967" v="2571" actId="165"/>
          <ac:grpSpMkLst>
            <pc:docMk/>
            <pc:sldMk cId="1511797178" sldId="359"/>
            <ac:grpSpMk id="33" creationId="{B5A0E893-0CE5-2B45-9B40-ED30721D3D29}"/>
          </ac:grpSpMkLst>
        </pc:grpChg>
        <pc:grpChg chg="del mod topLvl">
          <ac:chgData name="Yannik Wodarczak" userId="d1ec489c-0925-446f-beeb-c50445db38dd" providerId="ADAL" clId="{237416AD-F5F6-4416-871F-91AFCFFF41E1}" dt="2022-03-13T16:02:13.747" v="2572" actId="165"/>
          <ac:grpSpMkLst>
            <pc:docMk/>
            <pc:sldMk cId="1511797178" sldId="359"/>
            <ac:grpSpMk id="36" creationId="{DA7B9DCD-7021-FA4F-8B6A-B0B9E49E958D}"/>
          </ac:grpSpMkLst>
        </pc:grpChg>
        <pc:grpChg chg="mod topLvl">
          <ac:chgData name="Yannik Wodarczak" userId="d1ec489c-0925-446f-beeb-c50445db38dd" providerId="ADAL" clId="{237416AD-F5F6-4416-871F-91AFCFFF41E1}" dt="2022-03-13T16:02:01.967" v="2571" actId="165"/>
          <ac:grpSpMkLst>
            <pc:docMk/>
            <pc:sldMk cId="1511797178" sldId="359"/>
            <ac:grpSpMk id="38" creationId="{C8B4BCBC-7193-9747-97DE-5DF61BABA129}"/>
          </ac:grpSpMkLst>
        </pc:grpChg>
        <pc:grpChg chg="del">
          <ac:chgData name="Yannik Wodarczak" userId="d1ec489c-0925-446f-beeb-c50445db38dd" providerId="ADAL" clId="{237416AD-F5F6-4416-871F-91AFCFFF41E1}" dt="2022-03-13T16:01:26.183" v="2569" actId="478"/>
          <ac:grpSpMkLst>
            <pc:docMk/>
            <pc:sldMk cId="1511797178" sldId="359"/>
            <ac:grpSpMk id="41" creationId="{D9F97D58-B312-0E44-BC72-47FE46795258}"/>
          </ac:grpSpMkLst>
        </pc:grpChg>
        <pc:grpChg chg="mod">
          <ac:chgData name="Yannik Wodarczak" userId="d1ec489c-0925-446f-beeb-c50445db38dd" providerId="ADAL" clId="{237416AD-F5F6-4416-871F-91AFCFFF41E1}" dt="2022-03-13T16:02:01.967" v="2571" actId="165"/>
          <ac:grpSpMkLst>
            <pc:docMk/>
            <pc:sldMk cId="1511797178" sldId="359"/>
            <ac:grpSpMk id="42" creationId="{76AC4368-DC3B-F148-85FE-A5F997026303}"/>
          </ac:grpSpMkLst>
        </pc:grpChg>
        <pc:grpChg chg="mod">
          <ac:chgData name="Yannik Wodarczak" userId="d1ec489c-0925-446f-beeb-c50445db38dd" providerId="ADAL" clId="{237416AD-F5F6-4416-871F-91AFCFFF41E1}" dt="2022-03-13T16:02:01.967" v="2571" actId="165"/>
          <ac:grpSpMkLst>
            <pc:docMk/>
            <pc:sldMk cId="1511797178" sldId="359"/>
            <ac:grpSpMk id="52" creationId="{C7A7B1B2-BB70-7049-ACFF-F0F6ABE2EF06}"/>
          </ac:grpSpMkLst>
        </pc:grpChg>
        <pc:grpChg chg="mod topLvl">
          <ac:chgData name="Yannik Wodarczak" userId="d1ec489c-0925-446f-beeb-c50445db38dd" providerId="ADAL" clId="{237416AD-F5F6-4416-871F-91AFCFFF41E1}" dt="2022-03-13T16:02:13.747" v="2572" actId="165"/>
          <ac:grpSpMkLst>
            <pc:docMk/>
            <pc:sldMk cId="1511797178" sldId="359"/>
            <ac:grpSpMk id="77" creationId="{8BEE891B-A77E-0743-9850-BEC2EF886024}"/>
          </ac:grpSpMkLst>
        </pc:grpChg>
        <pc:grpChg chg="mod topLvl">
          <ac:chgData name="Yannik Wodarczak" userId="d1ec489c-0925-446f-beeb-c50445db38dd" providerId="ADAL" clId="{237416AD-F5F6-4416-871F-91AFCFFF41E1}" dt="2022-03-13T16:02:13.747" v="2572" actId="165"/>
          <ac:grpSpMkLst>
            <pc:docMk/>
            <pc:sldMk cId="1511797178" sldId="359"/>
            <ac:grpSpMk id="84" creationId="{4A4C39C5-F553-7B4E-96D0-965DA779AAB2}"/>
          </ac:grpSpMkLst>
        </pc:grpChg>
        <pc:grpChg chg="mod topLvl">
          <ac:chgData name="Yannik Wodarczak" userId="d1ec489c-0925-446f-beeb-c50445db38dd" providerId="ADAL" clId="{237416AD-F5F6-4416-871F-91AFCFFF41E1}" dt="2022-03-13T16:02:13.747" v="2572" actId="165"/>
          <ac:grpSpMkLst>
            <pc:docMk/>
            <pc:sldMk cId="1511797178" sldId="359"/>
            <ac:grpSpMk id="91" creationId="{49A29823-6DF7-C84A-B2B0-0F26B9DDA4CF}"/>
          </ac:grpSpMkLst>
        </pc:grpChg>
        <pc:grpChg chg="add mod">
          <ac:chgData name="Yannik Wodarczak" userId="d1ec489c-0925-446f-beeb-c50445db38dd" providerId="ADAL" clId="{237416AD-F5F6-4416-871F-91AFCFFF41E1}" dt="2022-03-13T16:02:36.518" v="2576" actId="1076"/>
          <ac:grpSpMkLst>
            <pc:docMk/>
            <pc:sldMk cId="1511797178" sldId="359"/>
            <ac:grpSpMk id="117" creationId="{53B7B5EF-C17B-4FEB-997F-D8034448C1C5}"/>
          </ac:grpSpMkLst>
        </pc:grpChg>
        <pc:grpChg chg="add mod">
          <ac:chgData name="Yannik Wodarczak" userId="d1ec489c-0925-446f-beeb-c50445db38dd" providerId="ADAL" clId="{237416AD-F5F6-4416-871F-91AFCFFF41E1}" dt="2022-03-13T16:04:39.526" v="2617" actId="1076"/>
          <ac:grpSpMkLst>
            <pc:docMk/>
            <pc:sldMk cId="1511797178" sldId="359"/>
            <ac:grpSpMk id="122" creationId="{BAEB993A-544A-48EF-B147-51B3E93FD275}"/>
          </ac:grpSpMkLst>
        </pc:grpChg>
        <pc:cxnChg chg="mod">
          <ac:chgData name="Yannik Wodarczak" userId="d1ec489c-0925-446f-beeb-c50445db38dd" providerId="ADAL" clId="{237416AD-F5F6-4416-871F-91AFCFFF41E1}" dt="2022-03-13T15:59:29.991" v="2554" actId="14100"/>
          <ac:cxnSpMkLst>
            <pc:docMk/>
            <pc:sldMk cId="1511797178" sldId="359"/>
            <ac:cxnSpMk id="4" creationId="{E329541A-BF6D-7546-A2C4-A053DEB1C71A}"/>
          </ac:cxnSpMkLst>
        </pc:cxnChg>
      </pc:sldChg>
      <pc:sldChg chg="addSp modSp del">
        <pc:chgData name="Yannik Wodarczak" userId="d1ec489c-0925-446f-beeb-c50445db38dd" providerId="ADAL" clId="{237416AD-F5F6-4416-871F-91AFCFFF41E1}" dt="2022-03-13T17:09:56.748" v="2678" actId="47"/>
        <pc:sldMkLst>
          <pc:docMk/>
          <pc:sldMk cId="1696659857" sldId="367"/>
        </pc:sldMkLst>
        <pc:spChg chg="add mod">
          <ac:chgData name="Yannik Wodarczak" userId="d1ec489c-0925-446f-beeb-c50445db38dd" providerId="ADAL" clId="{237416AD-F5F6-4416-871F-91AFCFFF41E1}" dt="2022-03-13T17:06:27.917" v="2628"/>
          <ac:spMkLst>
            <pc:docMk/>
            <pc:sldMk cId="1696659857" sldId="367"/>
            <ac:spMk id="3" creationId="{E25D4FEC-34FF-41FE-AF3C-2771C16A21FB}"/>
          </ac:spMkLst>
        </pc:spChg>
      </pc:sldChg>
      <pc:sldChg chg="addSp delSp modSp add mod">
        <pc:chgData name="Yannik Wodarczak" userId="d1ec489c-0925-446f-beeb-c50445db38dd" providerId="ADAL" clId="{237416AD-F5F6-4416-871F-91AFCFFF41E1}" dt="2022-03-13T18:44:40.605" v="2954" actId="20577"/>
        <pc:sldMkLst>
          <pc:docMk/>
          <pc:sldMk cId="4192486720" sldId="368"/>
        </pc:sldMkLst>
        <pc:spChg chg="mod">
          <ac:chgData name="Yannik Wodarczak" userId="d1ec489c-0925-446f-beeb-c50445db38dd" providerId="ADAL" clId="{237416AD-F5F6-4416-871F-91AFCFFF41E1}" dt="2022-03-13T18:43:28.856" v="2851" actId="20577"/>
          <ac:spMkLst>
            <pc:docMk/>
            <pc:sldMk cId="4192486720" sldId="368"/>
            <ac:spMk id="2" creationId="{28BACC64-9AAB-DA43-BC4E-891FE01C9AF6}"/>
          </ac:spMkLst>
        </pc:spChg>
        <pc:spChg chg="del">
          <ac:chgData name="Yannik Wodarczak" userId="d1ec489c-0925-446f-beeb-c50445db38dd" providerId="ADAL" clId="{237416AD-F5F6-4416-871F-91AFCFFF41E1}" dt="2022-03-13T17:08:27.165" v="2651" actId="478"/>
          <ac:spMkLst>
            <pc:docMk/>
            <pc:sldMk cId="4192486720" sldId="368"/>
            <ac:spMk id="4" creationId="{57FFEA4A-32B5-CE4F-AE10-77BB4679C381}"/>
          </ac:spMkLst>
        </pc:spChg>
        <pc:spChg chg="del">
          <ac:chgData name="Yannik Wodarczak" userId="d1ec489c-0925-446f-beeb-c50445db38dd" providerId="ADAL" clId="{237416AD-F5F6-4416-871F-91AFCFFF41E1}" dt="2022-03-13T17:08:50.477" v="2676" actId="478"/>
          <ac:spMkLst>
            <pc:docMk/>
            <pc:sldMk cId="4192486720" sldId="368"/>
            <ac:spMk id="6" creationId="{ADA3BC3F-A0A5-4A23-8B98-9AAE70EF695E}"/>
          </ac:spMkLst>
        </pc:spChg>
        <pc:spChg chg="add mod">
          <ac:chgData name="Yannik Wodarczak" userId="d1ec489c-0925-446f-beeb-c50445db38dd" providerId="ADAL" clId="{237416AD-F5F6-4416-871F-91AFCFFF41E1}" dt="2022-03-13T18:44:40.605" v="2954" actId="20577"/>
          <ac:spMkLst>
            <pc:docMk/>
            <pc:sldMk cId="4192486720" sldId="368"/>
            <ac:spMk id="30" creationId="{24E6DC40-4CBA-4CAF-A033-E0BBE8688833}"/>
          </ac:spMkLst>
        </pc:spChg>
        <pc:spChg chg="add mod">
          <ac:chgData name="Yannik Wodarczak" userId="d1ec489c-0925-446f-beeb-c50445db38dd" providerId="ADAL" clId="{237416AD-F5F6-4416-871F-91AFCFFF41E1}" dt="2022-03-13T17:12:09.436" v="2684" actId="1076"/>
          <ac:spMkLst>
            <pc:docMk/>
            <pc:sldMk cId="4192486720" sldId="368"/>
            <ac:spMk id="34" creationId="{A163B0ED-37A2-45B3-8624-EA2F2976C74B}"/>
          </ac:spMkLst>
        </pc:spChg>
        <pc:spChg chg="del">
          <ac:chgData name="Yannik Wodarczak" userId="d1ec489c-0925-446f-beeb-c50445db38dd" providerId="ADAL" clId="{237416AD-F5F6-4416-871F-91AFCFFF41E1}" dt="2022-03-13T17:08:43.679" v="2668" actId="478"/>
          <ac:spMkLst>
            <pc:docMk/>
            <pc:sldMk cId="4192486720" sldId="368"/>
            <ac:spMk id="35" creationId="{2DA4CFC8-F356-45C3-9108-6B498042CE63}"/>
          </ac:spMkLst>
        </pc:spChg>
        <pc:spChg chg="del">
          <ac:chgData name="Yannik Wodarczak" userId="d1ec489c-0925-446f-beeb-c50445db38dd" providerId="ADAL" clId="{237416AD-F5F6-4416-871F-91AFCFFF41E1}" dt="2022-03-13T17:08:46.778" v="2671" actId="478"/>
          <ac:spMkLst>
            <pc:docMk/>
            <pc:sldMk cId="4192486720" sldId="368"/>
            <ac:spMk id="36" creationId="{128FDCBB-3DB2-4015-A8DA-2DFDDA8D1D5A}"/>
          </ac:spMkLst>
        </pc:spChg>
        <pc:spChg chg="add mod">
          <ac:chgData name="Yannik Wodarczak" userId="d1ec489c-0925-446f-beeb-c50445db38dd" providerId="ADAL" clId="{237416AD-F5F6-4416-871F-91AFCFFF41E1}" dt="2022-03-13T17:12:05.230" v="2683" actId="1076"/>
          <ac:spMkLst>
            <pc:docMk/>
            <pc:sldMk cId="4192486720" sldId="368"/>
            <ac:spMk id="37" creationId="{694488E6-6E39-4D1D-9F99-06C6977DBABD}"/>
          </ac:spMkLst>
        </pc:spChg>
        <pc:spChg chg="add mod">
          <ac:chgData name="Yannik Wodarczak" userId="d1ec489c-0925-446f-beeb-c50445db38dd" providerId="ADAL" clId="{237416AD-F5F6-4416-871F-91AFCFFF41E1}" dt="2022-03-13T17:11:57.777" v="2682" actId="1076"/>
          <ac:spMkLst>
            <pc:docMk/>
            <pc:sldMk cId="4192486720" sldId="368"/>
            <ac:spMk id="38" creationId="{3BE32A99-BF06-4488-BEAD-CA6CDD789A3B}"/>
          </ac:spMkLst>
        </pc:spChg>
        <pc:spChg chg="del">
          <ac:chgData name="Yannik Wodarczak" userId="d1ec489c-0925-446f-beeb-c50445db38dd" providerId="ADAL" clId="{237416AD-F5F6-4416-871F-91AFCFFF41E1}" dt="2022-03-13T17:08:42.337" v="2667" actId="478"/>
          <ac:spMkLst>
            <pc:docMk/>
            <pc:sldMk cId="4192486720" sldId="368"/>
            <ac:spMk id="39" creationId="{EDA226D7-22C2-4BE9-9506-32E6F487B5F9}"/>
          </ac:spMkLst>
        </pc:spChg>
        <pc:spChg chg="del">
          <ac:chgData name="Yannik Wodarczak" userId="d1ec489c-0925-446f-beeb-c50445db38dd" providerId="ADAL" clId="{237416AD-F5F6-4416-871F-91AFCFFF41E1}" dt="2022-03-13T17:08:35.284" v="2659" actId="478"/>
          <ac:spMkLst>
            <pc:docMk/>
            <pc:sldMk cId="4192486720" sldId="368"/>
            <ac:spMk id="40" creationId="{EAB8B8E5-A8B6-4A89-93AD-E0E324A64AF0}"/>
          </ac:spMkLst>
        </pc:spChg>
        <pc:spChg chg="del">
          <ac:chgData name="Yannik Wodarczak" userId="d1ec489c-0925-446f-beeb-c50445db38dd" providerId="ADAL" clId="{237416AD-F5F6-4416-871F-91AFCFFF41E1}" dt="2022-03-13T17:08:36.108" v="2660" actId="478"/>
          <ac:spMkLst>
            <pc:docMk/>
            <pc:sldMk cId="4192486720" sldId="368"/>
            <ac:spMk id="41" creationId="{B8FB4489-E700-4D45-A48A-BC40C0AFED2D}"/>
          </ac:spMkLst>
        </pc:spChg>
        <pc:spChg chg="del">
          <ac:chgData name="Yannik Wodarczak" userId="d1ec489c-0925-446f-beeb-c50445db38dd" providerId="ADAL" clId="{237416AD-F5F6-4416-871F-91AFCFFF41E1}" dt="2022-03-13T17:08:31.876" v="2655" actId="478"/>
          <ac:spMkLst>
            <pc:docMk/>
            <pc:sldMk cId="4192486720" sldId="368"/>
            <ac:spMk id="57" creationId="{8577748B-5CDA-F249-A3FF-A302AA6AE772}"/>
          </ac:spMkLst>
        </pc:spChg>
        <pc:spChg chg="del">
          <ac:chgData name="Yannik Wodarczak" userId="d1ec489c-0925-446f-beeb-c50445db38dd" providerId="ADAL" clId="{237416AD-F5F6-4416-871F-91AFCFFF41E1}" dt="2022-03-13T17:08:41.071" v="2665" actId="478"/>
          <ac:spMkLst>
            <pc:docMk/>
            <pc:sldMk cId="4192486720" sldId="368"/>
            <ac:spMk id="58" creationId="{B864644A-282D-6945-BFDC-93D507111B39}"/>
          </ac:spMkLst>
        </pc:spChg>
        <pc:spChg chg="del">
          <ac:chgData name="Yannik Wodarczak" userId="d1ec489c-0925-446f-beeb-c50445db38dd" providerId="ADAL" clId="{237416AD-F5F6-4416-871F-91AFCFFF41E1}" dt="2022-03-13T17:08:48.838" v="2673" actId="478"/>
          <ac:spMkLst>
            <pc:docMk/>
            <pc:sldMk cId="4192486720" sldId="368"/>
            <ac:spMk id="59" creationId="{C1FD5699-64C8-9143-981A-3898BF11F00B}"/>
          </ac:spMkLst>
        </pc:spChg>
        <pc:spChg chg="del mod">
          <ac:chgData name="Yannik Wodarczak" userId="d1ec489c-0925-446f-beeb-c50445db38dd" providerId="ADAL" clId="{237416AD-F5F6-4416-871F-91AFCFFF41E1}" dt="2022-03-13T17:08:31.179" v="2654" actId="478"/>
          <ac:spMkLst>
            <pc:docMk/>
            <pc:sldMk cId="4192486720" sldId="368"/>
            <ac:spMk id="60" creationId="{C8DCB792-B735-D140-A8B8-429611D21F54}"/>
          </ac:spMkLst>
        </pc:spChg>
        <pc:spChg chg="del">
          <ac:chgData name="Yannik Wodarczak" userId="d1ec489c-0925-446f-beeb-c50445db38dd" providerId="ADAL" clId="{237416AD-F5F6-4416-871F-91AFCFFF41E1}" dt="2022-03-13T17:08:40.469" v="2664" actId="478"/>
          <ac:spMkLst>
            <pc:docMk/>
            <pc:sldMk cId="4192486720" sldId="368"/>
            <ac:spMk id="61" creationId="{5B4EBF4C-DDAB-CD4B-AA2E-7FCCCC30AD39}"/>
          </ac:spMkLst>
        </pc:spChg>
        <pc:spChg chg="del">
          <ac:chgData name="Yannik Wodarczak" userId="d1ec489c-0925-446f-beeb-c50445db38dd" providerId="ADAL" clId="{237416AD-F5F6-4416-871F-91AFCFFF41E1}" dt="2022-03-13T17:08:48.260" v="2672" actId="478"/>
          <ac:spMkLst>
            <pc:docMk/>
            <pc:sldMk cId="4192486720" sldId="368"/>
            <ac:spMk id="62" creationId="{9FD644F4-AB42-F840-AAAC-66AA24838C6D}"/>
          </ac:spMkLst>
        </pc:spChg>
        <pc:spChg chg="del">
          <ac:chgData name="Yannik Wodarczak" userId="d1ec489c-0925-446f-beeb-c50445db38dd" providerId="ADAL" clId="{237416AD-F5F6-4416-871F-91AFCFFF41E1}" dt="2022-03-13T17:08:33.776" v="2657" actId="478"/>
          <ac:spMkLst>
            <pc:docMk/>
            <pc:sldMk cId="4192486720" sldId="368"/>
            <ac:spMk id="63" creationId="{C6AE7B54-29E0-5542-8EBA-C522B4E41AAD}"/>
          </ac:spMkLst>
        </pc:spChg>
        <pc:spChg chg="del">
          <ac:chgData name="Yannik Wodarczak" userId="d1ec489c-0925-446f-beeb-c50445db38dd" providerId="ADAL" clId="{237416AD-F5F6-4416-871F-91AFCFFF41E1}" dt="2022-03-13T17:08:29.366" v="2652" actId="478"/>
          <ac:spMkLst>
            <pc:docMk/>
            <pc:sldMk cId="4192486720" sldId="368"/>
            <ac:spMk id="64" creationId="{528C03C5-C1F2-5E48-91B5-EC30CBC2C6AD}"/>
          </ac:spMkLst>
        </pc:spChg>
        <pc:picChg chg="del">
          <ac:chgData name="Yannik Wodarczak" userId="d1ec489c-0925-446f-beeb-c50445db38dd" providerId="ADAL" clId="{237416AD-F5F6-4416-871F-91AFCFFF41E1}" dt="2022-03-13T17:08:32.486" v="2656" actId="478"/>
          <ac:picMkLst>
            <pc:docMk/>
            <pc:sldMk cId="4192486720" sldId="368"/>
            <ac:picMk id="5" creationId="{A21C437B-1999-4F56-9CD9-262795D0D745}"/>
          </ac:picMkLst>
        </pc:picChg>
        <pc:picChg chg="del">
          <ac:chgData name="Yannik Wodarczak" userId="d1ec489c-0925-446f-beeb-c50445db38dd" providerId="ADAL" clId="{237416AD-F5F6-4416-871F-91AFCFFF41E1}" dt="2022-03-13T17:08:34.691" v="2658" actId="478"/>
          <ac:picMkLst>
            <pc:docMk/>
            <pc:sldMk cId="4192486720" sldId="368"/>
            <ac:picMk id="31" creationId="{1988B6A7-9334-4F50-BD2B-C631F9DF8389}"/>
          </ac:picMkLst>
        </pc:picChg>
        <pc:picChg chg="del">
          <ac:chgData name="Yannik Wodarczak" userId="d1ec489c-0925-446f-beeb-c50445db38dd" providerId="ADAL" clId="{237416AD-F5F6-4416-871F-91AFCFFF41E1}" dt="2022-03-13T17:08:41.678" v="2666" actId="478"/>
          <ac:picMkLst>
            <pc:docMk/>
            <pc:sldMk cId="4192486720" sldId="368"/>
            <ac:picMk id="32" creationId="{F9914F96-DD18-4B3D-9C82-23C9B519B6C6}"/>
          </ac:picMkLst>
        </pc:picChg>
        <pc:picChg chg="del">
          <ac:chgData name="Yannik Wodarczak" userId="d1ec489c-0925-446f-beeb-c50445db38dd" providerId="ADAL" clId="{237416AD-F5F6-4416-871F-91AFCFFF41E1}" dt="2022-03-13T17:08:49.971" v="2675" actId="478"/>
          <ac:picMkLst>
            <pc:docMk/>
            <pc:sldMk cId="4192486720" sldId="368"/>
            <ac:picMk id="33" creationId="{52830508-DDA0-45BB-AAD3-ED914AE86B4D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2" creationId="{5B31373E-18BB-460F-9492-CB92B76AF733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3" creationId="{216EF3B0-E5F3-459D-A52F-10D43ECE7879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4" creationId="{1226BB57-7844-4BED-B535-DED2134A1778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5" creationId="{8E457211-346F-4E81-98AF-9B11DC50E5E4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6" creationId="{BB852256-EFA8-4BC2-84E4-98461E9B2B99}"/>
          </ac:picMkLst>
        </pc:picChg>
        <pc:picChg chg="add mod">
          <ac:chgData name="Yannik Wodarczak" userId="d1ec489c-0925-446f-beeb-c50445db38dd" providerId="ADAL" clId="{237416AD-F5F6-4416-871F-91AFCFFF41E1}" dt="2022-03-13T17:09:37.839" v="2677"/>
          <ac:picMkLst>
            <pc:docMk/>
            <pc:sldMk cId="4192486720" sldId="368"/>
            <ac:picMk id="47" creationId="{677B8B50-5E72-49FB-9009-B48727777DCC}"/>
          </ac:picMkLst>
        </pc:picChg>
        <pc:cxnChg chg="del mod">
          <ac:chgData name="Yannik Wodarczak" userId="d1ec489c-0925-446f-beeb-c50445db38dd" providerId="ADAL" clId="{237416AD-F5F6-4416-871F-91AFCFFF41E1}" dt="2022-03-13T17:08:45.059" v="2669" actId="478"/>
          <ac:cxnSpMkLst>
            <pc:docMk/>
            <pc:sldMk cId="4192486720" sldId="368"/>
            <ac:cxnSpMk id="11" creationId="{AC0A28BA-CBD3-4B90-AFAD-B160D671582C}"/>
          </ac:cxnSpMkLst>
        </pc:cxnChg>
        <pc:cxnChg chg="del mod">
          <ac:chgData name="Yannik Wodarczak" userId="d1ec489c-0925-446f-beeb-c50445db38dd" providerId="ADAL" clId="{237416AD-F5F6-4416-871F-91AFCFFF41E1}" dt="2022-03-13T17:08:45.924" v="2670" actId="478"/>
          <ac:cxnSpMkLst>
            <pc:docMk/>
            <pc:sldMk cId="4192486720" sldId="368"/>
            <ac:cxnSpMk id="48" creationId="{ADDA3F26-DA33-4358-BE4B-94ADEE012C2E}"/>
          </ac:cxnSpMkLst>
        </pc:cxnChg>
        <pc:cxnChg chg="del">
          <ac:chgData name="Yannik Wodarczak" userId="d1ec489c-0925-446f-beeb-c50445db38dd" providerId="ADAL" clId="{237416AD-F5F6-4416-871F-91AFCFFF41E1}" dt="2022-03-13T17:08:37.454" v="2661" actId="478"/>
          <ac:cxnSpMkLst>
            <pc:docMk/>
            <pc:sldMk cId="4192486720" sldId="368"/>
            <ac:cxnSpMk id="66" creationId="{A71E69E7-06E2-774B-A322-083E872EBE42}"/>
          </ac:cxnSpMkLst>
        </pc:cxnChg>
        <pc:cxnChg chg="del">
          <ac:chgData name="Yannik Wodarczak" userId="d1ec489c-0925-446f-beeb-c50445db38dd" providerId="ADAL" clId="{237416AD-F5F6-4416-871F-91AFCFFF41E1}" dt="2022-03-13T17:08:39.652" v="2663" actId="478"/>
          <ac:cxnSpMkLst>
            <pc:docMk/>
            <pc:sldMk cId="4192486720" sldId="368"/>
            <ac:cxnSpMk id="67" creationId="{DE5970A0-A613-F545-BDC0-3F4B0C46883A}"/>
          </ac:cxnSpMkLst>
        </pc:cxnChg>
        <pc:cxnChg chg="del">
          <ac:chgData name="Yannik Wodarczak" userId="d1ec489c-0925-446f-beeb-c50445db38dd" providerId="ADAL" clId="{237416AD-F5F6-4416-871F-91AFCFFF41E1}" dt="2022-03-13T17:08:49.424" v="2674" actId="478"/>
          <ac:cxnSpMkLst>
            <pc:docMk/>
            <pc:sldMk cId="4192486720" sldId="368"/>
            <ac:cxnSpMk id="69" creationId="{83EE5F5A-32C9-934E-8CDE-D0B0409AFDCB}"/>
          </ac:cxnSpMkLst>
        </pc:cxnChg>
        <pc:cxnChg chg="del">
          <ac:chgData name="Yannik Wodarczak" userId="d1ec489c-0925-446f-beeb-c50445db38dd" providerId="ADAL" clId="{237416AD-F5F6-4416-871F-91AFCFFF41E1}" dt="2022-03-13T17:08:38.843" v="2662" actId="478"/>
          <ac:cxnSpMkLst>
            <pc:docMk/>
            <pc:sldMk cId="4192486720" sldId="368"/>
            <ac:cxnSpMk id="71" creationId="{D9539029-DD6D-3B45-B5C5-63D675835402}"/>
          </ac:cxnSpMkLst>
        </pc:cxnChg>
      </pc:sldChg>
      <pc:sldChg chg="modSp del mod">
        <pc:chgData name="Yannik Wodarczak" userId="d1ec489c-0925-446f-beeb-c50445db38dd" providerId="ADAL" clId="{237416AD-F5F6-4416-871F-91AFCFFF41E1}" dt="2022-03-13T21:16:42.171" v="4160" actId="47"/>
        <pc:sldMkLst>
          <pc:docMk/>
          <pc:sldMk cId="1943388734" sldId="369"/>
        </pc:sldMkLst>
        <pc:spChg chg="mod">
          <ac:chgData name="Yannik Wodarczak" userId="d1ec489c-0925-446f-beeb-c50445db38dd" providerId="ADAL" clId="{237416AD-F5F6-4416-871F-91AFCFFF41E1}" dt="2022-03-13T17:52:34.165" v="2753" actId="14100"/>
          <ac:spMkLst>
            <pc:docMk/>
            <pc:sldMk cId="1943388734" sldId="369"/>
            <ac:spMk id="2" creationId="{D195DE0D-CEA5-6844-AF78-552AC8C7B017}"/>
          </ac:spMkLst>
        </pc:spChg>
      </pc:sldChg>
      <pc:sldChg chg="addSp modSp mod">
        <pc:chgData name="Yannik Wodarczak" userId="d1ec489c-0925-446f-beeb-c50445db38dd" providerId="ADAL" clId="{237416AD-F5F6-4416-871F-91AFCFFF41E1}" dt="2022-03-13T21:23:07.737" v="4174" actId="20577"/>
        <pc:sldMkLst>
          <pc:docMk/>
          <pc:sldMk cId="418105204" sldId="370"/>
        </pc:sldMkLst>
        <pc:spChg chg="mod">
          <ac:chgData name="Yannik Wodarczak" userId="d1ec489c-0925-446f-beeb-c50445db38dd" providerId="ADAL" clId="{237416AD-F5F6-4416-871F-91AFCFFF41E1}" dt="2022-03-13T17:53:51.677" v="2769" actId="14100"/>
          <ac:spMkLst>
            <pc:docMk/>
            <pc:sldMk cId="418105204" sldId="370"/>
            <ac:spMk id="2" creationId="{D195DE0D-CEA5-6844-AF78-552AC8C7B017}"/>
          </ac:spMkLst>
        </pc:spChg>
        <pc:spChg chg="add mod">
          <ac:chgData name="Yannik Wodarczak" userId="d1ec489c-0925-446f-beeb-c50445db38dd" providerId="ADAL" clId="{237416AD-F5F6-4416-871F-91AFCFFF41E1}" dt="2022-03-13T21:23:07.737" v="4174" actId="20577"/>
          <ac:spMkLst>
            <pc:docMk/>
            <pc:sldMk cId="418105204" sldId="370"/>
            <ac:spMk id="3" creationId="{62C9706B-10CB-4289-8E03-65689DBE55D9}"/>
          </ac:spMkLst>
        </pc:spChg>
      </pc:sldChg>
      <pc:sldChg chg="addSp delSp modSp add mod delAnim">
        <pc:chgData name="Yannik Wodarczak" userId="d1ec489c-0925-446f-beeb-c50445db38dd" providerId="ADAL" clId="{237416AD-F5F6-4416-871F-91AFCFFF41E1}" dt="2022-03-13T21:16:33.303" v="4158" actId="1076"/>
        <pc:sldMkLst>
          <pc:docMk/>
          <pc:sldMk cId="132800051" sldId="375"/>
        </pc:sldMkLst>
        <pc:spChg chg="mod">
          <ac:chgData name="Yannik Wodarczak" userId="d1ec489c-0925-446f-beeb-c50445db38dd" providerId="ADAL" clId="{237416AD-F5F6-4416-871F-91AFCFFF41E1}" dt="2022-03-13T21:16:21.766" v="4157" actId="1076"/>
          <ac:spMkLst>
            <pc:docMk/>
            <pc:sldMk cId="132800051" sldId="375"/>
            <ac:spMk id="59" creationId="{BF33C651-3910-7743-B45B-1F07E27D15EA}"/>
          </ac:spMkLst>
        </pc:spChg>
        <pc:grpChg chg="del">
          <ac:chgData name="Yannik Wodarczak" userId="d1ec489c-0925-446f-beeb-c50445db38dd" providerId="ADAL" clId="{237416AD-F5F6-4416-871F-91AFCFFF41E1}" dt="2022-03-13T21:15:22.403" v="4153" actId="478"/>
          <ac:grpSpMkLst>
            <pc:docMk/>
            <pc:sldMk cId="132800051" sldId="375"/>
            <ac:grpSpMk id="67" creationId="{DFFD5B0C-1ED1-4D1A-8CAE-7E5C9F109D2E}"/>
          </ac:grpSpMkLst>
        </pc:grpChg>
        <pc:grpChg chg="del">
          <ac:chgData name="Yannik Wodarczak" userId="d1ec489c-0925-446f-beeb-c50445db38dd" providerId="ADAL" clId="{237416AD-F5F6-4416-871F-91AFCFFF41E1}" dt="2022-03-13T21:15:22.403" v="4153" actId="478"/>
          <ac:grpSpMkLst>
            <pc:docMk/>
            <pc:sldMk cId="132800051" sldId="375"/>
            <ac:grpSpMk id="70" creationId="{FB34F750-102A-4693-BBA0-F9B34EB09F52}"/>
          </ac:grpSpMkLst>
        </pc:grpChg>
        <pc:grpChg chg="del">
          <ac:chgData name="Yannik Wodarczak" userId="d1ec489c-0925-446f-beeb-c50445db38dd" providerId="ADAL" clId="{237416AD-F5F6-4416-871F-91AFCFFF41E1}" dt="2022-03-13T21:15:22.403" v="4153" actId="478"/>
          <ac:grpSpMkLst>
            <pc:docMk/>
            <pc:sldMk cId="132800051" sldId="375"/>
            <ac:grpSpMk id="77" creationId="{BB304CCB-271B-4893-8C82-57ECAE51F727}"/>
          </ac:grpSpMkLst>
        </pc:grpChg>
        <pc:grpChg chg="del">
          <ac:chgData name="Yannik Wodarczak" userId="d1ec489c-0925-446f-beeb-c50445db38dd" providerId="ADAL" clId="{237416AD-F5F6-4416-871F-91AFCFFF41E1}" dt="2022-03-13T21:15:22.403" v="4153" actId="478"/>
          <ac:grpSpMkLst>
            <pc:docMk/>
            <pc:sldMk cId="132800051" sldId="375"/>
            <ac:grpSpMk id="80" creationId="{3D81775C-214B-44EF-BF44-A1C82BCF7F91}"/>
          </ac:grpSpMkLst>
        </pc:grpChg>
        <pc:grpChg chg="del">
          <ac:chgData name="Yannik Wodarczak" userId="d1ec489c-0925-446f-beeb-c50445db38dd" providerId="ADAL" clId="{237416AD-F5F6-4416-871F-91AFCFFF41E1}" dt="2022-03-13T21:15:22.403" v="4153" actId="478"/>
          <ac:grpSpMkLst>
            <pc:docMk/>
            <pc:sldMk cId="132800051" sldId="375"/>
            <ac:grpSpMk id="86" creationId="{34D3C56B-947F-4468-904F-FBD4D00A6BAF}"/>
          </ac:grpSpMkLst>
        </pc:grpChg>
        <pc:picChg chg="add mod">
          <ac:chgData name="Yannik Wodarczak" userId="d1ec489c-0925-446f-beeb-c50445db38dd" providerId="ADAL" clId="{237416AD-F5F6-4416-871F-91AFCFFF41E1}" dt="2022-03-13T21:16:33.303" v="4158" actId="1076"/>
          <ac:picMkLst>
            <pc:docMk/>
            <pc:sldMk cId="132800051" sldId="375"/>
            <ac:picMk id="1025" creationId="{CF0ADA07-269C-42B5-84EB-7836F4978CE8}"/>
          </ac:picMkLst>
        </pc:picChg>
      </pc:sldChg>
      <pc:sldChg chg="addSp delSp modSp add">
        <pc:chgData name="Yannik Wodarczak" userId="d1ec489c-0925-446f-beeb-c50445db38dd" providerId="ADAL" clId="{237416AD-F5F6-4416-871F-91AFCFFF41E1}" dt="2022-03-13T21:17:53.026" v="4167" actId="1076"/>
        <pc:sldMkLst>
          <pc:docMk/>
          <pc:sldMk cId="3229946226" sldId="376"/>
        </pc:sldMkLst>
        <pc:picChg chg="del">
          <ac:chgData name="Yannik Wodarczak" userId="d1ec489c-0925-446f-beeb-c50445db38dd" providerId="ADAL" clId="{237416AD-F5F6-4416-871F-91AFCFFF41E1}" dt="2022-03-13T21:16:46.891" v="4161" actId="478"/>
          <ac:picMkLst>
            <pc:docMk/>
            <pc:sldMk cId="3229946226" sldId="376"/>
            <ac:picMk id="1025" creationId="{CF0ADA07-269C-42B5-84EB-7836F4978CE8}"/>
          </ac:picMkLst>
        </pc:picChg>
        <pc:picChg chg="add mod">
          <ac:chgData name="Yannik Wodarczak" userId="d1ec489c-0925-446f-beeb-c50445db38dd" providerId="ADAL" clId="{237416AD-F5F6-4416-871F-91AFCFFF41E1}" dt="2022-03-13T21:17:53.026" v="4167" actId="1076"/>
          <ac:picMkLst>
            <pc:docMk/>
            <pc:sldMk cId="3229946226" sldId="376"/>
            <ac:picMk id="2049" creationId="{127A018B-FEE2-4A9B-8543-6FAC78345CDA}"/>
          </ac:picMkLst>
        </pc:picChg>
      </pc:sldChg>
    </pc:docChg>
  </pc:docChgLst>
</pc:chgInfo>
</file>

<file path=ppt/comments/modernComment_134_9051BF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0C1CFB-EB7C-4E63-ADC5-B0A01C70FEC3}" authorId="{13181D98-1C4D-4160-C41F-1E15CB4A5241}" created="2022-03-14T17:51:24.781">
    <pc:sldMkLst xmlns:pc="http://schemas.microsoft.com/office/powerpoint/2013/main/command">
      <pc:docMk/>
      <pc:sldMk cId="2421276627" sldId="308"/>
    </pc:sldMkLst>
    <p188:replyLst>
      <p188:reply id="{714082D6-0FC4-4BB2-B29E-1E6018A5E1A8}" authorId="{13181D98-1C4D-4160-C41F-1E15CB4A5241}" created="2022-03-14T17:54:21.097">
        <p188:txBody>
          <a:bodyPr/>
          <a:lstStyle/>
          <a:p>
            <a:r>
              <a:rPr lang="de-DE"/>
              <a:t>Vllt können wir diese hier löschen und du @Kuru machst das Schnittstellenbild?</a:t>
            </a:r>
          </a:p>
        </p188:txBody>
      </p188:reply>
    </p188:replyLst>
    <p188:txBody>
      <a:bodyPr/>
      <a:lstStyle/>
      <a:p>
        <a:r>
          <a:rPr lang="de-DE"/>
          <a:t>Wozu haben wir diese Folie?
</a:t>
        </a:r>
      </a:p>
    </p188:txBody>
  </p188:cm>
</p188:cmLst>
</file>

<file path=ppt/comments/modernComment_15A_BD83C0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C37A6E-A0C8-4462-9B02-7ABD69EFD9D4}" authorId="{B005988B-9AD8-33D0-73CB-4201225C51E5}" created="2022-03-13T22:48:41.058">
    <pc:sldMkLst xmlns:pc="http://schemas.microsoft.com/office/powerpoint/2013/main/command">
      <pc:docMk/>
      <pc:sldMk cId="3179528253" sldId="346"/>
    </pc:sldMkLst>
    <p188:replyLst>
      <p188:reply id="{EE15907D-5B35-4A67-8E00-9DE7CFD28771}" authorId="{13181D98-1C4D-4160-C41F-1E15CB4A5241}" created="2022-03-13T23:17:31.759">
        <p188:txBody>
          <a:bodyPr/>
          <a:lstStyle/>
          <a:p>
            <a:r>
              <a:rPr lang="de-DE"/>
              <a:t>looks good imho ☺️
</a:t>
            </a:r>
          </a:p>
        </p188:txBody>
      </p188:reply>
    </p188:replyLst>
    <p188:txBody>
      <a:bodyPr/>
      <a:lstStyle/>
      <a:p>
        <a:r>
          <a:rPr lang="en-DE"/>
          <a:t>I am not sure bout this slide. 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1AC14-EF3B-4A0E-8973-A3C06680D3B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DE"/>
        </a:p>
      </dgm:t>
    </dgm:pt>
    <dgm:pt modelId="{B65468B7-6238-409D-91C8-8A5104FE3AA2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Iterations: 3000	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565704-F0B7-4772-BC8F-01B508338255}" type="parTrans" cxnId="{AA453D60-0451-486F-BC09-4EE1CF2EEC61}">
      <dgm:prSet/>
      <dgm:spPr/>
      <dgm:t>
        <a:bodyPr/>
        <a:lstStyle/>
        <a:p>
          <a:endParaRPr lang="en-DE"/>
        </a:p>
      </dgm:t>
    </dgm:pt>
    <dgm:pt modelId="{FA88683E-7A9A-4F87-B603-349F00640910}" type="sibTrans" cxnId="{AA453D60-0451-486F-BC09-4EE1CF2EEC61}">
      <dgm:prSet/>
      <dgm:spPr/>
      <dgm:t>
        <a:bodyPr/>
        <a:lstStyle/>
        <a:p>
          <a:endParaRPr lang="en-DE"/>
        </a:p>
      </dgm:t>
    </dgm:pt>
    <dgm:pt modelId="{20D78BA8-4707-475A-A897-616EF711724F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Learning Rate:0.001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AB1EE1-E1A0-4313-A054-91D23E156795}" type="parTrans" cxnId="{82B76CBB-7996-4C64-BAD6-9C3543EABA5E}">
      <dgm:prSet/>
      <dgm:spPr/>
      <dgm:t>
        <a:bodyPr/>
        <a:lstStyle/>
        <a:p>
          <a:endParaRPr lang="en-DE"/>
        </a:p>
      </dgm:t>
    </dgm:pt>
    <dgm:pt modelId="{34260593-8FC5-423C-BB59-43C9BD273D50}" type="sibTrans" cxnId="{82B76CBB-7996-4C64-BAD6-9C3543EABA5E}">
      <dgm:prSet/>
      <dgm:spPr/>
      <dgm:t>
        <a:bodyPr/>
        <a:lstStyle/>
        <a:p>
          <a:endParaRPr lang="en-DE"/>
        </a:p>
      </dgm:t>
    </dgm:pt>
    <dgm:pt modelId="{E4BF46AE-11C4-4B01-8E5D-7B89022B379F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Decay:0.05(1000,1500)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22A171-D957-4743-8311-63CB2F3A4542}" type="parTrans" cxnId="{B4757241-D5AD-4B92-8E53-9A245AAC6348}">
      <dgm:prSet/>
      <dgm:spPr/>
      <dgm:t>
        <a:bodyPr/>
        <a:lstStyle/>
        <a:p>
          <a:endParaRPr lang="en-DE"/>
        </a:p>
      </dgm:t>
    </dgm:pt>
    <dgm:pt modelId="{2ED70E81-4FB4-41DA-B64C-943400A33E57}" type="sibTrans" cxnId="{B4757241-D5AD-4B92-8E53-9A245AAC6348}">
      <dgm:prSet/>
      <dgm:spPr/>
      <dgm:t>
        <a:bodyPr/>
        <a:lstStyle/>
        <a:p>
          <a:endParaRPr lang="en-DE"/>
        </a:p>
      </dgm:t>
    </dgm:pt>
    <dgm:pt modelId="{F532F044-558F-452C-8E45-D1A2ACE5AD68}" type="pres">
      <dgm:prSet presAssocID="{2631AC14-EF3B-4A0E-8973-A3C06680D3B9}" presName="linear" presStyleCnt="0">
        <dgm:presLayoutVars>
          <dgm:dir/>
          <dgm:animLvl val="lvl"/>
          <dgm:resizeHandles val="exact"/>
        </dgm:presLayoutVars>
      </dgm:prSet>
      <dgm:spPr/>
    </dgm:pt>
    <dgm:pt modelId="{DF4F0DBC-8A73-4B88-83B2-C58006DD25E9}" type="pres">
      <dgm:prSet presAssocID="{B65468B7-6238-409D-91C8-8A5104FE3AA2}" presName="parentLin" presStyleCnt="0"/>
      <dgm:spPr/>
    </dgm:pt>
    <dgm:pt modelId="{D93EFFAE-A891-4596-B412-06C9C4257C39}" type="pres">
      <dgm:prSet presAssocID="{B65468B7-6238-409D-91C8-8A5104FE3AA2}" presName="parentLeftMargin" presStyleLbl="node1" presStyleIdx="0" presStyleCnt="3"/>
      <dgm:spPr/>
    </dgm:pt>
    <dgm:pt modelId="{F996D678-70D9-4BEB-8141-3511F90DEE85}" type="pres">
      <dgm:prSet presAssocID="{B65468B7-6238-409D-91C8-8A5104FE3AA2}" presName="parentText" presStyleLbl="node1" presStyleIdx="0" presStyleCnt="3" custLinFactNeighborY="1389">
        <dgm:presLayoutVars>
          <dgm:chMax val="0"/>
          <dgm:bulletEnabled val="1"/>
        </dgm:presLayoutVars>
      </dgm:prSet>
      <dgm:spPr/>
    </dgm:pt>
    <dgm:pt modelId="{FDF67EC6-E35F-40EB-B628-126DAD2DCF8F}" type="pres">
      <dgm:prSet presAssocID="{B65468B7-6238-409D-91C8-8A5104FE3AA2}" presName="negativeSpace" presStyleCnt="0"/>
      <dgm:spPr/>
    </dgm:pt>
    <dgm:pt modelId="{0CDDD629-B4C8-4A23-BF68-E70275505C63}" type="pres">
      <dgm:prSet presAssocID="{B65468B7-6238-409D-91C8-8A5104FE3AA2}" presName="childText" presStyleLbl="conFgAcc1" presStyleIdx="0" presStyleCnt="3">
        <dgm:presLayoutVars>
          <dgm:bulletEnabled val="1"/>
        </dgm:presLayoutVars>
      </dgm:prSet>
      <dgm:spPr/>
    </dgm:pt>
    <dgm:pt modelId="{75DFC908-BCA6-46D9-AFC0-A66B7DFAC064}" type="pres">
      <dgm:prSet presAssocID="{FA88683E-7A9A-4F87-B603-349F00640910}" presName="spaceBetweenRectangles" presStyleCnt="0"/>
      <dgm:spPr/>
    </dgm:pt>
    <dgm:pt modelId="{C871A2B4-E47C-4EAA-B243-0B101B741652}" type="pres">
      <dgm:prSet presAssocID="{20D78BA8-4707-475A-A897-616EF711724F}" presName="parentLin" presStyleCnt="0"/>
      <dgm:spPr/>
    </dgm:pt>
    <dgm:pt modelId="{2BB57872-372D-43F0-ADC6-2EE93F7F9B6E}" type="pres">
      <dgm:prSet presAssocID="{20D78BA8-4707-475A-A897-616EF711724F}" presName="parentLeftMargin" presStyleLbl="node1" presStyleIdx="0" presStyleCnt="3"/>
      <dgm:spPr/>
    </dgm:pt>
    <dgm:pt modelId="{ADA42359-B9E8-4D03-A154-05973E7CC26F}" type="pres">
      <dgm:prSet presAssocID="{20D78BA8-4707-475A-A897-616EF71172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532D89-B524-4C80-BD2F-CC29BF61F095}" type="pres">
      <dgm:prSet presAssocID="{20D78BA8-4707-475A-A897-616EF711724F}" presName="negativeSpace" presStyleCnt="0"/>
      <dgm:spPr/>
    </dgm:pt>
    <dgm:pt modelId="{1924809E-16F5-4C9D-80D8-99050E8D96AE}" type="pres">
      <dgm:prSet presAssocID="{20D78BA8-4707-475A-A897-616EF711724F}" presName="childText" presStyleLbl="conFgAcc1" presStyleIdx="1" presStyleCnt="3">
        <dgm:presLayoutVars>
          <dgm:bulletEnabled val="1"/>
        </dgm:presLayoutVars>
      </dgm:prSet>
      <dgm:spPr/>
    </dgm:pt>
    <dgm:pt modelId="{A391ECC6-F0A1-4EB4-B38B-228E39124800}" type="pres">
      <dgm:prSet presAssocID="{34260593-8FC5-423C-BB59-43C9BD273D50}" presName="spaceBetweenRectangles" presStyleCnt="0"/>
      <dgm:spPr/>
    </dgm:pt>
    <dgm:pt modelId="{153C1AA7-5EAD-4702-A03C-50BEC494EEE6}" type="pres">
      <dgm:prSet presAssocID="{E4BF46AE-11C4-4B01-8E5D-7B89022B379F}" presName="parentLin" presStyleCnt="0"/>
      <dgm:spPr/>
    </dgm:pt>
    <dgm:pt modelId="{1E43E872-2C25-45FF-AAD8-874F5F005BFB}" type="pres">
      <dgm:prSet presAssocID="{E4BF46AE-11C4-4B01-8E5D-7B89022B379F}" presName="parentLeftMargin" presStyleLbl="node1" presStyleIdx="1" presStyleCnt="3"/>
      <dgm:spPr/>
    </dgm:pt>
    <dgm:pt modelId="{1D4A80D5-ABEA-48C9-8724-41FE0024B0E8}" type="pres">
      <dgm:prSet presAssocID="{E4BF46AE-11C4-4B01-8E5D-7B89022B37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E1B01F7-FCF7-4111-A523-A3741588012A}" type="pres">
      <dgm:prSet presAssocID="{E4BF46AE-11C4-4B01-8E5D-7B89022B379F}" presName="negativeSpace" presStyleCnt="0"/>
      <dgm:spPr/>
    </dgm:pt>
    <dgm:pt modelId="{9C42313C-02F0-41C2-922E-6C1D6728FEB8}" type="pres">
      <dgm:prSet presAssocID="{E4BF46AE-11C4-4B01-8E5D-7B89022B37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121007-11A6-4D0E-9226-02A735E42D83}" type="presOf" srcId="{E4BF46AE-11C4-4B01-8E5D-7B89022B379F}" destId="{1E43E872-2C25-45FF-AAD8-874F5F005BFB}" srcOrd="0" destOrd="0" presId="urn:microsoft.com/office/officeart/2005/8/layout/list1"/>
    <dgm:cxn modelId="{7F69B10A-5A96-4EE8-8B54-45E87C6C23CD}" type="presOf" srcId="{2631AC14-EF3B-4A0E-8973-A3C06680D3B9}" destId="{F532F044-558F-452C-8E45-D1A2ACE5AD68}" srcOrd="0" destOrd="0" presId="urn:microsoft.com/office/officeart/2005/8/layout/list1"/>
    <dgm:cxn modelId="{83787C13-E6CF-4EA5-BE8B-7132252EDFD0}" type="presOf" srcId="{20D78BA8-4707-475A-A897-616EF711724F}" destId="{2BB57872-372D-43F0-ADC6-2EE93F7F9B6E}" srcOrd="0" destOrd="0" presId="urn:microsoft.com/office/officeart/2005/8/layout/list1"/>
    <dgm:cxn modelId="{CB968C18-D466-4E23-8782-675FBE8AF880}" type="presOf" srcId="{20D78BA8-4707-475A-A897-616EF711724F}" destId="{ADA42359-B9E8-4D03-A154-05973E7CC26F}" srcOrd="1" destOrd="0" presId="urn:microsoft.com/office/officeart/2005/8/layout/list1"/>
    <dgm:cxn modelId="{C1669334-3354-4771-882C-A7C89F74C809}" type="presOf" srcId="{E4BF46AE-11C4-4B01-8E5D-7B89022B379F}" destId="{1D4A80D5-ABEA-48C9-8724-41FE0024B0E8}" srcOrd="1" destOrd="0" presId="urn:microsoft.com/office/officeart/2005/8/layout/list1"/>
    <dgm:cxn modelId="{AA453D60-0451-486F-BC09-4EE1CF2EEC61}" srcId="{2631AC14-EF3B-4A0E-8973-A3C06680D3B9}" destId="{B65468B7-6238-409D-91C8-8A5104FE3AA2}" srcOrd="0" destOrd="0" parTransId="{DC565704-F0B7-4772-BC8F-01B508338255}" sibTransId="{FA88683E-7A9A-4F87-B603-349F00640910}"/>
    <dgm:cxn modelId="{B4757241-D5AD-4B92-8E53-9A245AAC6348}" srcId="{2631AC14-EF3B-4A0E-8973-A3C06680D3B9}" destId="{E4BF46AE-11C4-4B01-8E5D-7B89022B379F}" srcOrd="2" destOrd="0" parTransId="{B322A171-D957-4743-8311-63CB2F3A4542}" sibTransId="{2ED70E81-4FB4-41DA-B64C-943400A33E57}"/>
    <dgm:cxn modelId="{6F135C62-B653-4170-B444-334ADBF60708}" type="presOf" srcId="{B65468B7-6238-409D-91C8-8A5104FE3AA2}" destId="{F996D678-70D9-4BEB-8141-3511F90DEE85}" srcOrd="1" destOrd="0" presId="urn:microsoft.com/office/officeart/2005/8/layout/list1"/>
    <dgm:cxn modelId="{0B1529A2-272D-44D3-B394-8BB6F989E13A}" type="presOf" srcId="{B65468B7-6238-409D-91C8-8A5104FE3AA2}" destId="{D93EFFAE-A891-4596-B412-06C9C4257C39}" srcOrd="0" destOrd="0" presId="urn:microsoft.com/office/officeart/2005/8/layout/list1"/>
    <dgm:cxn modelId="{82B76CBB-7996-4C64-BAD6-9C3543EABA5E}" srcId="{2631AC14-EF3B-4A0E-8973-A3C06680D3B9}" destId="{20D78BA8-4707-475A-A897-616EF711724F}" srcOrd="1" destOrd="0" parTransId="{16AB1EE1-E1A0-4313-A054-91D23E156795}" sibTransId="{34260593-8FC5-423C-BB59-43C9BD273D50}"/>
    <dgm:cxn modelId="{74B6F666-50CA-4AA6-8DD5-F4F96974DD04}" type="presParOf" srcId="{F532F044-558F-452C-8E45-D1A2ACE5AD68}" destId="{DF4F0DBC-8A73-4B88-83B2-C58006DD25E9}" srcOrd="0" destOrd="0" presId="urn:microsoft.com/office/officeart/2005/8/layout/list1"/>
    <dgm:cxn modelId="{8CC9B964-557B-46EF-9FF7-617B16BD8952}" type="presParOf" srcId="{DF4F0DBC-8A73-4B88-83B2-C58006DD25E9}" destId="{D93EFFAE-A891-4596-B412-06C9C4257C39}" srcOrd="0" destOrd="0" presId="urn:microsoft.com/office/officeart/2005/8/layout/list1"/>
    <dgm:cxn modelId="{A02B953F-EFE3-41D3-A8C4-A04A23A24BE7}" type="presParOf" srcId="{DF4F0DBC-8A73-4B88-83B2-C58006DD25E9}" destId="{F996D678-70D9-4BEB-8141-3511F90DEE85}" srcOrd="1" destOrd="0" presId="urn:microsoft.com/office/officeart/2005/8/layout/list1"/>
    <dgm:cxn modelId="{CD032F50-C83B-49DB-A959-A57484F29120}" type="presParOf" srcId="{F532F044-558F-452C-8E45-D1A2ACE5AD68}" destId="{FDF67EC6-E35F-40EB-B628-126DAD2DCF8F}" srcOrd="1" destOrd="0" presId="urn:microsoft.com/office/officeart/2005/8/layout/list1"/>
    <dgm:cxn modelId="{1A3CA873-E926-4150-BBF8-F5C4EAC69D94}" type="presParOf" srcId="{F532F044-558F-452C-8E45-D1A2ACE5AD68}" destId="{0CDDD629-B4C8-4A23-BF68-E70275505C63}" srcOrd="2" destOrd="0" presId="urn:microsoft.com/office/officeart/2005/8/layout/list1"/>
    <dgm:cxn modelId="{A711F1AD-EB6D-4BA9-982E-A36F6853C765}" type="presParOf" srcId="{F532F044-558F-452C-8E45-D1A2ACE5AD68}" destId="{75DFC908-BCA6-46D9-AFC0-A66B7DFAC064}" srcOrd="3" destOrd="0" presId="urn:microsoft.com/office/officeart/2005/8/layout/list1"/>
    <dgm:cxn modelId="{CB1B8203-D886-4049-AA8D-FE9A67610168}" type="presParOf" srcId="{F532F044-558F-452C-8E45-D1A2ACE5AD68}" destId="{C871A2B4-E47C-4EAA-B243-0B101B741652}" srcOrd="4" destOrd="0" presId="urn:microsoft.com/office/officeart/2005/8/layout/list1"/>
    <dgm:cxn modelId="{2F8D8F3C-8EB9-472A-91FC-EAE9EF4FC3E8}" type="presParOf" srcId="{C871A2B4-E47C-4EAA-B243-0B101B741652}" destId="{2BB57872-372D-43F0-ADC6-2EE93F7F9B6E}" srcOrd="0" destOrd="0" presId="urn:microsoft.com/office/officeart/2005/8/layout/list1"/>
    <dgm:cxn modelId="{80293C9C-1580-4FAE-AC42-163D3D7BD980}" type="presParOf" srcId="{C871A2B4-E47C-4EAA-B243-0B101B741652}" destId="{ADA42359-B9E8-4D03-A154-05973E7CC26F}" srcOrd="1" destOrd="0" presId="urn:microsoft.com/office/officeart/2005/8/layout/list1"/>
    <dgm:cxn modelId="{DA6B2DEF-282B-4BAD-AD67-53B895C31FBF}" type="presParOf" srcId="{F532F044-558F-452C-8E45-D1A2ACE5AD68}" destId="{0D532D89-B524-4C80-BD2F-CC29BF61F095}" srcOrd="5" destOrd="0" presId="urn:microsoft.com/office/officeart/2005/8/layout/list1"/>
    <dgm:cxn modelId="{7C5C31F2-4D3B-44BD-95D8-C5967CAF0146}" type="presParOf" srcId="{F532F044-558F-452C-8E45-D1A2ACE5AD68}" destId="{1924809E-16F5-4C9D-80D8-99050E8D96AE}" srcOrd="6" destOrd="0" presId="urn:microsoft.com/office/officeart/2005/8/layout/list1"/>
    <dgm:cxn modelId="{EB01FD11-D578-4003-A0AF-924A57EB464B}" type="presParOf" srcId="{F532F044-558F-452C-8E45-D1A2ACE5AD68}" destId="{A391ECC6-F0A1-4EB4-B38B-228E39124800}" srcOrd="7" destOrd="0" presId="urn:microsoft.com/office/officeart/2005/8/layout/list1"/>
    <dgm:cxn modelId="{34870A3F-43F8-463C-ACA2-6D1F07D74EC5}" type="presParOf" srcId="{F532F044-558F-452C-8E45-D1A2ACE5AD68}" destId="{153C1AA7-5EAD-4702-A03C-50BEC494EEE6}" srcOrd="8" destOrd="0" presId="urn:microsoft.com/office/officeart/2005/8/layout/list1"/>
    <dgm:cxn modelId="{BCF2F384-A1E7-4AB5-BE56-67F6C25BC0B6}" type="presParOf" srcId="{153C1AA7-5EAD-4702-A03C-50BEC494EEE6}" destId="{1E43E872-2C25-45FF-AAD8-874F5F005BFB}" srcOrd="0" destOrd="0" presId="urn:microsoft.com/office/officeart/2005/8/layout/list1"/>
    <dgm:cxn modelId="{603EED18-C20A-44AC-8991-70B606B64EE2}" type="presParOf" srcId="{153C1AA7-5EAD-4702-A03C-50BEC494EEE6}" destId="{1D4A80D5-ABEA-48C9-8724-41FE0024B0E8}" srcOrd="1" destOrd="0" presId="urn:microsoft.com/office/officeart/2005/8/layout/list1"/>
    <dgm:cxn modelId="{F9BFF144-0452-49C2-B7C8-4508511B08AC}" type="presParOf" srcId="{F532F044-558F-452C-8E45-D1A2ACE5AD68}" destId="{2E1B01F7-FCF7-4111-A523-A3741588012A}" srcOrd="9" destOrd="0" presId="urn:microsoft.com/office/officeart/2005/8/layout/list1"/>
    <dgm:cxn modelId="{B21145AB-6E0C-4F0D-A4D8-76887B923545}" type="presParOf" srcId="{F532F044-558F-452C-8E45-D1A2ACE5AD68}" destId="{9C42313C-02F0-41C2-922E-6C1D6728FE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BD666-DC19-4DFF-837F-5ED9D9BD790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DE"/>
        </a:p>
      </dgm:t>
    </dgm:pt>
    <dgm:pt modelId="{395DCF6E-3483-4103-A3BD-407B1EF5FB4C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Backbone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D3C47A-71B4-4366-8BD3-94F87502A9E6}" type="parTrans" cxnId="{C0C25065-8152-49DD-B0E4-7E2B44730D1D}">
      <dgm:prSet/>
      <dgm:spPr/>
      <dgm:t>
        <a:bodyPr/>
        <a:lstStyle/>
        <a:p>
          <a:endParaRPr lang="en-DE"/>
        </a:p>
      </dgm:t>
    </dgm:pt>
    <dgm:pt modelId="{94DDAF2F-492A-46AB-B3E6-8CCE3E0544B8}" type="sibTrans" cxnId="{C0C25065-8152-49DD-B0E4-7E2B44730D1D}">
      <dgm:prSet/>
      <dgm:spPr/>
      <dgm:t>
        <a:bodyPr/>
        <a:lstStyle/>
        <a:p>
          <a:endParaRPr lang="en-DE"/>
        </a:p>
      </dgm:t>
    </dgm:pt>
    <dgm:pt modelId="{75DB934F-7C42-475C-A4E3-CBE610C27D9D}">
      <dgm:prSet phldrT="[Text]" custT="1"/>
      <dgm:spPr/>
      <dgm:t>
        <a:bodyPr/>
        <a:lstStyle/>
        <a:p>
          <a:r>
            <a:rPr lang="en-US" sz="1400" err="1">
              <a:latin typeface="Calibri" panose="020F0502020204030204" pitchFamily="34" charset="0"/>
              <a:cs typeface="Calibri" panose="020F0502020204030204" pitchFamily="34" charset="0"/>
            </a:rPr>
            <a:t>ResNeXt</a:t>
          </a: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 101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615946-A420-472F-BAC2-422482930425}" type="parTrans" cxnId="{88D565C2-BEAC-4FC5-AF0D-7C995858FB61}">
      <dgm:prSet/>
      <dgm:spPr/>
      <dgm:t>
        <a:bodyPr/>
        <a:lstStyle/>
        <a:p>
          <a:endParaRPr lang="en-DE"/>
        </a:p>
      </dgm:t>
    </dgm:pt>
    <dgm:pt modelId="{FFAF323B-2327-4594-8A14-2DB9C65A4F2E}" type="sibTrans" cxnId="{88D565C2-BEAC-4FC5-AF0D-7C995858FB61}">
      <dgm:prSet/>
      <dgm:spPr/>
      <dgm:t>
        <a:bodyPr/>
        <a:lstStyle/>
        <a:p>
          <a:endParaRPr lang="en-DE"/>
        </a:p>
      </dgm:t>
    </dgm:pt>
    <dgm:pt modelId="{E14CF4B1-95D2-4781-ABF0-19EECDC96D01}" type="pres">
      <dgm:prSet presAssocID="{3BFBD666-DC19-4DFF-837F-5ED9D9BD790C}" presName="linear" presStyleCnt="0">
        <dgm:presLayoutVars>
          <dgm:animLvl val="lvl"/>
          <dgm:resizeHandles val="exact"/>
        </dgm:presLayoutVars>
      </dgm:prSet>
      <dgm:spPr/>
    </dgm:pt>
    <dgm:pt modelId="{1B2A4EDF-663B-4584-B09B-2FF17D6DD071}" type="pres">
      <dgm:prSet presAssocID="{395DCF6E-3483-4103-A3BD-407B1EF5FB4C}" presName="parentText" presStyleLbl="node1" presStyleIdx="0" presStyleCnt="1" custLinFactY="-52795" custLinFactNeighborX="52273" custLinFactNeighborY="-100000">
        <dgm:presLayoutVars>
          <dgm:chMax val="0"/>
          <dgm:bulletEnabled val="1"/>
        </dgm:presLayoutVars>
      </dgm:prSet>
      <dgm:spPr/>
    </dgm:pt>
    <dgm:pt modelId="{9CCAC1B2-C87E-48FD-80C2-7E734AAC197E}" type="pres">
      <dgm:prSet presAssocID="{395DCF6E-3483-4103-A3BD-407B1EF5FB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0C25065-8152-49DD-B0E4-7E2B44730D1D}" srcId="{3BFBD666-DC19-4DFF-837F-5ED9D9BD790C}" destId="{395DCF6E-3483-4103-A3BD-407B1EF5FB4C}" srcOrd="0" destOrd="0" parTransId="{4DD3C47A-71B4-4366-8BD3-94F87502A9E6}" sibTransId="{94DDAF2F-492A-46AB-B3E6-8CCE3E0544B8}"/>
    <dgm:cxn modelId="{2F2AB76F-6987-404C-AD62-0F6229476729}" type="presOf" srcId="{3BFBD666-DC19-4DFF-837F-5ED9D9BD790C}" destId="{E14CF4B1-95D2-4781-ABF0-19EECDC96D01}" srcOrd="0" destOrd="0" presId="urn:microsoft.com/office/officeart/2005/8/layout/vList2"/>
    <dgm:cxn modelId="{EC060973-C051-4922-9A58-D39AAEB4A407}" type="presOf" srcId="{395DCF6E-3483-4103-A3BD-407B1EF5FB4C}" destId="{1B2A4EDF-663B-4584-B09B-2FF17D6DD071}" srcOrd="0" destOrd="0" presId="urn:microsoft.com/office/officeart/2005/8/layout/vList2"/>
    <dgm:cxn modelId="{88D565C2-BEAC-4FC5-AF0D-7C995858FB61}" srcId="{395DCF6E-3483-4103-A3BD-407B1EF5FB4C}" destId="{75DB934F-7C42-475C-A4E3-CBE610C27D9D}" srcOrd="0" destOrd="0" parTransId="{34615946-A420-472F-BAC2-422482930425}" sibTransId="{FFAF323B-2327-4594-8A14-2DB9C65A4F2E}"/>
    <dgm:cxn modelId="{F86998D9-BFC3-4F1D-B0C1-C3367CDB44BA}" type="presOf" srcId="{75DB934F-7C42-475C-A4E3-CBE610C27D9D}" destId="{9CCAC1B2-C87E-48FD-80C2-7E734AAC197E}" srcOrd="0" destOrd="0" presId="urn:microsoft.com/office/officeart/2005/8/layout/vList2"/>
    <dgm:cxn modelId="{C5037513-170F-4050-BCE4-97C85D282A3A}" type="presParOf" srcId="{E14CF4B1-95D2-4781-ABF0-19EECDC96D01}" destId="{1B2A4EDF-663B-4584-B09B-2FF17D6DD071}" srcOrd="0" destOrd="0" presId="urn:microsoft.com/office/officeart/2005/8/layout/vList2"/>
    <dgm:cxn modelId="{704FD7E1-6B2E-4638-B5D0-3CAD87CB8CD5}" type="presParOf" srcId="{E14CF4B1-95D2-4781-ABF0-19EECDC96D01}" destId="{9CCAC1B2-C87E-48FD-80C2-7E734AAC19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31AC14-EF3B-4A0E-8973-A3C06680D3B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DE"/>
        </a:p>
      </dgm:t>
    </dgm:pt>
    <dgm:pt modelId="{B65468B7-6238-409D-91C8-8A5104FE3AA2}">
      <dgm:prSet phldrT="[Text]"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Iterations: 1000	</a:t>
          </a:r>
          <a:endParaRPr lang="en-DE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565704-F0B7-4772-BC8F-01B508338255}" type="parTrans" cxnId="{AA453D60-0451-486F-BC09-4EE1CF2EEC61}">
      <dgm:prSet/>
      <dgm:spPr/>
      <dgm:t>
        <a:bodyPr/>
        <a:lstStyle/>
        <a:p>
          <a:endParaRPr lang="en-DE"/>
        </a:p>
      </dgm:t>
    </dgm:pt>
    <dgm:pt modelId="{FA88683E-7A9A-4F87-B603-349F00640910}" type="sibTrans" cxnId="{AA453D60-0451-486F-BC09-4EE1CF2EEC61}">
      <dgm:prSet/>
      <dgm:spPr/>
      <dgm:t>
        <a:bodyPr/>
        <a:lstStyle/>
        <a:p>
          <a:endParaRPr lang="en-DE"/>
        </a:p>
      </dgm:t>
    </dgm:pt>
    <dgm:pt modelId="{20D78BA8-4707-475A-A897-616EF711724F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Learning Rate:0.01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AB1EE1-E1A0-4313-A054-91D23E156795}" type="parTrans" cxnId="{82B76CBB-7996-4C64-BAD6-9C3543EABA5E}">
      <dgm:prSet/>
      <dgm:spPr/>
      <dgm:t>
        <a:bodyPr/>
        <a:lstStyle/>
        <a:p>
          <a:endParaRPr lang="en-DE"/>
        </a:p>
      </dgm:t>
    </dgm:pt>
    <dgm:pt modelId="{34260593-8FC5-423C-BB59-43C9BD273D50}" type="sibTrans" cxnId="{82B76CBB-7996-4C64-BAD6-9C3543EABA5E}">
      <dgm:prSet/>
      <dgm:spPr/>
      <dgm:t>
        <a:bodyPr/>
        <a:lstStyle/>
        <a:p>
          <a:endParaRPr lang="en-DE"/>
        </a:p>
      </dgm:t>
    </dgm:pt>
    <dgm:pt modelId="{E4BF46AE-11C4-4B01-8E5D-7B89022B379F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Decay: 0.0005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22A171-D957-4743-8311-63CB2F3A4542}" type="parTrans" cxnId="{B4757241-D5AD-4B92-8E53-9A245AAC6348}">
      <dgm:prSet/>
      <dgm:spPr/>
      <dgm:t>
        <a:bodyPr/>
        <a:lstStyle/>
        <a:p>
          <a:endParaRPr lang="en-DE"/>
        </a:p>
      </dgm:t>
    </dgm:pt>
    <dgm:pt modelId="{2ED70E81-4FB4-41DA-B64C-943400A33E57}" type="sibTrans" cxnId="{B4757241-D5AD-4B92-8E53-9A245AAC6348}">
      <dgm:prSet/>
      <dgm:spPr/>
      <dgm:t>
        <a:bodyPr/>
        <a:lstStyle/>
        <a:p>
          <a:endParaRPr lang="en-DE"/>
        </a:p>
      </dgm:t>
    </dgm:pt>
    <dgm:pt modelId="{F532F044-558F-452C-8E45-D1A2ACE5AD68}" type="pres">
      <dgm:prSet presAssocID="{2631AC14-EF3B-4A0E-8973-A3C06680D3B9}" presName="linear" presStyleCnt="0">
        <dgm:presLayoutVars>
          <dgm:dir/>
          <dgm:animLvl val="lvl"/>
          <dgm:resizeHandles val="exact"/>
        </dgm:presLayoutVars>
      </dgm:prSet>
      <dgm:spPr/>
    </dgm:pt>
    <dgm:pt modelId="{DF4F0DBC-8A73-4B88-83B2-C58006DD25E9}" type="pres">
      <dgm:prSet presAssocID="{B65468B7-6238-409D-91C8-8A5104FE3AA2}" presName="parentLin" presStyleCnt="0"/>
      <dgm:spPr/>
    </dgm:pt>
    <dgm:pt modelId="{D93EFFAE-A891-4596-B412-06C9C4257C39}" type="pres">
      <dgm:prSet presAssocID="{B65468B7-6238-409D-91C8-8A5104FE3AA2}" presName="parentLeftMargin" presStyleLbl="node1" presStyleIdx="0" presStyleCnt="3"/>
      <dgm:spPr/>
    </dgm:pt>
    <dgm:pt modelId="{F996D678-70D9-4BEB-8141-3511F90DEE85}" type="pres">
      <dgm:prSet presAssocID="{B65468B7-6238-409D-91C8-8A5104FE3A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F67EC6-E35F-40EB-B628-126DAD2DCF8F}" type="pres">
      <dgm:prSet presAssocID="{B65468B7-6238-409D-91C8-8A5104FE3AA2}" presName="negativeSpace" presStyleCnt="0"/>
      <dgm:spPr/>
    </dgm:pt>
    <dgm:pt modelId="{0CDDD629-B4C8-4A23-BF68-E70275505C63}" type="pres">
      <dgm:prSet presAssocID="{B65468B7-6238-409D-91C8-8A5104FE3AA2}" presName="childText" presStyleLbl="conFgAcc1" presStyleIdx="0" presStyleCnt="3">
        <dgm:presLayoutVars>
          <dgm:bulletEnabled val="1"/>
        </dgm:presLayoutVars>
      </dgm:prSet>
      <dgm:spPr/>
    </dgm:pt>
    <dgm:pt modelId="{75DFC908-BCA6-46D9-AFC0-A66B7DFAC064}" type="pres">
      <dgm:prSet presAssocID="{FA88683E-7A9A-4F87-B603-349F00640910}" presName="spaceBetweenRectangles" presStyleCnt="0"/>
      <dgm:spPr/>
    </dgm:pt>
    <dgm:pt modelId="{C871A2B4-E47C-4EAA-B243-0B101B741652}" type="pres">
      <dgm:prSet presAssocID="{20D78BA8-4707-475A-A897-616EF711724F}" presName="parentLin" presStyleCnt="0"/>
      <dgm:spPr/>
    </dgm:pt>
    <dgm:pt modelId="{2BB57872-372D-43F0-ADC6-2EE93F7F9B6E}" type="pres">
      <dgm:prSet presAssocID="{20D78BA8-4707-475A-A897-616EF711724F}" presName="parentLeftMargin" presStyleLbl="node1" presStyleIdx="0" presStyleCnt="3"/>
      <dgm:spPr/>
    </dgm:pt>
    <dgm:pt modelId="{ADA42359-B9E8-4D03-A154-05973E7CC26F}" type="pres">
      <dgm:prSet presAssocID="{20D78BA8-4707-475A-A897-616EF71172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532D89-B524-4C80-BD2F-CC29BF61F095}" type="pres">
      <dgm:prSet presAssocID="{20D78BA8-4707-475A-A897-616EF711724F}" presName="negativeSpace" presStyleCnt="0"/>
      <dgm:spPr/>
    </dgm:pt>
    <dgm:pt modelId="{1924809E-16F5-4C9D-80D8-99050E8D96AE}" type="pres">
      <dgm:prSet presAssocID="{20D78BA8-4707-475A-A897-616EF711724F}" presName="childText" presStyleLbl="conFgAcc1" presStyleIdx="1" presStyleCnt="3">
        <dgm:presLayoutVars>
          <dgm:bulletEnabled val="1"/>
        </dgm:presLayoutVars>
      </dgm:prSet>
      <dgm:spPr/>
    </dgm:pt>
    <dgm:pt modelId="{A391ECC6-F0A1-4EB4-B38B-228E39124800}" type="pres">
      <dgm:prSet presAssocID="{34260593-8FC5-423C-BB59-43C9BD273D50}" presName="spaceBetweenRectangles" presStyleCnt="0"/>
      <dgm:spPr/>
    </dgm:pt>
    <dgm:pt modelId="{153C1AA7-5EAD-4702-A03C-50BEC494EEE6}" type="pres">
      <dgm:prSet presAssocID="{E4BF46AE-11C4-4B01-8E5D-7B89022B379F}" presName="parentLin" presStyleCnt="0"/>
      <dgm:spPr/>
    </dgm:pt>
    <dgm:pt modelId="{1E43E872-2C25-45FF-AAD8-874F5F005BFB}" type="pres">
      <dgm:prSet presAssocID="{E4BF46AE-11C4-4B01-8E5D-7B89022B379F}" presName="parentLeftMargin" presStyleLbl="node1" presStyleIdx="1" presStyleCnt="3"/>
      <dgm:spPr/>
    </dgm:pt>
    <dgm:pt modelId="{1D4A80D5-ABEA-48C9-8724-41FE0024B0E8}" type="pres">
      <dgm:prSet presAssocID="{E4BF46AE-11C4-4B01-8E5D-7B89022B37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E1B01F7-FCF7-4111-A523-A3741588012A}" type="pres">
      <dgm:prSet presAssocID="{E4BF46AE-11C4-4B01-8E5D-7B89022B379F}" presName="negativeSpace" presStyleCnt="0"/>
      <dgm:spPr/>
    </dgm:pt>
    <dgm:pt modelId="{9C42313C-02F0-41C2-922E-6C1D6728FEB8}" type="pres">
      <dgm:prSet presAssocID="{E4BF46AE-11C4-4B01-8E5D-7B89022B37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121007-11A6-4D0E-9226-02A735E42D83}" type="presOf" srcId="{E4BF46AE-11C4-4B01-8E5D-7B89022B379F}" destId="{1E43E872-2C25-45FF-AAD8-874F5F005BFB}" srcOrd="0" destOrd="0" presId="urn:microsoft.com/office/officeart/2005/8/layout/list1"/>
    <dgm:cxn modelId="{7F69B10A-5A96-4EE8-8B54-45E87C6C23CD}" type="presOf" srcId="{2631AC14-EF3B-4A0E-8973-A3C06680D3B9}" destId="{F532F044-558F-452C-8E45-D1A2ACE5AD68}" srcOrd="0" destOrd="0" presId="urn:microsoft.com/office/officeart/2005/8/layout/list1"/>
    <dgm:cxn modelId="{83787C13-E6CF-4EA5-BE8B-7132252EDFD0}" type="presOf" srcId="{20D78BA8-4707-475A-A897-616EF711724F}" destId="{2BB57872-372D-43F0-ADC6-2EE93F7F9B6E}" srcOrd="0" destOrd="0" presId="urn:microsoft.com/office/officeart/2005/8/layout/list1"/>
    <dgm:cxn modelId="{CB968C18-D466-4E23-8782-675FBE8AF880}" type="presOf" srcId="{20D78BA8-4707-475A-A897-616EF711724F}" destId="{ADA42359-B9E8-4D03-A154-05973E7CC26F}" srcOrd="1" destOrd="0" presId="urn:microsoft.com/office/officeart/2005/8/layout/list1"/>
    <dgm:cxn modelId="{C1669334-3354-4771-882C-A7C89F74C809}" type="presOf" srcId="{E4BF46AE-11C4-4B01-8E5D-7B89022B379F}" destId="{1D4A80D5-ABEA-48C9-8724-41FE0024B0E8}" srcOrd="1" destOrd="0" presId="urn:microsoft.com/office/officeart/2005/8/layout/list1"/>
    <dgm:cxn modelId="{AA453D60-0451-486F-BC09-4EE1CF2EEC61}" srcId="{2631AC14-EF3B-4A0E-8973-A3C06680D3B9}" destId="{B65468B7-6238-409D-91C8-8A5104FE3AA2}" srcOrd="0" destOrd="0" parTransId="{DC565704-F0B7-4772-BC8F-01B508338255}" sibTransId="{FA88683E-7A9A-4F87-B603-349F00640910}"/>
    <dgm:cxn modelId="{B4757241-D5AD-4B92-8E53-9A245AAC6348}" srcId="{2631AC14-EF3B-4A0E-8973-A3C06680D3B9}" destId="{E4BF46AE-11C4-4B01-8E5D-7B89022B379F}" srcOrd="2" destOrd="0" parTransId="{B322A171-D957-4743-8311-63CB2F3A4542}" sibTransId="{2ED70E81-4FB4-41DA-B64C-943400A33E57}"/>
    <dgm:cxn modelId="{6F135C62-B653-4170-B444-334ADBF60708}" type="presOf" srcId="{B65468B7-6238-409D-91C8-8A5104FE3AA2}" destId="{F996D678-70D9-4BEB-8141-3511F90DEE85}" srcOrd="1" destOrd="0" presId="urn:microsoft.com/office/officeart/2005/8/layout/list1"/>
    <dgm:cxn modelId="{0B1529A2-272D-44D3-B394-8BB6F989E13A}" type="presOf" srcId="{B65468B7-6238-409D-91C8-8A5104FE3AA2}" destId="{D93EFFAE-A891-4596-B412-06C9C4257C39}" srcOrd="0" destOrd="0" presId="urn:microsoft.com/office/officeart/2005/8/layout/list1"/>
    <dgm:cxn modelId="{82B76CBB-7996-4C64-BAD6-9C3543EABA5E}" srcId="{2631AC14-EF3B-4A0E-8973-A3C06680D3B9}" destId="{20D78BA8-4707-475A-A897-616EF711724F}" srcOrd="1" destOrd="0" parTransId="{16AB1EE1-E1A0-4313-A054-91D23E156795}" sibTransId="{34260593-8FC5-423C-BB59-43C9BD273D50}"/>
    <dgm:cxn modelId="{74B6F666-50CA-4AA6-8DD5-F4F96974DD04}" type="presParOf" srcId="{F532F044-558F-452C-8E45-D1A2ACE5AD68}" destId="{DF4F0DBC-8A73-4B88-83B2-C58006DD25E9}" srcOrd="0" destOrd="0" presId="urn:microsoft.com/office/officeart/2005/8/layout/list1"/>
    <dgm:cxn modelId="{8CC9B964-557B-46EF-9FF7-617B16BD8952}" type="presParOf" srcId="{DF4F0DBC-8A73-4B88-83B2-C58006DD25E9}" destId="{D93EFFAE-A891-4596-B412-06C9C4257C39}" srcOrd="0" destOrd="0" presId="urn:microsoft.com/office/officeart/2005/8/layout/list1"/>
    <dgm:cxn modelId="{A02B953F-EFE3-41D3-A8C4-A04A23A24BE7}" type="presParOf" srcId="{DF4F0DBC-8A73-4B88-83B2-C58006DD25E9}" destId="{F996D678-70D9-4BEB-8141-3511F90DEE85}" srcOrd="1" destOrd="0" presId="urn:microsoft.com/office/officeart/2005/8/layout/list1"/>
    <dgm:cxn modelId="{CD032F50-C83B-49DB-A959-A57484F29120}" type="presParOf" srcId="{F532F044-558F-452C-8E45-D1A2ACE5AD68}" destId="{FDF67EC6-E35F-40EB-B628-126DAD2DCF8F}" srcOrd="1" destOrd="0" presId="urn:microsoft.com/office/officeart/2005/8/layout/list1"/>
    <dgm:cxn modelId="{1A3CA873-E926-4150-BBF8-F5C4EAC69D94}" type="presParOf" srcId="{F532F044-558F-452C-8E45-D1A2ACE5AD68}" destId="{0CDDD629-B4C8-4A23-BF68-E70275505C63}" srcOrd="2" destOrd="0" presId="urn:microsoft.com/office/officeart/2005/8/layout/list1"/>
    <dgm:cxn modelId="{A711F1AD-EB6D-4BA9-982E-A36F6853C765}" type="presParOf" srcId="{F532F044-558F-452C-8E45-D1A2ACE5AD68}" destId="{75DFC908-BCA6-46D9-AFC0-A66B7DFAC064}" srcOrd="3" destOrd="0" presId="urn:microsoft.com/office/officeart/2005/8/layout/list1"/>
    <dgm:cxn modelId="{CB1B8203-D886-4049-AA8D-FE9A67610168}" type="presParOf" srcId="{F532F044-558F-452C-8E45-D1A2ACE5AD68}" destId="{C871A2B4-E47C-4EAA-B243-0B101B741652}" srcOrd="4" destOrd="0" presId="urn:microsoft.com/office/officeart/2005/8/layout/list1"/>
    <dgm:cxn modelId="{2F8D8F3C-8EB9-472A-91FC-EAE9EF4FC3E8}" type="presParOf" srcId="{C871A2B4-E47C-4EAA-B243-0B101B741652}" destId="{2BB57872-372D-43F0-ADC6-2EE93F7F9B6E}" srcOrd="0" destOrd="0" presId="urn:microsoft.com/office/officeart/2005/8/layout/list1"/>
    <dgm:cxn modelId="{80293C9C-1580-4FAE-AC42-163D3D7BD980}" type="presParOf" srcId="{C871A2B4-E47C-4EAA-B243-0B101B741652}" destId="{ADA42359-B9E8-4D03-A154-05973E7CC26F}" srcOrd="1" destOrd="0" presId="urn:microsoft.com/office/officeart/2005/8/layout/list1"/>
    <dgm:cxn modelId="{DA6B2DEF-282B-4BAD-AD67-53B895C31FBF}" type="presParOf" srcId="{F532F044-558F-452C-8E45-D1A2ACE5AD68}" destId="{0D532D89-B524-4C80-BD2F-CC29BF61F095}" srcOrd="5" destOrd="0" presId="urn:microsoft.com/office/officeart/2005/8/layout/list1"/>
    <dgm:cxn modelId="{7C5C31F2-4D3B-44BD-95D8-C5967CAF0146}" type="presParOf" srcId="{F532F044-558F-452C-8E45-D1A2ACE5AD68}" destId="{1924809E-16F5-4C9D-80D8-99050E8D96AE}" srcOrd="6" destOrd="0" presId="urn:microsoft.com/office/officeart/2005/8/layout/list1"/>
    <dgm:cxn modelId="{EB01FD11-D578-4003-A0AF-924A57EB464B}" type="presParOf" srcId="{F532F044-558F-452C-8E45-D1A2ACE5AD68}" destId="{A391ECC6-F0A1-4EB4-B38B-228E39124800}" srcOrd="7" destOrd="0" presId="urn:microsoft.com/office/officeart/2005/8/layout/list1"/>
    <dgm:cxn modelId="{34870A3F-43F8-463C-ACA2-6D1F07D74EC5}" type="presParOf" srcId="{F532F044-558F-452C-8E45-D1A2ACE5AD68}" destId="{153C1AA7-5EAD-4702-A03C-50BEC494EEE6}" srcOrd="8" destOrd="0" presId="urn:microsoft.com/office/officeart/2005/8/layout/list1"/>
    <dgm:cxn modelId="{BCF2F384-A1E7-4AB5-BE56-67F6C25BC0B6}" type="presParOf" srcId="{153C1AA7-5EAD-4702-A03C-50BEC494EEE6}" destId="{1E43E872-2C25-45FF-AAD8-874F5F005BFB}" srcOrd="0" destOrd="0" presId="urn:microsoft.com/office/officeart/2005/8/layout/list1"/>
    <dgm:cxn modelId="{603EED18-C20A-44AC-8991-70B606B64EE2}" type="presParOf" srcId="{153C1AA7-5EAD-4702-A03C-50BEC494EEE6}" destId="{1D4A80D5-ABEA-48C9-8724-41FE0024B0E8}" srcOrd="1" destOrd="0" presId="urn:microsoft.com/office/officeart/2005/8/layout/list1"/>
    <dgm:cxn modelId="{F9BFF144-0452-49C2-B7C8-4508511B08AC}" type="presParOf" srcId="{F532F044-558F-452C-8E45-D1A2ACE5AD68}" destId="{2E1B01F7-FCF7-4111-A523-A3741588012A}" srcOrd="9" destOrd="0" presId="urn:microsoft.com/office/officeart/2005/8/layout/list1"/>
    <dgm:cxn modelId="{B21145AB-6E0C-4F0D-A4D8-76887B923545}" type="presParOf" srcId="{F532F044-558F-452C-8E45-D1A2ACE5AD68}" destId="{9C42313C-02F0-41C2-922E-6C1D6728FE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FBD666-DC19-4DFF-837F-5ED9D9BD790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DE"/>
        </a:p>
      </dgm:t>
    </dgm:pt>
    <dgm:pt modelId="{395DCF6E-3483-4103-A3BD-407B1EF5FB4C}">
      <dgm:prSet phldrT="[Text]"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Backbone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D3C47A-71B4-4366-8BD3-94F87502A9E6}" type="parTrans" cxnId="{C0C25065-8152-49DD-B0E4-7E2B44730D1D}">
      <dgm:prSet/>
      <dgm:spPr/>
      <dgm:t>
        <a:bodyPr/>
        <a:lstStyle/>
        <a:p>
          <a:endParaRPr lang="en-DE"/>
        </a:p>
      </dgm:t>
    </dgm:pt>
    <dgm:pt modelId="{94DDAF2F-492A-46AB-B3E6-8CCE3E0544B8}" type="sibTrans" cxnId="{C0C25065-8152-49DD-B0E4-7E2B44730D1D}">
      <dgm:prSet/>
      <dgm:spPr/>
      <dgm:t>
        <a:bodyPr/>
        <a:lstStyle/>
        <a:p>
          <a:endParaRPr lang="en-DE"/>
        </a:p>
      </dgm:t>
    </dgm:pt>
    <dgm:pt modelId="{75DB934F-7C42-475C-A4E3-CBE610C27D9D}">
      <dgm:prSet phldrT="[Text]" custT="1"/>
      <dgm:spPr/>
      <dgm:t>
        <a:bodyPr/>
        <a:lstStyle/>
        <a:p>
          <a:r>
            <a:rPr lang="en-US" sz="1400" err="1">
              <a:latin typeface="Calibri" panose="020F0502020204030204" pitchFamily="34" charset="0"/>
              <a:cs typeface="Calibri" panose="020F0502020204030204" pitchFamily="34" charset="0"/>
            </a:rPr>
            <a:t>CSPDarknet</a:t>
          </a:r>
          <a:endParaRPr lang="en-DE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615946-A420-472F-BAC2-422482930425}" type="parTrans" cxnId="{88D565C2-BEAC-4FC5-AF0D-7C995858FB61}">
      <dgm:prSet/>
      <dgm:spPr/>
      <dgm:t>
        <a:bodyPr/>
        <a:lstStyle/>
        <a:p>
          <a:endParaRPr lang="en-DE"/>
        </a:p>
      </dgm:t>
    </dgm:pt>
    <dgm:pt modelId="{FFAF323B-2327-4594-8A14-2DB9C65A4F2E}" type="sibTrans" cxnId="{88D565C2-BEAC-4FC5-AF0D-7C995858FB61}">
      <dgm:prSet/>
      <dgm:spPr/>
      <dgm:t>
        <a:bodyPr/>
        <a:lstStyle/>
        <a:p>
          <a:endParaRPr lang="en-DE"/>
        </a:p>
      </dgm:t>
    </dgm:pt>
    <dgm:pt modelId="{E14CF4B1-95D2-4781-ABF0-19EECDC96D01}" type="pres">
      <dgm:prSet presAssocID="{3BFBD666-DC19-4DFF-837F-5ED9D9BD790C}" presName="linear" presStyleCnt="0">
        <dgm:presLayoutVars>
          <dgm:animLvl val="lvl"/>
          <dgm:resizeHandles val="exact"/>
        </dgm:presLayoutVars>
      </dgm:prSet>
      <dgm:spPr/>
    </dgm:pt>
    <dgm:pt modelId="{1B2A4EDF-663B-4584-B09B-2FF17D6DD071}" type="pres">
      <dgm:prSet presAssocID="{395DCF6E-3483-4103-A3BD-407B1EF5FB4C}" presName="parentText" presStyleLbl="node1" presStyleIdx="0" presStyleCnt="1" custLinFactNeighborY="-8485">
        <dgm:presLayoutVars>
          <dgm:chMax val="0"/>
          <dgm:bulletEnabled val="1"/>
        </dgm:presLayoutVars>
      </dgm:prSet>
      <dgm:spPr/>
    </dgm:pt>
    <dgm:pt modelId="{9CCAC1B2-C87E-48FD-80C2-7E734AAC197E}" type="pres">
      <dgm:prSet presAssocID="{395DCF6E-3483-4103-A3BD-407B1EF5FB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0C25065-8152-49DD-B0E4-7E2B44730D1D}" srcId="{3BFBD666-DC19-4DFF-837F-5ED9D9BD790C}" destId="{395DCF6E-3483-4103-A3BD-407B1EF5FB4C}" srcOrd="0" destOrd="0" parTransId="{4DD3C47A-71B4-4366-8BD3-94F87502A9E6}" sibTransId="{94DDAF2F-492A-46AB-B3E6-8CCE3E0544B8}"/>
    <dgm:cxn modelId="{2F2AB76F-6987-404C-AD62-0F6229476729}" type="presOf" srcId="{3BFBD666-DC19-4DFF-837F-5ED9D9BD790C}" destId="{E14CF4B1-95D2-4781-ABF0-19EECDC96D01}" srcOrd="0" destOrd="0" presId="urn:microsoft.com/office/officeart/2005/8/layout/vList2"/>
    <dgm:cxn modelId="{EC060973-C051-4922-9A58-D39AAEB4A407}" type="presOf" srcId="{395DCF6E-3483-4103-A3BD-407B1EF5FB4C}" destId="{1B2A4EDF-663B-4584-B09B-2FF17D6DD071}" srcOrd="0" destOrd="0" presId="urn:microsoft.com/office/officeart/2005/8/layout/vList2"/>
    <dgm:cxn modelId="{88D565C2-BEAC-4FC5-AF0D-7C995858FB61}" srcId="{395DCF6E-3483-4103-A3BD-407B1EF5FB4C}" destId="{75DB934F-7C42-475C-A4E3-CBE610C27D9D}" srcOrd="0" destOrd="0" parTransId="{34615946-A420-472F-BAC2-422482930425}" sibTransId="{FFAF323B-2327-4594-8A14-2DB9C65A4F2E}"/>
    <dgm:cxn modelId="{F86998D9-BFC3-4F1D-B0C1-C3367CDB44BA}" type="presOf" srcId="{75DB934F-7C42-475C-A4E3-CBE610C27D9D}" destId="{9CCAC1B2-C87E-48FD-80C2-7E734AAC197E}" srcOrd="0" destOrd="0" presId="urn:microsoft.com/office/officeart/2005/8/layout/vList2"/>
    <dgm:cxn modelId="{C5037513-170F-4050-BCE4-97C85D282A3A}" type="presParOf" srcId="{E14CF4B1-95D2-4781-ABF0-19EECDC96D01}" destId="{1B2A4EDF-663B-4584-B09B-2FF17D6DD071}" srcOrd="0" destOrd="0" presId="urn:microsoft.com/office/officeart/2005/8/layout/vList2"/>
    <dgm:cxn modelId="{704FD7E1-6B2E-4638-B5D0-3CAD87CB8CD5}" type="presParOf" srcId="{E14CF4B1-95D2-4781-ABF0-19EECDC96D01}" destId="{9CCAC1B2-C87E-48FD-80C2-7E734AAC19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DD629-B4C8-4A23-BF68-E70275505C63}">
      <dsp:nvSpPr>
        <dsp:cNvPr id="0" name=""/>
        <dsp:cNvSpPr/>
      </dsp:nvSpPr>
      <dsp:spPr>
        <a:xfrm>
          <a:off x="0" y="25669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D678-70D9-4BEB-8141-3511F90DEE85}">
      <dsp:nvSpPr>
        <dsp:cNvPr id="0" name=""/>
        <dsp:cNvSpPr/>
      </dsp:nvSpPr>
      <dsp:spPr>
        <a:xfrm>
          <a:off x="190957" y="2709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Iterations: 3000	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50150"/>
        <a:ext cx="2627295" cy="426206"/>
      </dsp:txXfrm>
    </dsp:sp>
    <dsp:sp modelId="{1924809E-16F5-4C9D-80D8-99050E8D96AE}">
      <dsp:nvSpPr>
        <dsp:cNvPr id="0" name=""/>
        <dsp:cNvSpPr/>
      </dsp:nvSpPr>
      <dsp:spPr>
        <a:xfrm>
          <a:off x="0" y="98245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42359-B9E8-4D03-A154-05973E7CC26F}">
      <dsp:nvSpPr>
        <dsp:cNvPr id="0" name=""/>
        <dsp:cNvSpPr/>
      </dsp:nvSpPr>
      <dsp:spPr>
        <a:xfrm>
          <a:off x="190957" y="74629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Learning Rate:0.001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769350"/>
        <a:ext cx="2627295" cy="426206"/>
      </dsp:txXfrm>
    </dsp:sp>
    <dsp:sp modelId="{9C42313C-02F0-41C2-922E-6C1D6728FEB8}">
      <dsp:nvSpPr>
        <dsp:cNvPr id="0" name=""/>
        <dsp:cNvSpPr/>
      </dsp:nvSpPr>
      <dsp:spPr>
        <a:xfrm>
          <a:off x="0" y="170821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80D5-ABEA-48C9-8724-41FE0024B0E8}">
      <dsp:nvSpPr>
        <dsp:cNvPr id="0" name=""/>
        <dsp:cNvSpPr/>
      </dsp:nvSpPr>
      <dsp:spPr>
        <a:xfrm>
          <a:off x="190957" y="147205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Decay:0.05(1000,1500)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1495110"/>
        <a:ext cx="2627295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A4EDF-663B-4584-B09B-2FF17D6DD071}">
      <dsp:nvSpPr>
        <dsp:cNvPr id="0" name=""/>
        <dsp:cNvSpPr/>
      </dsp:nvSpPr>
      <dsp:spPr>
        <a:xfrm>
          <a:off x="0" y="0"/>
          <a:ext cx="2330600" cy="35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Backbone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363" y="17363"/>
        <a:ext cx="2295874" cy="320954"/>
      </dsp:txXfrm>
    </dsp:sp>
    <dsp:sp modelId="{9CCAC1B2-C87E-48FD-80C2-7E734AAC197E}">
      <dsp:nvSpPr>
        <dsp:cNvPr id="0" name=""/>
        <dsp:cNvSpPr/>
      </dsp:nvSpPr>
      <dsp:spPr>
        <a:xfrm>
          <a:off x="0" y="365221"/>
          <a:ext cx="2330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err="1">
              <a:latin typeface="Calibri" panose="020F0502020204030204" pitchFamily="34" charset="0"/>
              <a:cs typeface="Calibri" panose="020F0502020204030204" pitchFamily="34" charset="0"/>
            </a:rPr>
            <a:t>ResNeXt</a:t>
          </a: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 101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65221"/>
        <a:ext cx="2330600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DD629-B4C8-4A23-BF68-E70275505C63}">
      <dsp:nvSpPr>
        <dsp:cNvPr id="0" name=""/>
        <dsp:cNvSpPr/>
      </dsp:nvSpPr>
      <dsp:spPr>
        <a:xfrm>
          <a:off x="0" y="25669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D678-70D9-4BEB-8141-3511F90DEE85}">
      <dsp:nvSpPr>
        <dsp:cNvPr id="0" name=""/>
        <dsp:cNvSpPr/>
      </dsp:nvSpPr>
      <dsp:spPr>
        <a:xfrm>
          <a:off x="190957" y="2053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Iterations: 1000	</a:t>
          </a:r>
          <a:endParaRPr lang="en-DE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43590"/>
        <a:ext cx="2627295" cy="426206"/>
      </dsp:txXfrm>
    </dsp:sp>
    <dsp:sp modelId="{1924809E-16F5-4C9D-80D8-99050E8D96AE}">
      <dsp:nvSpPr>
        <dsp:cNvPr id="0" name=""/>
        <dsp:cNvSpPr/>
      </dsp:nvSpPr>
      <dsp:spPr>
        <a:xfrm>
          <a:off x="0" y="98245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42359-B9E8-4D03-A154-05973E7CC26F}">
      <dsp:nvSpPr>
        <dsp:cNvPr id="0" name=""/>
        <dsp:cNvSpPr/>
      </dsp:nvSpPr>
      <dsp:spPr>
        <a:xfrm>
          <a:off x="190957" y="74629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Learning Rate:0.01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769350"/>
        <a:ext cx="2627295" cy="426206"/>
      </dsp:txXfrm>
    </dsp:sp>
    <dsp:sp modelId="{9C42313C-02F0-41C2-922E-6C1D6728FEB8}">
      <dsp:nvSpPr>
        <dsp:cNvPr id="0" name=""/>
        <dsp:cNvSpPr/>
      </dsp:nvSpPr>
      <dsp:spPr>
        <a:xfrm>
          <a:off x="0" y="1708213"/>
          <a:ext cx="3819156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80D5-ABEA-48C9-8724-41FE0024B0E8}">
      <dsp:nvSpPr>
        <dsp:cNvPr id="0" name=""/>
        <dsp:cNvSpPr/>
      </dsp:nvSpPr>
      <dsp:spPr>
        <a:xfrm>
          <a:off x="190957" y="1472053"/>
          <a:ext cx="267340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049" tIns="0" rIns="10104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Decay: 0.0005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4014" y="1495110"/>
        <a:ext cx="2627295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A4EDF-663B-4584-B09B-2FF17D6DD071}">
      <dsp:nvSpPr>
        <dsp:cNvPr id="0" name=""/>
        <dsp:cNvSpPr/>
      </dsp:nvSpPr>
      <dsp:spPr>
        <a:xfrm>
          <a:off x="0" y="0"/>
          <a:ext cx="2330600" cy="35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Backbone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363" y="17363"/>
        <a:ext cx="2295874" cy="320954"/>
      </dsp:txXfrm>
    </dsp:sp>
    <dsp:sp modelId="{9CCAC1B2-C87E-48FD-80C2-7E734AAC197E}">
      <dsp:nvSpPr>
        <dsp:cNvPr id="0" name=""/>
        <dsp:cNvSpPr/>
      </dsp:nvSpPr>
      <dsp:spPr>
        <a:xfrm>
          <a:off x="0" y="365221"/>
          <a:ext cx="2330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err="1">
              <a:latin typeface="Calibri" panose="020F0502020204030204" pitchFamily="34" charset="0"/>
              <a:cs typeface="Calibri" panose="020F0502020204030204" pitchFamily="34" charset="0"/>
            </a:rPr>
            <a:t>CSPDarknet</a:t>
          </a:r>
          <a:endParaRPr lang="en-DE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65221"/>
        <a:ext cx="23306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5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47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87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751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31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93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36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6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7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62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9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55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CSPDarknet:Feature</a:t>
            </a:r>
            <a:r>
              <a:rPr lang="en-US"/>
              <a:t> Extraction</a:t>
            </a:r>
          </a:p>
          <a:p>
            <a:r>
              <a:rPr lang="en-US" err="1"/>
              <a:t>Panet</a:t>
            </a:r>
            <a:r>
              <a:rPr lang="en-US"/>
              <a:t>: generate feature Pyramid</a:t>
            </a:r>
          </a:p>
          <a:p>
            <a:pPr marL="158750" indent="0">
              <a:buNone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13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of Arts" type="title">
  <p:cSld name="Center of Arts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43000" y="901075"/>
            <a:ext cx="30723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6000" b="1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43000" y="2836450"/>
            <a:ext cx="30723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1CBF02-79A8-42B3-8C58-FBD677E9CC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400" y="4942511"/>
            <a:ext cx="2133600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4B87F88B-0213-4DE6-8F23-DF4D8576FB12}" type="slidenum">
              <a:rPr lang="de-DE" altLang="de-DE">
                <a:solidFill>
                  <a:srgbClr val="000000"/>
                </a:solidFill>
              </a:rPr>
              <a:pPr/>
              <a:t>‹Nr.›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45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noFill/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19391" y="315111"/>
            <a:ext cx="7699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625121" y="1089715"/>
            <a:ext cx="7802100" cy="30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AutoNum type="arabicPeriod"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13D4E04-200C-4266-8108-138063BA4B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400" y="4942511"/>
            <a:ext cx="2133600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4B87F88B-0213-4DE6-8F23-DF4D8576FB12}" type="slidenum">
              <a:rPr lang="de-DE" altLang="de-DE">
                <a:solidFill>
                  <a:srgbClr val="000000"/>
                </a:solidFill>
              </a:rPr>
              <a:pPr/>
              <a:t>‹Nr.›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8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2042-DEBE-4DEE-933E-CB5FCA11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C25D3-B839-4634-B5F6-B5F8056D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C35DF-5BA6-4168-987D-FFED0F5F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003BB-8A05-4F7C-A366-B707A679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019440-3200-4F77-AD1D-E3503A343E4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400" y="4942511"/>
            <a:ext cx="2133600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4B87F88B-0213-4DE6-8F23-DF4D8576FB12}" type="slidenum">
              <a:rPr lang="de-DE" altLang="de-DE">
                <a:solidFill>
                  <a:srgbClr val="000000"/>
                </a:solidFill>
              </a:rPr>
              <a:pPr/>
              <a:t>‹Nr.›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2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bg>
      <p:bgPr>
        <a:noFill/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629424" y="318095"/>
            <a:ext cx="19797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7057875-CA39-44CE-879C-A1F4638FD6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400" y="4942511"/>
            <a:ext cx="2133600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4B87F88B-0213-4DE6-8F23-DF4D8576FB12}" type="slidenum">
              <a:rPr lang="de-DE" altLang="de-DE">
                <a:solidFill>
                  <a:srgbClr val="000000"/>
                </a:solidFill>
              </a:rPr>
              <a:pPr/>
              <a:t>‹Nr.›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0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1E469F-EF92-428A-B95D-43C3E73686FF}"/>
              </a:ext>
            </a:extLst>
          </p:cNvPr>
          <p:cNvSpPr txBox="1"/>
          <p:nvPr userDrawn="1"/>
        </p:nvSpPr>
        <p:spPr>
          <a:xfrm>
            <a:off x="72000" y="4932000"/>
            <a:ext cx="72510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900">
                <a:solidFill>
                  <a:srgbClr val="000000">
                    <a:alpha val="50000"/>
                  </a:srgbClr>
                </a:solidFill>
              </a:rPr>
              <a:t>CHESSTER | 15.03.2022 Abschlusspräsentation |   Hemraj   Jules   Kurusanth   Maximilian   Sebastian   Thorben   Yannik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5A_BD83C03D.xml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90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9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5.svg"/><Relationship Id="rId9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4_9051BFD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svg"/><Relationship Id="rId3" Type="http://schemas.openxmlformats.org/officeDocument/2006/relationships/image" Target="../media/image156.svg"/><Relationship Id="rId7" Type="http://schemas.openxmlformats.org/officeDocument/2006/relationships/image" Target="../media/image160.sv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svg"/><Relationship Id="rId5" Type="http://schemas.openxmlformats.org/officeDocument/2006/relationships/image" Target="../media/image158.sv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29968CE-BF70-4136-8B13-1FAA49E1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37309" y="140772"/>
            <a:ext cx="7555696" cy="3984449"/>
          </a:xfrm>
          <a:prstGeom prst="rect">
            <a:avLst/>
          </a:prstGeom>
        </p:spPr>
      </p:pic>
      <p:sp>
        <p:nvSpPr>
          <p:cNvPr id="248" name="Google Shape;248;p35"/>
          <p:cNvSpPr/>
          <p:nvPr/>
        </p:nvSpPr>
        <p:spPr>
          <a:xfrm>
            <a:off x="3552140" y="3161209"/>
            <a:ext cx="737208" cy="723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1053154" y="1429825"/>
            <a:ext cx="3065146" cy="2045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4903809" y="3474887"/>
            <a:ext cx="2875200" cy="907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CHESster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1"/>
          </p:nvPr>
        </p:nvSpPr>
        <p:spPr>
          <a:xfrm>
            <a:off x="1157319" y="2370079"/>
            <a:ext cx="279288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chemeClr val="bg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An AI Chess Robot Project</a:t>
            </a:r>
          </a:p>
        </p:txBody>
      </p:sp>
      <p:sp>
        <p:nvSpPr>
          <p:cNvPr id="2" name="Rechteck 6">
            <a:extLst>
              <a:ext uri="{FF2B5EF4-FFF2-40B4-BE49-F238E27FC236}">
                <a16:creationId xmlns:a16="http://schemas.microsoft.com/office/drawing/2014/main" id="{66D3844D-E44A-7444-BA6A-607946DA4F51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54F0CFD-A42E-2F44-91EA-EB7095A791D5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F6298A-CF8F-3643-8167-02CBA177BF39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1024F6-BFEE-D041-888D-95838C2AB2DD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09062A-DBE6-854B-B43A-8CC77FA30341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B787ABD-13C1-1344-82E2-4495E4CDA69D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8D6F9AD-95D9-4741-BEB0-BF3E71541892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B4BC125-9532-4BB7-8DF1-8331A6B8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421"/>
            <a:ext cx="9144000" cy="339861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8C5878-02CE-6349-AF85-06A5A0C4EF7F}"/>
              </a:ext>
            </a:extLst>
          </p:cNvPr>
          <p:cNvSpPr txBox="1"/>
          <p:nvPr/>
        </p:nvSpPr>
        <p:spPr>
          <a:xfrm>
            <a:off x="399512" y="1261533"/>
            <a:ext cx="22553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Ursprüngliche Planung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AB7011-8C3D-4834-87EA-4F538EA116B6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9FA343-7D49-49F3-B119-46FE2254BBEB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4847DD0-A786-4352-A9F3-1FFE6578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Projektmanagement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Gantt-Diagramm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BB2146-3A71-4059-9AF7-FEDE8F2C1095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CA0375-51F4-4404-A2D4-B8A60C106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10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3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4E7A48-FD8F-481A-AB2C-71D873AB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254"/>
            <a:ext cx="9144000" cy="339861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D806F6-B772-0E45-A660-CE0BD4456E2A}"/>
              </a:ext>
            </a:extLst>
          </p:cNvPr>
          <p:cNvSpPr txBox="1"/>
          <p:nvPr/>
        </p:nvSpPr>
        <p:spPr>
          <a:xfrm>
            <a:off x="230518" y="1356365"/>
            <a:ext cx="22553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aktuelle Planung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2A9D5F-89E2-440F-9E5B-C638A7BF02A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0711EE4-53B7-4B13-9CAF-FE2B46BA941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A578632-2C08-4A83-AB2B-07C12429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Projektmanagement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Gantt-Diagramm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A4D3FF-243B-4921-AD94-ACA69AC06DCF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0B5724-59DC-415F-9A56-07479EE80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2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59595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8E5C22-A8EA-4024-A0B2-B279FA0F4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2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8" y="990270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3358CCA-EF03-4385-90DC-C30B0C274EB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8C1FB6-BE5E-48E6-A23B-50DAE21FCF0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147470-6DBE-467A-90A6-FC38D67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FE873C-F742-4024-9806-120DE018BCF7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D55CF6-26CE-4C65-830B-AF3B3467A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8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3358CCA-EF03-4385-90DC-C30B0C274EB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8C1FB6-BE5E-48E6-A23B-50DAE21FCF0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147470-6DBE-467A-90A6-FC38D67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Hardware - Anbau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E92FCB-3A15-4543-853D-09AEC1D8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24" t="4705"/>
          <a:stretch>
            <a:fillRect/>
          </a:stretch>
        </p:blipFill>
        <p:spPr>
          <a:xfrm>
            <a:off x="3069740" y="918664"/>
            <a:ext cx="2031012" cy="3706046"/>
          </a:xfrm>
          <a:custGeom>
            <a:avLst/>
            <a:gdLst>
              <a:gd name="connsiteX0" fmla="*/ 0 w 1991286"/>
              <a:gd name="connsiteY0" fmla="*/ 0 h 3633558"/>
              <a:gd name="connsiteX1" fmla="*/ 1991286 w 1991286"/>
              <a:gd name="connsiteY1" fmla="*/ 0 h 3633558"/>
              <a:gd name="connsiteX2" fmla="*/ 1991286 w 1991286"/>
              <a:gd name="connsiteY2" fmla="*/ 3633558 h 3633558"/>
              <a:gd name="connsiteX3" fmla="*/ 0 w 1991286"/>
              <a:gd name="connsiteY3" fmla="*/ 3633558 h 363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1286" h="3633558">
                <a:moveTo>
                  <a:pt x="0" y="0"/>
                </a:moveTo>
                <a:lnTo>
                  <a:pt x="1991286" y="0"/>
                </a:lnTo>
                <a:lnTo>
                  <a:pt x="1991286" y="3633558"/>
                </a:lnTo>
                <a:lnTo>
                  <a:pt x="0" y="3633558"/>
                </a:lnTo>
                <a:close/>
              </a:path>
            </a:pathLst>
          </a:cu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B1379EB-442D-4626-8576-7CEB4F34C6AF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0BA2A-2045-4378-A448-B10CA4717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AA16A7E0-F020-4FD1-838F-57ED0494ED0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2171188" y="3199303"/>
            <a:ext cx="1657862" cy="128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6AA42938-5DEA-432A-8866-F44D12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00" y="410400"/>
            <a:ext cx="8191996" cy="432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A847D72-0B10-4155-A716-BFFDCE01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8000" y="410400"/>
            <a:ext cx="8191996" cy="431999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E7451B9-1D3D-4E53-B492-7B1F9D0A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8000" y="410400"/>
            <a:ext cx="8191996" cy="4319997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65B1EECD-64DE-1941-8AC3-F07C6550E29D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C879404-024A-BA4E-9958-5F45E1CC15D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5DE0D-CEA5-6844-AF78-552AC8C7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4657C9-0566-4714-8FF1-65D006C84B86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2171188" y="3327397"/>
            <a:ext cx="2991362" cy="209553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A96A2C81-160E-4357-AE59-B25D27D04185}"/>
              </a:ext>
            </a:extLst>
          </p:cNvPr>
          <p:cNvSpPr txBox="1"/>
          <p:nvPr/>
        </p:nvSpPr>
        <p:spPr>
          <a:xfrm>
            <a:off x="590306" y="3173508"/>
            <a:ext cx="158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2x Klemmhebel M6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CD5A7F8E-D172-49DC-A7BB-4A17FA51E913}"/>
              </a:ext>
            </a:extLst>
          </p:cNvPr>
          <p:cNvSpPr txBox="1"/>
          <p:nvPr/>
        </p:nvSpPr>
        <p:spPr>
          <a:xfrm>
            <a:off x="590306" y="4370375"/>
            <a:ext cx="245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2x Innensechskantschraube M8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72C0C19-A0C0-4838-B248-89B3FB40C12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048030" y="4316776"/>
            <a:ext cx="2263745" cy="207488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47834F2-8AEA-4E68-A03C-13F320A85B8D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048030" y="3893034"/>
            <a:ext cx="806420" cy="63123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52878143-1DE9-424B-BB56-C0939A87F3E0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2135C-8B04-43E2-9F55-F8F27DDF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15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F2360A-486C-C74C-8ECA-22B4B88C6B78}"/>
              </a:ext>
            </a:extLst>
          </p:cNvPr>
          <p:cNvSpPr txBox="1"/>
          <p:nvPr/>
        </p:nvSpPr>
        <p:spPr>
          <a:xfrm>
            <a:off x="6670806" y="410397"/>
            <a:ext cx="18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Universal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Robots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UR10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90F7D7-17BD-4546-8BC8-C5C2266E38D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938757" y="564286"/>
            <a:ext cx="732049" cy="412484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124325E-20D9-8844-B285-0F5498CB933F}"/>
              </a:ext>
            </a:extLst>
          </p:cNvPr>
          <p:cNvSpPr txBox="1"/>
          <p:nvPr/>
        </p:nvSpPr>
        <p:spPr>
          <a:xfrm>
            <a:off x="2231756" y="1353235"/>
            <a:ext cx="186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ROBOTIQ 2F-85 Greifer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67EA9D7-C6F8-C84A-AE52-2EB820AF634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098144" y="1172562"/>
            <a:ext cx="806420" cy="33456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4BBFF37-2396-8249-B3FE-50B3B7C89244}"/>
              </a:ext>
            </a:extLst>
          </p:cNvPr>
          <p:cNvSpPr txBox="1"/>
          <p:nvPr/>
        </p:nvSpPr>
        <p:spPr>
          <a:xfrm>
            <a:off x="2423480" y="2211989"/>
            <a:ext cx="107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Schachbrett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391426-DFA3-1143-B157-8AFDB03CAD8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496004" y="2365878"/>
            <a:ext cx="717909" cy="448205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249D919-3BAB-A34E-864A-2EAF1C9E1294}"/>
              </a:ext>
            </a:extLst>
          </p:cNvPr>
          <p:cNvSpPr txBox="1"/>
          <p:nvPr/>
        </p:nvSpPr>
        <p:spPr>
          <a:xfrm>
            <a:off x="6670807" y="1862348"/>
            <a:ext cx="171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Intel </a:t>
            </a:r>
            <a:r>
              <a:rPr lang="de-D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RealSense</a:t>
            </a: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 D435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683EB9D-D32C-8D47-9142-E24129FFC030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5013214" y="2016237"/>
            <a:ext cx="1657593" cy="874034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6" grpId="0"/>
      <p:bldP spid="16" grpId="1"/>
      <p:bldP spid="19" grpId="0"/>
      <p:bldP spid="19" grpId="1"/>
      <p:bldP spid="25" grpId="0"/>
      <p:bldP spid="25" grpId="1"/>
      <p:bldP spid="29" grpId="0"/>
      <p:bldP spid="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7EC260AF-DC8F-443F-8C25-CE206E1B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7317" y="411751"/>
            <a:ext cx="8191996" cy="4319997"/>
          </a:xfrm>
          <a:prstGeom prst="rect">
            <a:avLst/>
          </a:prstGeom>
        </p:spPr>
      </p:pic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AA16A7E0-F020-4FD1-838F-57ED0494ED0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2171188" y="3199303"/>
            <a:ext cx="1657862" cy="128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6AA42938-5DEA-432A-8866-F44D125C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17" y="410400"/>
            <a:ext cx="8191996" cy="4320000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4657C9-0566-4714-8FF1-65D006C84B86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2171188" y="3327397"/>
            <a:ext cx="2991362" cy="209553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A96A2C81-160E-4357-AE59-B25D27D04185}"/>
              </a:ext>
            </a:extLst>
          </p:cNvPr>
          <p:cNvSpPr txBox="1"/>
          <p:nvPr/>
        </p:nvSpPr>
        <p:spPr>
          <a:xfrm>
            <a:off x="590306" y="3173508"/>
            <a:ext cx="158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2x Klemmhebel M6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CD5A7F8E-D172-49DC-A7BB-4A17FA51E913}"/>
              </a:ext>
            </a:extLst>
          </p:cNvPr>
          <p:cNvSpPr txBox="1"/>
          <p:nvPr/>
        </p:nvSpPr>
        <p:spPr>
          <a:xfrm>
            <a:off x="590306" y="4370375"/>
            <a:ext cx="245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2x Innensechskantschraube M8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72C0C19-A0C0-4838-B248-89B3FB40C12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048030" y="4316776"/>
            <a:ext cx="2263745" cy="207488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47834F2-8AEA-4E68-A03C-13F320A85B8D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048030" y="3893034"/>
            <a:ext cx="806420" cy="631230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6F6F954-BD7C-4A3F-A451-756001BE0A8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A35DD3-875A-4F57-8969-601A72A96AB2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9DEE7C6-2150-4618-BA07-943ECE29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4BF46A0-DA1A-49C3-8A9A-3AE52E271249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1D39E7-69D7-4352-98AA-C794FAA2F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415C66-2834-4AEE-8527-7E1BAEAC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907" y="-1874249"/>
            <a:ext cx="14336026" cy="7560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7EC260AF-DC8F-443F-8C25-CE206E1B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993907" y="-1874249"/>
            <a:ext cx="14336007" cy="75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95DE0D-CEA5-6844-AF78-552AC8C7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4284000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80416D4-DA2E-4D1C-A489-7C10EAA8AC8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200650" y="1601464"/>
            <a:ext cx="1148107" cy="738536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78AFAA8-B435-4D1E-BA1B-6F49A6B0DA22}"/>
              </a:ext>
            </a:extLst>
          </p:cNvPr>
          <p:cNvSpPr txBox="1"/>
          <p:nvPr/>
        </p:nvSpPr>
        <p:spPr>
          <a:xfrm>
            <a:off x="6348757" y="1447575"/>
            <a:ext cx="234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Dekorspan Arktisgrau 19mm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A73A10-C63B-4F2E-997A-C5DB0954D67B}"/>
              </a:ext>
            </a:extLst>
          </p:cNvPr>
          <p:cNvSpPr txBox="1"/>
          <p:nvPr/>
        </p:nvSpPr>
        <p:spPr>
          <a:xfrm>
            <a:off x="6348757" y="367575"/>
            <a:ext cx="270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40x40 item-Konstruktionsprofil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A0ED0-A9E0-4C6C-B42D-90E7F4B8FCB7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571981" y="3204000"/>
            <a:ext cx="1776776" cy="785689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58E8CC-404B-4D95-9A6D-28EDC8E4F1E4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852000" y="2865600"/>
            <a:ext cx="2496757" cy="584089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3CEEA0B-4D6C-405F-907F-CB1881F1BD0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648200" y="521464"/>
            <a:ext cx="1700557" cy="425976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E9CDE7B7-E484-41EE-95E0-CC607B7B5940}"/>
              </a:ext>
            </a:extLst>
          </p:cNvPr>
          <p:cNvSpPr txBox="1"/>
          <p:nvPr/>
        </p:nvSpPr>
        <p:spPr>
          <a:xfrm>
            <a:off x="6348757" y="907575"/>
            <a:ext cx="250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Schachbrettablage /-erhöhung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BD434FC-8DFD-48F2-A45F-6FA4D5104E86}"/>
              </a:ext>
            </a:extLst>
          </p:cNvPr>
          <p:cNvSpPr txBox="1"/>
          <p:nvPr/>
        </p:nvSpPr>
        <p:spPr>
          <a:xfrm>
            <a:off x="6348757" y="3295800"/>
            <a:ext cx="234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Promotionablage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8789F8E-AF1C-48DB-9EDC-AB80EB294343}"/>
              </a:ext>
            </a:extLst>
          </p:cNvPr>
          <p:cNvSpPr txBox="1"/>
          <p:nvPr/>
        </p:nvSpPr>
        <p:spPr>
          <a:xfrm>
            <a:off x="6348757" y="3835800"/>
            <a:ext cx="234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40x40 item-Winkel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374A399-1799-47BB-ADCD-EF2F3968C361}"/>
              </a:ext>
            </a:extLst>
          </p:cNvPr>
          <p:cNvSpPr txBox="1"/>
          <p:nvPr/>
        </p:nvSpPr>
        <p:spPr>
          <a:xfrm>
            <a:off x="6348757" y="4375800"/>
            <a:ext cx="234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40x40 item-Gelenk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F4E35E0-C778-451A-B48F-6170C4DAF98B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305300" y="1061464"/>
            <a:ext cx="2043457" cy="1432425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D743C19-72A7-4981-8684-3BEFC1BDD4A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514400" y="4529689"/>
            <a:ext cx="1834357" cy="246236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C361E8-588D-4A9A-9588-99BEE990F224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304800" y="3603577"/>
            <a:ext cx="3043957" cy="92611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fik 65">
            <a:extLst>
              <a:ext uri="{FF2B5EF4-FFF2-40B4-BE49-F238E27FC236}">
                <a16:creationId xmlns:a16="http://schemas.microsoft.com/office/drawing/2014/main" id="{3FC5FA60-BDE2-4FB7-8FC1-A6AF5E68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70" y="1851271"/>
            <a:ext cx="1229030" cy="130701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406592-CB94-496E-92A6-5EBD4A4B4AA2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B1579F8-CA5D-437F-A82A-722AF53D4CF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98D049FC-49C1-4DF6-BFFC-73034C8B8102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A3C60C7-8D05-4761-8C15-2C6E55D3A74A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6FC2D5-9FDA-429F-8F1C-871B70BF5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8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27" grpId="0"/>
      <p:bldP spid="28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415C66-2834-4AEE-8527-7E1BAEAC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907" y="-1874249"/>
            <a:ext cx="14336026" cy="7560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763B29E-AA10-4373-9A02-4C4F80B4299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0BF09F-B386-46AB-9668-7FA6BD69F3FF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CDBACFC-F62F-4E57-93A3-274D30F2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B82BAE-7600-49C1-85BC-830A66335A62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5326AD-3242-49D6-9C94-53715F4A2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C84DF60-9B95-4F8D-9BDF-CCBEE905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3034" y="4073128"/>
            <a:ext cx="2102613" cy="110879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415C66-2834-4AEE-8527-7E1BAEAC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907" y="3374026"/>
            <a:ext cx="14336026" cy="7560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8E7CDC-2000-4B70-8FDC-1DD0F16B026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ADCC40-CA8B-4502-B634-E3860DEACE6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6E23C40-5BB3-46E8-B407-31AE5419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7271C2-87A3-4585-8AA4-DC40FCCF000C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CBAD59-6AA7-4648-B72B-2DFDF5D9C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19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4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15D69C-FC46-41DE-9497-8FDEA0EC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104C62-729C-47C9-9121-B35795D9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202400" y="1675874"/>
            <a:ext cx="6826666" cy="359999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159FC68-6CF0-41BB-8B1A-DDB0BF9A2AD2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C0A0B5-CBAA-412F-94D8-292271E3FAE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7E36AFD-0558-463F-B323-A06E5D3F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C6AD7D-9497-486E-BE4F-BD268C03F0D6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500974-7C00-43D7-BF9A-B5E7A7CF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20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1A2AC-851F-4433-9863-EBC1FC50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202400" y="1675877"/>
            <a:ext cx="6826655" cy="35999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407FE2-7A17-43F9-90D6-24400C8FF383}"/>
              </a:ext>
            </a:extLst>
          </p:cNvPr>
          <p:cNvSpPr txBox="1"/>
          <p:nvPr/>
        </p:nvSpPr>
        <p:spPr>
          <a:xfrm>
            <a:off x="3094739" y="1777314"/>
            <a:ext cx="270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Kalibrierobjekt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7A2DCB0-C392-4F4E-88FE-D2067BBD440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49450" y="1931203"/>
            <a:ext cx="1145289" cy="456397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B2071A-3FFA-45BD-B966-7A8B766305D8}"/>
              </a:ext>
            </a:extLst>
          </p:cNvPr>
          <p:cNvSpPr txBox="1"/>
          <p:nvPr/>
        </p:nvSpPr>
        <p:spPr>
          <a:xfrm>
            <a:off x="3094739" y="2314854"/>
            <a:ext cx="270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Kalibrierstation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8BE1D85-0BC6-488D-8A27-6F9C4C7C044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232025" y="2468743"/>
            <a:ext cx="862714" cy="49353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F8BBB4FD-A9A8-47F7-A116-AC25942F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39" y="531052"/>
            <a:ext cx="3380907" cy="4183157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9853896-CE2E-4678-8F26-E002813F7DA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9498" y="2219325"/>
            <a:ext cx="989277" cy="121464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5EA2DD3-FB72-454B-B680-8B3FE1600C43}"/>
              </a:ext>
            </a:extLst>
          </p:cNvPr>
          <p:cNvSpPr txBox="1"/>
          <p:nvPr/>
        </p:nvSpPr>
        <p:spPr>
          <a:xfrm>
            <a:off x="3094739" y="3433974"/>
            <a:ext cx="270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Einschnürung zur Kabelfixierung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F1DAB27-4EF0-4F92-B6E9-D15B7A49696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C2CF965-D10C-4015-9E8F-3763D8727F12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3CADD5A-1FA5-4637-BE6F-423DA958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30A301D-B65F-4C37-A060-2522BBF6B671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BA0877-44B6-4388-8AF9-2B93D4675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A465817-8FE2-4188-9174-36AEC534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202400" y="1675877"/>
            <a:ext cx="6826656" cy="35999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F25C5E-98B4-4162-B54B-D2DE43B7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60" y="245097"/>
            <a:ext cx="5686540" cy="471840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BED588-029A-4360-BB56-F21AA0ED53BA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456484" y="781356"/>
            <a:ext cx="362169" cy="107401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4860B52-F455-4822-B9DC-5F037518BE44}"/>
              </a:ext>
            </a:extLst>
          </p:cNvPr>
          <p:cNvSpPr txBox="1"/>
          <p:nvPr/>
        </p:nvSpPr>
        <p:spPr>
          <a:xfrm>
            <a:off x="5644730" y="1855375"/>
            <a:ext cx="234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Führung für Höhenverstellung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3D316B6-D333-4752-B7D2-80F70C3AAB25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23096" y="1402863"/>
            <a:ext cx="795557" cy="45251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6AAC621-565A-41C1-8B73-34972AF3284B}"/>
              </a:ext>
            </a:extLst>
          </p:cNvPr>
          <p:cNvSpPr txBox="1"/>
          <p:nvPr/>
        </p:nvSpPr>
        <p:spPr>
          <a:xfrm>
            <a:off x="4965230" y="2234885"/>
            <a:ext cx="19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Montage Kameragelenk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264F808-A642-4726-9BEB-C6F0D99DA945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875188" y="2388774"/>
            <a:ext cx="1210268" cy="59157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Schraubenzieher mit einfarbiger Füllung">
            <a:extLst>
              <a:ext uri="{FF2B5EF4-FFF2-40B4-BE49-F238E27FC236}">
                <a16:creationId xmlns:a16="http://schemas.microsoft.com/office/drawing/2014/main" id="{0FCF943B-5177-45AC-A8E7-9A15AEE02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497" y="3396865"/>
            <a:ext cx="1153148" cy="1153148"/>
          </a:xfrm>
          <a:prstGeom prst="rect">
            <a:avLst/>
          </a:prstGeom>
        </p:spPr>
      </p:pic>
      <p:pic>
        <p:nvPicPr>
          <p:cNvPr id="28" name="Grafik 27" descr="Schraubenzieher mit einfarbiger Füllung">
            <a:extLst>
              <a:ext uri="{FF2B5EF4-FFF2-40B4-BE49-F238E27FC236}">
                <a16:creationId xmlns:a16="http://schemas.microsoft.com/office/drawing/2014/main" id="{51B63BC3-D195-4E27-8664-8622353F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5770195" y="3287346"/>
            <a:ext cx="1153148" cy="11531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17A1B8D-4D97-4C1F-8D6F-A660A061398F}"/>
              </a:ext>
            </a:extLst>
          </p:cNvPr>
          <p:cNvSpPr txBox="1"/>
          <p:nvPr/>
        </p:nvSpPr>
        <p:spPr>
          <a:xfrm>
            <a:off x="3094740" y="1777314"/>
            <a:ext cx="159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Kamerahalterung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72C092B-AC25-438A-8A31-D6E6E4D15F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793358" y="1931203"/>
            <a:ext cx="1301382" cy="146566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701F8F9F-3784-4EE6-9446-9EAFB93EE280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A7EE155-B89A-4CCB-B74A-531EE497C476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E198D42-0C24-489E-8EAC-A241D192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Anbau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9F948B-E7F5-4737-8870-FB90C5533BBF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F3BFD6-F210-4E38-B39C-9BA3A9A72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3757D06-B944-415B-B1DC-63FF409CF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775021"/>
            <a:ext cx="1620000" cy="16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24CF09-481E-409E-95CA-368C5D25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00" y="1472561"/>
            <a:ext cx="2052000" cy="205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B5AAC7-7BE1-434D-B517-68671501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1410281"/>
            <a:ext cx="2160000" cy="21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A1DFF4-ECD8-413E-A455-41FC7ECF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000" y="1550081"/>
            <a:ext cx="1944000" cy="19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D3DE60-83DF-4EE6-BE31-68A9393A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000" y="1627601"/>
            <a:ext cx="1836000" cy="1836000"/>
          </a:xfrm>
          <a:prstGeom prst="rect">
            <a:avLst/>
          </a:prstGeom>
        </p:spPr>
      </p:pic>
      <p:pic>
        <p:nvPicPr>
          <p:cNvPr id="15" name="Grafik 14" descr="Ein Bild, das dunkel, weiß, schwarz, Schachfigur enthält.&#10;&#10;Automatisch generierte Beschreibung">
            <a:extLst>
              <a:ext uri="{FF2B5EF4-FFF2-40B4-BE49-F238E27FC236}">
                <a16:creationId xmlns:a16="http://schemas.microsoft.com/office/drawing/2014/main" id="{322937DD-F2BB-4B3E-AA47-C0C0C3D06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000" y="1705121"/>
            <a:ext cx="1728000" cy="1728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E337A32-0B37-44DB-8606-0CD4A36EEF8C}"/>
              </a:ext>
            </a:extLst>
          </p:cNvPr>
          <p:cNvSpPr txBox="1"/>
          <p:nvPr/>
        </p:nvSpPr>
        <p:spPr>
          <a:xfrm>
            <a:off x="1386798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Bauer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AF936B-D626-4EE5-AF02-37F0D493E601}"/>
              </a:ext>
            </a:extLst>
          </p:cNvPr>
          <p:cNvSpPr txBox="1"/>
          <p:nvPr/>
        </p:nvSpPr>
        <p:spPr>
          <a:xfrm>
            <a:off x="2484798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Turm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DFFE2B-DA7F-451B-A2F4-B1031621C90E}"/>
              </a:ext>
            </a:extLst>
          </p:cNvPr>
          <p:cNvSpPr txBox="1"/>
          <p:nvPr/>
        </p:nvSpPr>
        <p:spPr>
          <a:xfrm>
            <a:off x="3582798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Pferd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A8BBE2-AE7D-49C6-A70F-5BF85D409C27}"/>
              </a:ext>
            </a:extLst>
          </p:cNvPr>
          <p:cNvSpPr txBox="1"/>
          <p:nvPr/>
        </p:nvSpPr>
        <p:spPr>
          <a:xfrm>
            <a:off x="4678403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Läufer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3262970-233A-4E26-815F-9BB3E00C032D}"/>
              </a:ext>
            </a:extLst>
          </p:cNvPr>
          <p:cNvSpPr txBox="1"/>
          <p:nvPr/>
        </p:nvSpPr>
        <p:spPr>
          <a:xfrm>
            <a:off x="5796798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Dame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7589EE-C325-4439-AEA1-23F7AC96AD83}"/>
              </a:ext>
            </a:extLst>
          </p:cNvPr>
          <p:cNvSpPr txBox="1"/>
          <p:nvPr/>
        </p:nvSpPr>
        <p:spPr>
          <a:xfrm>
            <a:off x="6881634" y="3240000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König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389B6B-181A-4620-9264-6EC1147A7BE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7A502E9-5F72-4BF1-8E4E-63938E52E883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FCDE261-DD5A-45FB-9E8B-8012A330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Schachfiguren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3A5B1C5-FBF2-4C44-B914-E051AA870939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4F7AB7-052E-48BF-9BC9-16DC9B29C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7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/>
          <p:bldP spid="16" grpId="0"/>
          <p:bldP spid="18" grpId="0"/>
          <p:bldP spid="19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/>
          <p:bldP spid="16" grpId="0"/>
          <p:bldP spid="18" grpId="0"/>
          <p:bldP spid="19" grpId="0"/>
          <p:bldP spid="2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fik 64">
            <a:extLst>
              <a:ext uri="{FF2B5EF4-FFF2-40B4-BE49-F238E27FC236}">
                <a16:creationId xmlns:a16="http://schemas.microsoft.com/office/drawing/2014/main" id="{9299C0E0-B2D1-42F7-B93C-4B57D18467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617" y="2112202"/>
            <a:ext cx="550214" cy="95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C8FAE4-6F7C-4D7F-B019-2ACD180C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40" y="89725"/>
            <a:ext cx="1142145" cy="11421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BA02C28-54F0-4B4F-9C93-A121E483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40" y="-85307"/>
            <a:ext cx="1446717" cy="144671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E6D865-06E9-46A3-90A1-81FC3EA2F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940" y="-115729"/>
            <a:ext cx="1522860" cy="152286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200D0D4-AEA7-48E8-8E55-579BBF85F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940" y="-39643"/>
            <a:ext cx="1370574" cy="137057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96E66F3-1823-4E8D-9E4D-9C9099E14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940" y="6019"/>
            <a:ext cx="1294431" cy="1294431"/>
          </a:xfrm>
          <a:prstGeom prst="rect">
            <a:avLst/>
          </a:prstGeom>
        </p:spPr>
      </p:pic>
      <p:pic>
        <p:nvPicPr>
          <p:cNvPr id="19" name="Grafik 18" descr="Ein Bild, das dunkel, weiß, schwarz, Schachfigur enthält.&#10;&#10;Automatisch generierte Beschreibung">
            <a:extLst>
              <a:ext uri="{FF2B5EF4-FFF2-40B4-BE49-F238E27FC236}">
                <a16:creationId xmlns:a16="http://schemas.microsoft.com/office/drawing/2014/main" id="{E66B5D8C-C656-4D75-BDDD-4D90073AE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940" y="51683"/>
            <a:ext cx="1218288" cy="121828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33FCE9B-D125-449E-9698-4CFA4BDB0936}"/>
              </a:ext>
            </a:extLst>
          </p:cNvPr>
          <p:cNvSpPr txBox="1"/>
          <p:nvPr/>
        </p:nvSpPr>
        <p:spPr>
          <a:xfrm>
            <a:off x="43504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Bauer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1DBAC20-8025-46D5-81EF-BF36394AC569}"/>
              </a:ext>
            </a:extLst>
          </p:cNvPr>
          <p:cNvSpPr txBox="1"/>
          <p:nvPr/>
        </p:nvSpPr>
        <p:spPr>
          <a:xfrm>
            <a:off x="5124329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Turm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129A377-94FD-40B0-B037-9A2A7D17C99F}"/>
              </a:ext>
            </a:extLst>
          </p:cNvPr>
          <p:cNvSpPr txBox="1"/>
          <p:nvPr/>
        </p:nvSpPr>
        <p:spPr>
          <a:xfrm>
            <a:off x="5882595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Pferd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76D7F2B-F470-4D7F-BFAF-4E84178AD3EB}"/>
              </a:ext>
            </a:extLst>
          </p:cNvPr>
          <p:cNvSpPr txBox="1"/>
          <p:nvPr/>
        </p:nvSpPr>
        <p:spPr>
          <a:xfrm>
            <a:off x="66413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Läufer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099E20D-1535-4FF2-954F-92DC9AA52608}"/>
              </a:ext>
            </a:extLst>
          </p:cNvPr>
          <p:cNvSpPr txBox="1"/>
          <p:nvPr/>
        </p:nvSpPr>
        <p:spPr>
          <a:xfrm>
            <a:off x="7405898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Dame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D4C557B-0706-424C-9469-961DA3F30932}"/>
              </a:ext>
            </a:extLst>
          </p:cNvPr>
          <p:cNvSpPr txBox="1"/>
          <p:nvPr/>
        </p:nvSpPr>
        <p:spPr>
          <a:xfrm>
            <a:off x="81656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König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3B408FE-E08A-4BB0-B721-909C7AE06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0" y="2101550"/>
            <a:ext cx="6120000" cy="971541"/>
          </a:xfrm>
          <a:prstGeom prst="rect">
            <a:avLst/>
          </a:prstGeom>
        </p:spPr>
      </p:pic>
      <p:pic>
        <p:nvPicPr>
          <p:cNvPr id="31" name="Grafik 30" descr="Ein Bild, das Text, Musik, Streichinstrument enthält.&#10;&#10;Automatisch generierte Beschreibung">
            <a:extLst>
              <a:ext uri="{FF2B5EF4-FFF2-40B4-BE49-F238E27FC236}">
                <a16:creationId xmlns:a16="http://schemas.microsoft.com/office/drawing/2014/main" id="{AF9B3AA5-9DD5-4632-AE6C-C02C70FAE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90" y="2101550"/>
            <a:ext cx="6120000" cy="9715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14FF69-0C71-42E5-9A92-48FAAFED992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190" y="1778036"/>
            <a:ext cx="6120000" cy="130483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31BF7499-CA15-427E-9835-75125731EB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8414" y="2325600"/>
            <a:ext cx="2520000" cy="2520000"/>
          </a:xfrm>
          <a:prstGeom prst="rect">
            <a:avLst/>
          </a:prstGeom>
        </p:spPr>
      </p:pic>
      <p:pic>
        <p:nvPicPr>
          <p:cNvPr id="35" name="Grafik 34" descr="Ein Bild, das dunkel, schwarz, weiß, Licht enthält.&#10;&#10;Automatisch generierte Beschreibung">
            <a:extLst>
              <a:ext uri="{FF2B5EF4-FFF2-40B4-BE49-F238E27FC236}">
                <a16:creationId xmlns:a16="http://schemas.microsoft.com/office/drawing/2014/main" id="{86418740-C9FF-4B7A-9213-252283A0F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414" y="2325600"/>
            <a:ext cx="2520000" cy="25200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4374487-79E6-4DEE-A3F0-0174460D47FC}"/>
              </a:ext>
            </a:extLst>
          </p:cNvPr>
          <p:cNvSpPr txBox="1"/>
          <p:nvPr/>
        </p:nvSpPr>
        <p:spPr>
          <a:xfrm>
            <a:off x="5221561" y="3925004"/>
            <a:ext cx="88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Filzgleiter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ABC5B75-90AA-40B7-A42D-1D2A8950B436}"/>
              </a:ext>
            </a:extLst>
          </p:cNvPr>
          <p:cNvCxnSpPr>
            <a:cxnSpLocks/>
          </p:cNvCxnSpPr>
          <p:nvPr/>
        </p:nvCxnSpPr>
        <p:spPr>
          <a:xfrm flipH="1" flipV="1">
            <a:off x="5957889" y="2959895"/>
            <a:ext cx="373442" cy="430753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72FE691-4E9B-40B5-B3DF-25D984FA9C80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6968113" y="3683864"/>
            <a:ext cx="887155" cy="41619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21FDE7D8-1275-470A-A6CD-80394316D436}"/>
              </a:ext>
            </a:extLst>
          </p:cNvPr>
          <p:cNvSpPr txBox="1"/>
          <p:nvPr/>
        </p:nvSpPr>
        <p:spPr>
          <a:xfrm>
            <a:off x="6155367" y="3376087"/>
            <a:ext cx="162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2x Klebegewicht 5g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C0D2BF0-0076-4F79-AA3C-D504FB543BF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103608" y="4078893"/>
            <a:ext cx="1625491" cy="280627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8CF702D-EFC3-4319-B2AF-C75A27F7C1A8}"/>
              </a:ext>
            </a:extLst>
          </p:cNvPr>
          <p:cNvCxnSpPr>
            <a:cxnSpLocks/>
            <a:stCxn id="39" idx="3"/>
          </p:cNvCxnSpPr>
          <p:nvPr/>
        </p:nvCxnSpPr>
        <p:spPr>
          <a:xfrm flipH="1" flipV="1">
            <a:off x="5749921" y="3073091"/>
            <a:ext cx="353687" cy="100580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4010AAB2-7203-4A44-AECD-853E03E15B1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4D69580-E49C-406F-8EF0-1A938EF4804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55D67FBA-0ACD-4518-9FA6-CCFC0BD8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Schachfiguren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BA30A90-DB65-4D2B-BD91-798A1E745692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040B65-00B8-447A-B9CB-29AA2A36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0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97F5D61C-4DCC-46DA-BAC3-68781C8654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617" y="2112202"/>
            <a:ext cx="550214" cy="95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48C11C-9952-486D-AAAB-62289E5E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40" y="89725"/>
            <a:ext cx="1142145" cy="1142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3E506D-69F2-469B-A890-30553C30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40" y="-85307"/>
            <a:ext cx="1446717" cy="14467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B44771-1C37-42E3-8597-0739008FA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940" y="-115729"/>
            <a:ext cx="1522860" cy="15228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E3E1CA8-F62B-4173-A26E-016F0ECD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940" y="-39643"/>
            <a:ext cx="1370574" cy="137057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C4E7B3-79A0-4339-A01E-7383CCD55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940" y="6019"/>
            <a:ext cx="1294431" cy="1294431"/>
          </a:xfrm>
          <a:prstGeom prst="rect">
            <a:avLst/>
          </a:prstGeom>
        </p:spPr>
      </p:pic>
      <p:pic>
        <p:nvPicPr>
          <p:cNvPr id="12" name="Grafik 11" descr="Ein Bild, das dunkel, weiß, schwarz, Schachfigur enthält.&#10;&#10;Automatisch generierte Beschreibung">
            <a:extLst>
              <a:ext uri="{FF2B5EF4-FFF2-40B4-BE49-F238E27FC236}">
                <a16:creationId xmlns:a16="http://schemas.microsoft.com/office/drawing/2014/main" id="{5AB55B52-FFD6-4FB8-A61F-C977329A6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940" y="51683"/>
            <a:ext cx="1218288" cy="12182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91C83BB-72F6-448B-8714-4D5A7D4C079C}"/>
              </a:ext>
            </a:extLst>
          </p:cNvPr>
          <p:cNvSpPr txBox="1"/>
          <p:nvPr/>
        </p:nvSpPr>
        <p:spPr>
          <a:xfrm>
            <a:off x="43504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Bauer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6BFDEB7-3643-427B-B2A1-6A538EC6D3B6}"/>
              </a:ext>
            </a:extLst>
          </p:cNvPr>
          <p:cNvSpPr txBox="1"/>
          <p:nvPr/>
        </p:nvSpPr>
        <p:spPr>
          <a:xfrm>
            <a:off x="5124329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Turm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18CD40-2BBA-40ED-92C4-E7A1B15F26BE}"/>
              </a:ext>
            </a:extLst>
          </p:cNvPr>
          <p:cNvSpPr txBox="1"/>
          <p:nvPr/>
        </p:nvSpPr>
        <p:spPr>
          <a:xfrm>
            <a:off x="5882595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Pferd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3AD2D0-688A-44DF-86A8-A669188E3A59}"/>
              </a:ext>
            </a:extLst>
          </p:cNvPr>
          <p:cNvSpPr txBox="1"/>
          <p:nvPr/>
        </p:nvSpPr>
        <p:spPr>
          <a:xfrm>
            <a:off x="66413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Läufer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DCF201-E129-47A8-811B-385AB28D12D7}"/>
              </a:ext>
            </a:extLst>
          </p:cNvPr>
          <p:cNvSpPr txBox="1"/>
          <p:nvPr/>
        </p:nvSpPr>
        <p:spPr>
          <a:xfrm>
            <a:off x="7405898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Dame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463222-3B07-4BD5-8C34-D496895482F1}"/>
              </a:ext>
            </a:extLst>
          </p:cNvPr>
          <p:cNvSpPr txBox="1"/>
          <p:nvPr/>
        </p:nvSpPr>
        <p:spPr>
          <a:xfrm>
            <a:off x="8165612" y="1115428"/>
            <a:ext cx="64640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König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C346C12-0BE0-4295-9FAC-47B1810E3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0" y="2101550"/>
            <a:ext cx="6120000" cy="971541"/>
          </a:xfrm>
          <a:prstGeom prst="rect">
            <a:avLst/>
          </a:prstGeom>
        </p:spPr>
      </p:pic>
      <p:pic>
        <p:nvPicPr>
          <p:cNvPr id="20" name="Grafik 19" descr="Ein Bild, das Text, Musik, Streichinstrument enthält.&#10;&#10;Automatisch generierte Beschreibung">
            <a:extLst>
              <a:ext uri="{FF2B5EF4-FFF2-40B4-BE49-F238E27FC236}">
                <a16:creationId xmlns:a16="http://schemas.microsoft.com/office/drawing/2014/main" id="{5CC263D9-3CA1-4D49-887B-7EDB30183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90" y="2101550"/>
            <a:ext cx="6120000" cy="97154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706C84F-A668-4B01-9B2F-B1B977A2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190" y="1778036"/>
            <a:ext cx="6120000" cy="130483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29DDF6F-EC93-42DB-980E-9B884AA3A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8414" y="2325600"/>
            <a:ext cx="2520000" cy="2520000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028A293F-C584-4918-867A-AD84374154B3}"/>
              </a:ext>
            </a:extLst>
          </p:cNvPr>
          <p:cNvSpPr txBox="1"/>
          <p:nvPr/>
        </p:nvSpPr>
        <p:spPr>
          <a:xfrm>
            <a:off x="5221561" y="3925004"/>
            <a:ext cx="88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Filzgleiter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1A60E21-23D2-46B6-ADEB-FAB907B72D75}"/>
              </a:ext>
            </a:extLst>
          </p:cNvPr>
          <p:cNvCxnSpPr>
            <a:cxnSpLocks/>
          </p:cNvCxnSpPr>
          <p:nvPr/>
        </p:nvCxnSpPr>
        <p:spPr>
          <a:xfrm flipH="1" flipV="1">
            <a:off x="5957889" y="2959895"/>
            <a:ext cx="373442" cy="430753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26B1A66-51BA-4F63-A9A6-C267FD04698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968113" y="3683864"/>
            <a:ext cx="887155" cy="41619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C86CD46-3F84-4418-8FFE-9BCEF3207F51}"/>
              </a:ext>
            </a:extLst>
          </p:cNvPr>
          <p:cNvSpPr txBox="1"/>
          <p:nvPr/>
        </p:nvSpPr>
        <p:spPr>
          <a:xfrm>
            <a:off x="6155367" y="3376087"/>
            <a:ext cx="162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2x Klebegewicht 5g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B8183E4-9889-4526-98DB-B922E74DDD6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103608" y="4078893"/>
            <a:ext cx="1625491" cy="280627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01647E4-D837-4E72-A959-1BCDDD3C48F2}"/>
              </a:ext>
            </a:extLst>
          </p:cNvPr>
          <p:cNvCxnSpPr>
            <a:cxnSpLocks/>
            <a:stCxn id="34" idx="3"/>
          </p:cNvCxnSpPr>
          <p:nvPr/>
        </p:nvCxnSpPr>
        <p:spPr>
          <a:xfrm flipH="1" flipV="1">
            <a:off x="5749921" y="3073091"/>
            <a:ext cx="353687" cy="1005802"/>
          </a:xfrm>
          <a:prstGeom prst="straightConnector1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755EF254-A403-4542-BF44-56E878ECA19A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60AB79D-E3DA-4041-A840-9093D3991A04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041721F3-5D87-4E71-8262-D190917E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Schachfiguren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4A7963B-AFA5-4AA7-872F-A62A19CC2DF1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DD81A4F-784E-44EE-A687-4677BF00A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34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B1805C3-8DB9-4BBA-93F3-20908850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91" y="2391666"/>
            <a:ext cx="830504" cy="14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94FE4AE-D253-4797-9686-B348C09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87" y="2391666"/>
            <a:ext cx="830504" cy="14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95AE476-4C79-4719-9C1B-A5C921BD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68" y="-1204627"/>
            <a:ext cx="5040000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9568386-E2E7-4BFA-A0C7-B94E951A1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75" y="1234042"/>
            <a:ext cx="4571999" cy="1722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D487ADE-AE9D-457F-B16C-99909C490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30" y="4040468"/>
            <a:ext cx="2088000" cy="92353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C2C106C-F43E-4C17-BF14-A74A1250E1FA}"/>
              </a:ext>
            </a:extLst>
          </p:cNvPr>
          <p:cNvSpPr txBox="1"/>
          <p:nvPr/>
        </p:nvSpPr>
        <p:spPr>
          <a:xfrm>
            <a:off x="593365" y="4040455"/>
            <a:ext cx="396339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Reduzierung von ungewollten Berührungen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DE7B3B2-03A2-4552-BD2B-8FE6F69DA554}"/>
              </a:ext>
            </a:extLst>
          </p:cNvPr>
          <p:cNvSpPr txBox="1"/>
          <p:nvPr/>
        </p:nvSpPr>
        <p:spPr>
          <a:xfrm>
            <a:off x="593364" y="4366367"/>
            <a:ext cx="501560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Entgegenwirkung einer dezentralen Positionierung 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Zentrierung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A98C889-114A-433C-924D-48FEF57BB018}"/>
              </a:ext>
            </a:extLst>
          </p:cNvPr>
          <p:cNvSpPr txBox="1"/>
          <p:nvPr/>
        </p:nvSpPr>
        <p:spPr>
          <a:xfrm>
            <a:off x="1641042" y="3023854"/>
            <a:ext cx="302546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i="1">
                <a:latin typeface="Calibri Light" panose="020F0302020204030204" pitchFamily="34" charset="0"/>
                <a:cs typeface="Calibri Light" panose="020F0302020204030204" pitchFamily="34" charset="0"/>
              </a:rPr>
              <a:t>Eine Geometrie, die Toleranzen verzeiht.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3C9AA7E-1C1D-4893-A2B6-86A15F256CB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F48F636-ACF3-4553-872C-C76872E56CA6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1DFA649-B427-4A33-A201-C90B7F6E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- Greiferspitzen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E223174-0954-48DB-9985-52EA30CCB208}"/>
              </a:ext>
            </a:extLst>
          </p:cNvPr>
          <p:cNvSpPr/>
          <p:nvPr/>
        </p:nvSpPr>
        <p:spPr bwMode="auto">
          <a:xfrm>
            <a:off x="4718026" y="4905029"/>
            <a:ext cx="60844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6371AC-A1A1-49AB-9077-B05ACFF7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6" y="1013184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71E2CE-15B0-4CDA-8B90-7603CF0C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27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DAAEF3-D50A-4349-BA0B-3D789B1D2D1D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358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429255C-3FD2-4207-AA88-A4BEA15FFE5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99CBD2-6AB4-4584-BD9F-BE6D157AEB43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18DB052-5110-4174-A0EF-146C2765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Objekterkennung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A3ED0C-01A5-43A2-BE9E-9188B373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05" t="9799" r="28425" b="27355"/>
          <a:stretch>
            <a:fillRect/>
          </a:stretch>
        </p:blipFill>
        <p:spPr>
          <a:xfrm>
            <a:off x="2611287" y="1351274"/>
            <a:ext cx="3921426" cy="2724368"/>
          </a:xfrm>
          <a:custGeom>
            <a:avLst/>
            <a:gdLst>
              <a:gd name="connsiteX0" fmla="*/ 0 w 3449166"/>
              <a:gd name="connsiteY0" fmla="*/ 0 h 2396270"/>
              <a:gd name="connsiteX1" fmla="*/ 1724583 w 3449166"/>
              <a:gd name="connsiteY1" fmla="*/ 0 h 2396270"/>
              <a:gd name="connsiteX2" fmla="*/ 3449166 w 3449166"/>
              <a:gd name="connsiteY2" fmla="*/ 0 h 2396270"/>
              <a:gd name="connsiteX3" fmla="*/ 3449166 w 3449166"/>
              <a:gd name="connsiteY3" fmla="*/ 2149524 h 2396270"/>
              <a:gd name="connsiteX4" fmla="*/ 1724583 w 3449166"/>
              <a:gd name="connsiteY4" fmla="*/ 2149524 h 2396270"/>
              <a:gd name="connsiteX5" fmla="*/ 1724583 w 3449166"/>
              <a:gd name="connsiteY5" fmla="*/ 2142069 h 2396270"/>
              <a:gd name="connsiteX6" fmla="*/ 1104781 w 3449166"/>
              <a:gd name="connsiteY6" fmla="*/ 2142069 h 2396270"/>
              <a:gd name="connsiteX7" fmla="*/ 1104781 w 3449166"/>
              <a:gd name="connsiteY7" fmla="*/ 2396270 h 2396270"/>
              <a:gd name="connsiteX8" fmla="*/ 413003 w 3449166"/>
              <a:gd name="connsiteY8" fmla="*/ 2396270 h 2396270"/>
              <a:gd name="connsiteX9" fmla="*/ 413003 w 3449166"/>
              <a:gd name="connsiteY9" fmla="*/ 2142069 h 2396270"/>
              <a:gd name="connsiteX10" fmla="*/ 0 w 3449166"/>
              <a:gd name="connsiteY10" fmla="*/ 2142069 h 239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9166" h="2396270">
                <a:moveTo>
                  <a:pt x="0" y="0"/>
                </a:moveTo>
                <a:lnTo>
                  <a:pt x="1724583" y="0"/>
                </a:lnTo>
                <a:lnTo>
                  <a:pt x="3449166" y="0"/>
                </a:lnTo>
                <a:lnTo>
                  <a:pt x="3449166" y="2149524"/>
                </a:lnTo>
                <a:lnTo>
                  <a:pt x="1724583" y="2149524"/>
                </a:lnTo>
                <a:lnTo>
                  <a:pt x="1724583" y="2142069"/>
                </a:lnTo>
                <a:lnTo>
                  <a:pt x="1104781" y="2142069"/>
                </a:lnTo>
                <a:lnTo>
                  <a:pt x="1104781" y="2396270"/>
                </a:lnTo>
                <a:lnTo>
                  <a:pt x="413003" y="2396270"/>
                </a:lnTo>
                <a:lnTo>
                  <a:pt x="413003" y="2142069"/>
                </a:lnTo>
                <a:lnTo>
                  <a:pt x="0" y="2142069"/>
                </a:lnTo>
                <a:close/>
              </a:path>
            </a:pathLst>
          </a:cu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006F54-7444-4BFE-857A-868130822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28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6B1C660-DE15-4281-BEE6-19907EBFFE46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175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BF48D4-348E-4747-8A83-60BE6F40979A}"/>
              </a:ext>
            </a:extLst>
          </p:cNvPr>
          <p:cNvGrpSpPr/>
          <p:nvPr/>
        </p:nvGrpSpPr>
        <p:grpSpPr>
          <a:xfrm>
            <a:off x="3750541" y="1810452"/>
            <a:ext cx="5258955" cy="728155"/>
            <a:chOff x="3750541" y="1810452"/>
            <a:chExt cx="5258955" cy="728155"/>
          </a:xfrm>
        </p:grpSpPr>
        <p:grpSp>
          <p:nvGrpSpPr>
            <p:cNvPr id="28" name="Google Shape;12894;p73">
              <a:extLst>
                <a:ext uri="{FF2B5EF4-FFF2-40B4-BE49-F238E27FC236}">
                  <a16:creationId xmlns:a16="http://schemas.microsoft.com/office/drawing/2014/main" id="{1337D5D1-4B70-6A45-8EBA-4C612C5373EE}"/>
                </a:ext>
              </a:extLst>
            </p:cNvPr>
            <p:cNvGrpSpPr/>
            <p:nvPr/>
          </p:nvGrpSpPr>
          <p:grpSpPr>
            <a:xfrm>
              <a:off x="3750541" y="1810452"/>
              <a:ext cx="5258955" cy="691535"/>
              <a:chOff x="6940795" y="1712201"/>
              <a:chExt cx="1565730" cy="246767"/>
            </a:xfrm>
          </p:grpSpPr>
          <p:sp>
            <p:nvSpPr>
              <p:cNvPr id="39" name="Google Shape;12895;p73">
                <a:extLst>
                  <a:ext uri="{FF2B5EF4-FFF2-40B4-BE49-F238E27FC236}">
                    <a16:creationId xmlns:a16="http://schemas.microsoft.com/office/drawing/2014/main" id="{78E06108-EC76-AC4C-99C5-6C605BAD31EA}"/>
                  </a:ext>
                </a:extLst>
              </p:cNvPr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2896;p73">
                <a:extLst>
                  <a:ext uri="{FF2B5EF4-FFF2-40B4-BE49-F238E27FC236}">
                    <a16:creationId xmlns:a16="http://schemas.microsoft.com/office/drawing/2014/main" id="{BB5FB2E2-D0D9-8644-82E5-74A2246BDCC2}"/>
                  </a:ext>
                </a:extLst>
              </p:cNvPr>
              <p:cNvGrpSpPr/>
              <p:nvPr/>
            </p:nvGrpSpPr>
            <p:grpSpPr>
              <a:xfrm>
                <a:off x="6940795" y="1779068"/>
                <a:ext cx="1351630" cy="179499"/>
                <a:chOff x="6940795" y="1779068"/>
                <a:chExt cx="1351630" cy="179499"/>
              </a:xfrm>
            </p:grpSpPr>
            <p:sp>
              <p:nvSpPr>
                <p:cNvPr id="41" name="Google Shape;12897;p73">
                  <a:extLst>
                    <a:ext uri="{FF2B5EF4-FFF2-40B4-BE49-F238E27FC236}">
                      <a16:creationId xmlns:a16="http://schemas.microsoft.com/office/drawing/2014/main" id="{4E8E9C57-B342-B34D-B5FB-6D3E76FFEFA0}"/>
                    </a:ext>
                  </a:extLst>
                </p:cNvPr>
                <p:cNvSpPr/>
                <p:nvPr/>
              </p:nvSpPr>
              <p:spPr>
                <a:xfrm flipH="1">
                  <a:off x="6940795" y="1779068"/>
                  <a:ext cx="853430" cy="179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" name="Google Shape;12898;p73">
                  <a:extLst>
                    <a:ext uri="{FF2B5EF4-FFF2-40B4-BE49-F238E27FC236}">
                      <a16:creationId xmlns:a16="http://schemas.microsoft.com/office/drawing/2014/main" id="{FE2F9988-CCE2-B84D-A996-ADABE1155601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72D2DD89-127D-E84B-89F8-7C3312ECD9F9}"/>
                </a:ext>
              </a:extLst>
            </p:cNvPr>
            <p:cNvSpPr txBox="1"/>
            <p:nvPr/>
          </p:nvSpPr>
          <p:spPr>
            <a:xfrm>
              <a:off x="3967433" y="2015387"/>
              <a:ext cx="2701263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Erkennung der Greifposition der Figuren  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F3CFDB9-A888-443B-BC5D-AC4D02B1B406}"/>
              </a:ext>
            </a:extLst>
          </p:cNvPr>
          <p:cNvGrpSpPr/>
          <p:nvPr/>
        </p:nvGrpSpPr>
        <p:grpSpPr>
          <a:xfrm>
            <a:off x="3750541" y="1068715"/>
            <a:ext cx="5258955" cy="803350"/>
            <a:chOff x="3750541" y="1068715"/>
            <a:chExt cx="5258955" cy="803350"/>
          </a:xfrm>
        </p:grpSpPr>
        <p:grpSp>
          <p:nvGrpSpPr>
            <p:cNvPr id="29" name="Google Shape;12899;p73">
              <a:extLst>
                <a:ext uri="{FF2B5EF4-FFF2-40B4-BE49-F238E27FC236}">
                  <a16:creationId xmlns:a16="http://schemas.microsoft.com/office/drawing/2014/main" id="{3E217CDC-566F-2741-A251-B9AC66AABD70}"/>
                </a:ext>
              </a:extLst>
            </p:cNvPr>
            <p:cNvGrpSpPr/>
            <p:nvPr/>
          </p:nvGrpSpPr>
          <p:grpSpPr>
            <a:xfrm>
              <a:off x="3750541" y="1068715"/>
              <a:ext cx="5258955" cy="803350"/>
              <a:chOff x="6940795" y="1447520"/>
              <a:chExt cx="1565730" cy="286667"/>
            </a:xfrm>
          </p:grpSpPr>
          <p:sp>
            <p:nvSpPr>
              <p:cNvPr id="35" name="Google Shape;12900;p73">
                <a:extLst>
                  <a:ext uri="{FF2B5EF4-FFF2-40B4-BE49-F238E27FC236}">
                    <a16:creationId xmlns:a16="http://schemas.microsoft.com/office/drawing/2014/main" id="{3D69F732-5EC2-334A-B57C-8B52A09B663B}"/>
                  </a:ext>
                </a:extLst>
              </p:cNvPr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" name="Google Shape;12901;p73">
                <a:extLst>
                  <a:ext uri="{FF2B5EF4-FFF2-40B4-BE49-F238E27FC236}">
                    <a16:creationId xmlns:a16="http://schemas.microsoft.com/office/drawing/2014/main" id="{CCF68807-16E8-E648-AA77-880FBA04E247}"/>
                  </a:ext>
                </a:extLst>
              </p:cNvPr>
              <p:cNvGrpSpPr/>
              <p:nvPr/>
            </p:nvGrpSpPr>
            <p:grpSpPr>
              <a:xfrm>
                <a:off x="6940795" y="1544642"/>
                <a:ext cx="1199130" cy="168872"/>
                <a:chOff x="6940795" y="1544642"/>
                <a:chExt cx="1199130" cy="168872"/>
              </a:xfrm>
            </p:grpSpPr>
            <p:sp>
              <p:nvSpPr>
                <p:cNvPr id="37" name="Google Shape;12902;p73">
                  <a:extLst>
                    <a:ext uri="{FF2B5EF4-FFF2-40B4-BE49-F238E27FC236}">
                      <a16:creationId xmlns:a16="http://schemas.microsoft.com/office/drawing/2014/main" id="{859E17F4-942D-2740-965B-E86DE55F0006}"/>
                    </a:ext>
                  </a:extLst>
                </p:cNvPr>
                <p:cNvSpPr/>
                <p:nvPr/>
              </p:nvSpPr>
              <p:spPr>
                <a:xfrm flipH="1">
                  <a:off x="6940795" y="1544642"/>
                  <a:ext cx="853430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" name="Google Shape;12903;p73">
                  <a:extLst>
                    <a:ext uri="{FF2B5EF4-FFF2-40B4-BE49-F238E27FC236}">
                      <a16:creationId xmlns:a16="http://schemas.microsoft.com/office/drawing/2014/main" id="{258B2140-E658-564C-A807-D8B1B2D43AEE}"/>
                    </a:ext>
                  </a:extLst>
                </p:cNvPr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DD12B9F-A285-F848-BD87-D846F5934B64}"/>
                </a:ext>
              </a:extLst>
            </p:cNvPr>
            <p:cNvSpPr txBox="1"/>
            <p:nvPr/>
          </p:nvSpPr>
          <p:spPr>
            <a:xfrm>
              <a:off x="3985208" y="1452977"/>
              <a:ext cx="253542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Erkennung der Schachfelder </a:t>
              </a:r>
            </a:p>
          </p:txBody>
        </p:sp>
      </p:grpSp>
      <p:grpSp>
        <p:nvGrpSpPr>
          <p:cNvPr id="30" name="Google Shape;12904;p73">
            <a:extLst>
              <a:ext uri="{FF2B5EF4-FFF2-40B4-BE49-F238E27FC236}">
                <a16:creationId xmlns:a16="http://schemas.microsoft.com/office/drawing/2014/main" id="{ABBE3A38-9ACD-634B-8A67-D8669DEBA83A}"/>
              </a:ext>
            </a:extLst>
          </p:cNvPr>
          <p:cNvGrpSpPr/>
          <p:nvPr/>
        </p:nvGrpSpPr>
        <p:grpSpPr>
          <a:xfrm>
            <a:off x="3747461" y="278830"/>
            <a:ext cx="5262035" cy="964728"/>
            <a:chOff x="6939878" y="1165658"/>
            <a:chExt cx="1566647" cy="344253"/>
          </a:xfrm>
        </p:grpSpPr>
        <p:sp>
          <p:nvSpPr>
            <p:cNvPr id="31" name="Google Shape;12905;p73">
              <a:extLst>
                <a:ext uri="{FF2B5EF4-FFF2-40B4-BE49-F238E27FC236}">
                  <a16:creationId xmlns:a16="http://schemas.microsoft.com/office/drawing/2014/main" id="{8353D7E1-4D56-5042-81E6-2DDB5985CB66}"/>
                </a:ext>
              </a:extLst>
            </p:cNvPr>
            <p:cNvSpPr/>
            <p:nvPr/>
          </p:nvSpPr>
          <p:spPr>
            <a:xfrm flipH="1">
              <a:off x="7919557" y="1165658"/>
              <a:ext cx="586968" cy="34425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 w="9525" cap="flat" cmpd="sng">
              <a:solidFill>
                <a:schemeClr val="tx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12906;p73">
              <a:extLst>
                <a:ext uri="{FF2B5EF4-FFF2-40B4-BE49-F238E27FC236}">
                  <a16:creationId xmlns:a16="http://schemas.microsoft.com/office/drawing/2014/main" id="{3E1112A7-E9A4-AF4E-9B45-B9166AF9B6A4}"/>
                </a:ext>
              </a:extLst>
            </p:cNvPr>
            <p:cNvGrpSpPr/>
            <p:nvPr/>
          </p:nvGrpSpPr>
          <p:grpSpPr>
            <a:xfrm>
              <a:off x="6939878" y="1293314"/>
              <a:ext cx="1042947" cy="168872"/>
              <a:chOff x="6939878" y="1293314"/>
              <a:chExt cx="1042947" cy="168872"/>
            </a:xfrm>
          </p:grpSpPr>
          <p:sp>
            <p:nvSpPr>
              <p:cNvPr id="33" name="Google Shape;12907;p73">
                <a:extLst>
                  <a:ext uri="{FF2B5EF4-FFF2-40B4-BE49-F238E27FC236}">
                    <a16:creationId xmlns:a16="http://schemas.microsoft.com/office/drawing/2014/main" id="{02AFC376-CEA9-9D47-ACBC-A0169B4F0B1C}"/>
                  </a:ext>
                </a:extLst>
              </p:cNvPr>
              <p:cNvSpPr/>
              <p:nvPr/>
            </p:nvSpPr>
            <p:spPr>
              <a:xfrm flipH="1">
                <a:off x="6939878" y="1293314"/>
                <a:ext cx="854347" cy="168872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846" extrusionOk="0">
                    <a:moveTo>
                      <a:pt x="0" y="1"/>
                    </a:moveTo>
                    <a:lnTo>
                      <a:pt x="0" y="7845"/>
                    </a:lnTo>
                    <a:lnTo>
                      <a:pt x="35123" y="7845"/>
                    </a:lnTo>
                    <a:lnTo>
                      <a:pt x="3512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12908;p73">
                <a:extLst>
                  <a:ext uri="{FF2B5EF4-FFF2-40B4-BE49-F238E27FC236}">
                    <a16:creationId xmlns:a16="http://schemas.microsoft.com/office/drawing/2014/main" id="{A1649B4A-0C36-6441-A592-B2A6395E0F90}"/>
                  </a:ext>
                </a:extLst>
              </p:cNvPr>
              <p:cNvCxnSpPr/>
              <p:nvPr/>
            </p:nvCxnSpPr>
            <p:spPr>
              <a:xfrm rot="10800000">
                <a:off x="7818425" y="1377750"/>
                <a:ext cx="16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973BFA66-99B8-1F41-B878-2E0D012B6401}"/>
              </a:ext>
            </a:extLst>
          </p:cNvPr>
          <p:cNvSpPr txBox="1"/>
          <p:nvPr/>
        </p:nvSpPr>
        <p:spPr>
          <a:xfrm>
            <a:off x="3987971" y="762973"/>
            <a:ext cx="31784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Erkennung der einzelnen Figuren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C16EA1B-2F1F-4C1F-B1D3-5E3532304148}"/>
              </a:ext>
            </a:extLst>
          </p:cNvPr>
          <p:cNvGrpSpPr/>
          <p:nvPr/>
        </p:nvGrpSpPr>
        <p:grpSpPr>
          <a:xfrm>
            <a:off x="3750545" y="2532127"/>
            <a:ext cx="5258990" cy="693029"/>
            <a:chOff x="3750545" y="2532127"/>
            <a:chExt cx="5258990" cy="693029"/>
          </a:xfrm>
        </p:grpSpPr>
        <p:grpSp>
          <p:nvGrpSpPr>
            <p:cNvPr id="27" name="Google Shape;12889;p73">
              <a:extLst>
                <a:ext uri="{FF2B5EF4-FFF2-40B4-BE49-F238E27FC236}">
                  <a16:creationId xmlns:a16="http://schemas.microsoft.com/office/drawing/2014/main" id="{4C167CE0-D832-004F-9681-4FFDD65749BD}"/>
                </a:ext>
              </a:extLst>
            </p:cNvPr>
            <p:cNvGrpSpPr/>
            <p:nvPr/>
          </p:nvGrpSpPr>
          <p:grpSpPr>
            <a:xfrm>
              <a:off x="3750545" y="2532127"/>
              <a:ext cx="5258990" cy="693029"/>
              <a:chOff x="6940795" y="1969723"/>
              <a:chExt cx="1565740" cy="247300"/>
            </a:xfrm>
          </p:grpSpPr>
          <p:sp>
            <p:nvSpPr>
              <p:cNvPr id="43" name="Google Shape;12890;p73">
                <a:extLst>
                  <a:ext uri="{FF2B5EF4-FFF2-40B4-BE49-F238E27FC236}">
                    <a16:creationId xmlns:a16="http://schemas.microsoft.com/office/drawing/2014/main" id="{A5BE4468-554D-4A47-8FE7-6080D33A5415}"/>
                  </a:ext>
                </a:extLst>
              </p:cNvPr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12891;p73">
                <a:extLst>
                  <a:ext uri="{FF2B5EF4-FFF2-40B4-BE49-F238E27FC236}">
                    <a16:creationId xmlns:a16="http://schemas.microsoft.com/office/drawing/2014/main" id="{8B23ADEF-1922-C74C-A5E9-36C7A2C9BFCD}"/>
                  </a:ext>
                </a:extLst>
              </p:cNvPr>
              <p:cNvGrpSpPr/>
              <p:nvPr/>
            </p:nvGrpSpPr>
            <p:grpSpPr>
              <a:xfrm>
                <a:off x="6940795" y="2016164"/>
                <a:ext cx="1498080" cy="168872"/>
                <a:chOff x="6940795" y="2016164"/>
                <a:chExt cx="1498080" cy="168872"/>
              </a:xfrm>
            </p:grpSpPr>
            <p:sp>
              <p:nvSpPr>
                <p:cNvPr id="45" name="Google Shape;12892;p73">
                  <a:extLst>
                    <a:ext uri="{FF2B5EF4-FFF2-40B4-BE49-F238E27FC236}">
                      <a16:creationId xmlns:a16="http://schemas.microsoft.com/office/drawing/2014/main" id="{D6BC56AE-BF53-1E4D-847B-62B8FC955621}"/>
                    </a:ext>
                  </a:extLst>
                </p:cNvPr>
                <p:cNvSpPr/>
                <p:nvPr/>
              </p:nvSpPr>
              <p:spPr>
                <a:xfrm flipH="1">
                  <a:off x="6940795" y="2016164"/>
                  <a:ext cx="853430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6" name="Google Shape;12893;p73">
                  <a:extLst>
                    <a:ext uri="{FF2B5EF4-FFF2-40B4-BE49-F238E27FC236}">
                      <a16:creationId xmlns:a16="http://schemas.microsoft.com/office/drawing/2014/main" id="{0F2A8602-8A13-9148-AFF6-083F9DB57E48}"/>
                    </a:ext>
                  </a:extLst>
                </p:cNvPr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BDC75D0-C77D-FD42-BE16-F10190D66450}"/>
                </a:ext>
              </a:extLst>
            </p:cNvPr>
            <p:cNvSpPr txBox="1"/>
            <p:nvPr/>
          </p:nvSpPr>
          <p:spPr>
            <a:xfrm>
              <a:off x="4028561" y="2755788"/>
              <a:ext cx="313832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Rückgabe der Schachmatrix 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B4CA008-700C-4307-9AA8-17D7FDEE4BD8}"/>
              </a:ext>
            </a:extLst>
          </p:cNvPr>
          <p:cNvSpPr/>
          <p:nvPr/>
        </p:nvSpPr>
        <p:spPr>
          <a:xfrm>
            <a:off x="1585595" y="3729657"/>
            <a:ext cx="1856201" cy="1057673"/>
          </a:xfrm>
          <a:prstGeom prst="rect">
            <a:avLst/>
          </a:prstGeom>
          <a:solidFill>
            <a:srgbClr val="C4C4C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Modul: </a:t>
            </a:r>
          </a:p>
          <a:p>
            <a:pPr algn="ctr"/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Objekterkennung</a:t>
            </a:r>
            <a:endParaRPr lang="en-US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553C9-3A07-47F7-886C-5655BF2C9803}"/>
              </a:ext>
            </a:extLst>
          </p:cNvPr>
          <p:cNvGrpSpPr/>
          <p:nvPr/>
        </p:nvGrpSpPr>
        <p:grpSpPr>
          <a:xfrm>
            <a:off x="821218" y="3784323"/>
            <a:ext cx="758158" cy="650964"/>
            <a:chOff x="821218" y="3784323"/>
            <a:chExt cx="758158" cy="65096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78BFA80-703C-4B31-8A63-1835A211DADB}"/>
                </a:ext>
              </a:extLst>
            </p:cNvPr>
            <p:cNvSpPr/>
            <p:nvPr/>
          </p:nvSpPr>
          <p:spPr>
            <a:xfrm>
              <a:off x="821517" y="4062570"/>
              <a:ext cx="757859" cy="372717"/>
            </a:xfrm>
            <a:prstGeom prst="right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69155-3B61-49D8-8DFA-712C0D7B2D71}"/>
                </a:ext>
              </a:extLst>
            </p:cNvPr>
            <p:cNvSpPr txBox="1"/>
            <p:nvPr/>
          </p:nvSpPr>
          <p:spPr>
            <a:xfrm>
              <a:off x="821218" y="3784323"/>
              <a:ext cx="728456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Bilder</a:t>
              </a:r>
              <a:r>
                <a: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 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5FA2D7-DEDD-4289-A8C5-677C78CAA1EE}"/>
              </a:ext>
            </a:extLst>
          </p:cNvPr>
          <p:cNvGrpSpPr/>
          <p:nvPr/>
        </p:nvGrpSpPr>
        <p:grpSpPr>
          <a:xfrm>
            <a:off x="3442963" y="3368122"/>
            <a:ext cx="3728117" cy="765311"/>
            <a:chOff x="3442963" y="3368122"/>
            <a:chExt cx="3728117" cy="7653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987C0E-DCAE-47D2-B09B-CD593C3A4370}"/>
                </a:ext>
              </a:extLst>
            </p:cNvPr>
            <p:cNvSpPr/>
            <p:nvPr/>
          </p:nvSpPr>
          <p:spPr>
            <a:xfrm>
              <a:off x="5698847" y="3431482"/>
              <a:ext cx="1472233" cy="701951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595959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Modul: </a:t>
              </a:r>
            </a:p>
            <a:p>
              <a:pPr algn="ctr"/>
              <a:r>
                <a:rPr lang="en-US" dirty="0">
                  <a:solidFill>
                    <a:srgbClr val="595959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Vision-Based-Control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828235-4B50-4E73-AB9A-714DFA4D4181}"/>
                </a:ext>
              </a:extLst>
            </p:cNvPr>
            <p:cNvSpPr txBox="1"/>
            <p:nvPr/>
          </p:nvSpPr>
          <p:spPr>
            <a:xfrm>
              <a:off x="3492361" y="3368122"/>
              <a:ext cx="194806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Bildkoordinaten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von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Schachfeldern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und -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Figuren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 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CF783345-4586-4EBA-82D9-287780C9582A}"/>
                </a:ext>
              </a:extLst>
            </p:cNvPr>
            <p:cNvSpPr/>
            <p:nvPr/>
          </p:nvSpPr>
          <p:spPr>
            <a:xfrm>
              <a:off x="3442963" y="3758183"/>
              <a:ext cx="2230092" cy="372717"/>
            </a:xfrm>
            <a:prstGeom prst="right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A01CFD-6FC3-4283-9FBB-8F7A23AA4633}"/>
              </a:ext>
            </a:extLst>
          </p:cNvPr>
          <p:cNvGrpSpPr/>
          <p:nvPr/>
        </p:nvGrpSpPr>
        <p:grpSpPr>
          <a:xfrm>
            <a:off x="3442962" y="4219160"/>
            <a:ext cx="3728117" cy="703192"/>
            <a:chOff x="3442962" y="4219160"/>
            <a:chExt cx="3728117" cy="70319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5936EB-BD7B-4713-8361-D75BC8099AB4}"/>
                </a:ext>
              </a:extLst>
            </p:cNvPr>
            <p:cNvSpPr/>
            <p:nvPr/>
          </p:nvSpPr>
          <p:spPr>
            <a:xfrm>
              <a:off x="5698846" y="4220401"/>
              <a:ext cx="1472233" cy="701951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rgbClr val="595959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Modul: </a:t>
              </a:r>
            </a:p>
            <a:p>
              <a:pPr algn="ctr"/>
              <a:r>
                <a:rPr lang="en-US" dirty="0" err="1">
                  <a:solidFill>
                    <a:srgbClr val="595959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SchachKI</a:t>
              </a:r>
              <a:endParaRPr lang="en-US" dirty="0">
                <a:solidFill>
                  <a:srgbClr val="595959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5FFE5A-21C7-4298-B769-7CA92114C4EF}"/>
                </a:ext>
              </a:extLst>
            </p:cNvPr>
            <p:cNvSpPr txBox="1"/>
            <p:nvPr/>
          </p:nvSpPr>
          <p:spPr>
            <a:xfrm>
              <a:off x="3902350" y="4219160"/>
              <a:ext cx="183004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Schachmatrix</a:t>
              </a:r>
              <a:endParaRPr lang="en-US" sz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2B27AF7B-7094-43BF-836F-41964B7C6963}"/>
                </a:ext>
              </a:extLst>
            </p:cNvPr>
            <p:cNvSpPr/>
            <p:nvPr/>
          </p:nvSpPr>
          <p:spPr>
            <a:xfrm>
              <a:off x="3442962" y="4410437"/>
              <a:ext cx="2230092" cy="372717"/>
            </a:xfrm>
            <a:prstGeom prst="right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AC38D6FE-C45B-46C0-AB9A-97E75AA2A06B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9BB485D2-E5F8-43A1-9A40-93AA9EBFE2CF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1099E8E9-C78B-4567-BB51-22244BD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9EA94ED-FAAA-4D3A-B273-CC2B5EBB539E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6F89898-210E-4B28-858A-91622AF38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29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hteck 107">
            <a:extLst>
              <a:ext uri="{FF2B5EF4-FFF2-40B4-BE49-F238E27FC236}">
                <a16:creationId xmlns:a16="http://schemas.microsoft.com/office/drawing/2014/main" id="{8FFF43A3-B791-DA46-BD14-ADB2D874B5C5}"/>
              </a:ext>
            </a:extLst>
          </p:cNvPr>
          <p:cNvSpPr/>
          <p:nvPr/>
        </p:nvSpPr>
        <p:spPr>
          <a:xfrm>
            <a:off x="7970655" y="3620407"/>
            <a:ext cx="981475" cy="1533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8577748B-5CDA-F249-A3FF-A302AA6AE772}"/>
              </a:ext>
            </a:extLst>
          </p:cNvPr>
          <p:cNvSpPr/>
          <p:nvPr/>
        </p:nvSpPr>
        <p:spPr>
          <a:xfrm>
            <a:off x="378165" y="1290623"/>
            <a:ext cx="2703444" cy="738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B864644A-282D-6945-BFDC-93D507111B39}"/>
              </a:ext>
            </a:extLst>
          </p:cNvPr>
          <p:cNvSpPr/>
          <p:nvPr/>
        </p:nvSpPr>
        <p:spPr>
          <a:xfrm>
            <a:off x="4610110" y="738955"/>
            <a:ext cx="3273898" cy="738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C1FD5699-64C8-9143-981A-3898BF11F00B}"/>
              </a:ext>
            </a:extLst>
          </p:cNvPr>
          <p:cNvSpPr/>
          <p:nvPr/>
        </p:nvSpPr>
        <p:spPr>
          <a:xfrm>
            <a:off x="5494966" y="1919344"/>
            <a:ext cx="2496281" cy="7205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8DCB792-B735-D140-A8B8-429611D21F54}"/>
              </a:ext>
            </a:extLst>
          </p:cNvPr>
          <p:cNvSpPr/>
          <p:nvPr/>
        </p:nvSpPr>
        <p:spPr>
          <a:xfrm>
            <a:off x="338037" y="1396124"/>
            <a:ext cx="2743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Weiterentwicklung eines Greifers zum Bewegen von Schachfiguren 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5B4EBF4C-DDAB-CD4B-AA2E-7FCCCC30AD39}"/>
              </a:ext>
            </a:extLst>
          </p:cNvPr>
          <p:cNvSpPr/>
          <p:nvPr/>
        </p:nvSpPr>
        <p:spPr>
          <a:xfrm>
            <a:off x="4624686" y="833740"/>
            <a:ext cx="3336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 Entwicklung einer Künstlichen Intelligenz in Python, welche regelkonform Schach spielt 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FD644F4-AB42-F840-AAAC-66AA24838C6D}"/>
              </a:ext>
            </a:extLst>
          </p:cNvPr>
          <p:cNvSpPr/>
          <p:nvPr/>
        </p:nvSpPr>
        <p:spPr>
          <a:xfrm>
            <a:off x="5688159" y="2018029"/>
            <a:ext cx="2303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Ergebnisse Dokumentieren und Präsentieren </a:t>
            </a:r>
          </a:p>
        </p:txBody>
      </p:sp>
      <p:sp>
        <p:nvSpPr>
          <p:cNvPr id="63" name="Abgerundetes Rechteck 62">
            <a:extLst>
              <a:ext uri="{FF2B5EF4-FFF2-40B4-BE49-F238E27FC236}">
                <a16:creationId xmlns:a16="http://schemas.microsoft.com/office/drawing/2014/main" id="{C6AE7B54-29E0-5542-8EBA-C522B4E41AAD}"/>
              </a:ext>
            </a:extLst>
          </p:cNvPr>
          <p:cNvSpPr/>
          <p:nvPr/>
        </p:nvSpPr>
        <p:spPr>
          <a:xfrm>
            <a:off x="2419574" y="2698679"/>
            <a:ext cx="2703444" cy="639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28C03C5-C1F2-5E48-91B5-EC30CBC2C6AD}"/>
              </a:ext>
            </a:extLst>
          </p:cNvPr>
          <p:cNvSpPr/>
          <p:nvPr/>
        </p:nvSpPr>
        <p:spPr>
          <a:xfrm>
            <a:off x="2358480" y="2756719"/>
            <a:ext cx="2795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Objekterkennung der Schachfiguren mit einer Stereokamera </a:t>
            </a:r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71E69E7-06E2-774B-A322-083E872EBE42}"/>
              </a:ext>
            </a:extLst>
          </p:cNvPr>
          <p:cNvCxnSpPr>
            <a:cxnSpLocks/>
          </p:cNvCxnSpPr>
          <p:nvPr/>
        </p:nvCxnSpPr>
        <p:spPr>
          <a:xfrm flipH="1">
            <a:off x="1729887" y="2037093"/>
            <a:ext cx="8526" cy="2262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DE5970A0-A613-F545-BDC0-3F4B0C46883A}"/>
              </a:ext>
            </a:extLst>
          </p:cNvPr>
          <p:cNvCxnSpPr>
            <a:cxnSpLocks/>
          </p:cNvCxnSpPr>
          <p:nvPr/>
        </p:nvCxnSpPr>
        <p:spPr>
          <a:xfrm>
            <a:off x="5278444" y="1466201"/>
            <a:ext cx="0" cy="28337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83EE5F5A-32C9-934E-8CDE-D0B0409AFDCB}"/>
              </a:ext>
            </a:extLst>
          </p:cNvPr>
          <p:cNvCxnSpPr>
            <a:cxnSpLocks/>
          </p:cNvCxnSpPr>
          <p:nvPr/>
        </p:nvCxnSpPr>
        <p:spPr>
          <a:xfrm>
            <a:off x="6765528" y="2635267"/>
            <a:ext cx="0" cy="15335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D9539029-DD6D-3B45-B5C5-63D675835402}"/>
              </a:ext>
            </a:extLst>
          </p:cNvPr>
          <p:cNvCxnSpPr>
            <a:cxnSpLocks/>
          </p:cNvCxnSpPr>
          <p:nvPr/>
        </p:nvCxnSpPr>
        <p:spPr>
          <a:xfrm>
            <a:off x="3710202" y="3337979"/>
            <a:ext cx="0" cy="8988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57FFEA4A-32B5-CE4F-AE10-77BB4679C381}"/>
              </a:ext>
            </a:extLst>
          </p:cNvPr>
          <p:cNvSpPr/>
          <p:nvPr/>
        </p:nvSpPr>
        <p:spPr>
          <a:xfrm>
            <a:off x="1004438" y="3861169"/>
            <a:ext cx="667713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Ziel</a:t>
            </a:r>
            <a:r>
              <a: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dieses Mechatronik Labors ist die Erstellung eines Systems, welches in der Lage ist, Schachfiguren zu greifen und an einer definierten Position abzustellen.</a:t>
            </a:r>
          </a:p>
          <a:p>
            <a:pPr algn="ctr"/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55C6C51-F0A8-6B47-8338-C61EAC9824DF}"/>
              </a:ext>
            </a:extLst>
          </p:cNvPr>
          <p:cNvGrpSpPr/>
          <p:nvPr/>
        </p:nvGrpSpPr>
        <p:grpSpPr>
          <a:xfrm>
            <a:off x="46316" y="869668"/>
            <a:ext cx="663695" cy="663695"/>
            <a:chOff x="46316" y="869668"/>
            <a:chExt cx="663695" cy="66369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8434ACD-7DA0-8948-9DE8-BE4AFD813A4D}"/>
                </a:ext>
              </a:extLst>
            </p:cNvPr>
            <p:cNvSpPr/>
            <p:nvPr/>
          </p:nvSpPr>
          <p:spPr>
            <a:xfrm>
              <a:off x="109223" y="951289"/>
              <a:ext cx="537883" cy="500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5" name="Grafik 84" descr="Harvey Balls 25% mit einfarbiger Füllung">
              <a:extLst>
                <a:ext uri="{FF2B5EF4-FFF2-40B4-BE49-F238E27FC236}">
                  <a16:creationId xmlns:a16="http://schemas.microsoft.com/office/drawing/2014/main" id="{64366B3C-B289-DF40-AD91-0C65AF63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316" y="869668"/>
              <a:ext cx="663695" cy="663695"/>
            </a:xfrm>
            <a:prstGeom prst="rect">
              <a:avLst/>
            </a:prstGeom>
          </p:spPr>
        </p:pic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76791988-B9B8-1C46-9B1B-63A22B659E9E}"/>
              </a:ext>
            </a:extLst>
          </p:cNvPr>
          <p:cNvSpPr/>
          <p:nvPr/>
        </p:nvSpPr>
        <p:spPr>
          <a:xfrm>
            <a:off x="4341169" y="430688"/>
            <a:ext cx="537883" cy="5004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128E837-56BD-C246-A859-709ADF11FD9B}"/>
              </a:ext>
            </a:extLst>
          </p:cNvPr>
          <p:cNvSpPr/>
          <p:nvPr/>
        </p:nvSpPr>
        <p:spPr>
          <a:xfrm>
            <a:off x="2223439" y="3116773"/>
            <a:ext cx="537883" cy="5004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9" name="Grafik 98" descr="Harvey Balls 50% mit einfarbiger Füllung">
            <a:extLst>
              <a:ext uri="{FF2B5EF4-FFF2-40B4-BE49-F238E27FC236}">
                <a16:creationId xmlns:a16="http://schemas.microsoft.com/office/drawing/2014/main" id="{C192F49D-16E3-564A-AB23-1D153B5DE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521" y="411226"/>
            <a:ext cx="601757" cy="601757"/>
          </a:xfrm>
          <a:prstGeom prst="rect">
            <a:avLst/>
          </a:prstGeom>
        </p:spPr>
      </p:pic>
      <p:pic>
        <p:nvPicPr>
          <p:cNvPr id="101" name="Grafik 100" descr="Harvey Balls 100% mit einfarbiger Füllung">
            <a:extLst>
              <a:ext uri="{FF2B5EF4-FFF2-40B4-BE49-F238E27FC236}">
                <a16:creationId xmlns:a16="http://schemas.microsoft.com/office/drawing/2014/main" id="{8F54B9CD-30BA-334B-8D0C-D06A36079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3427" y="2389629"/>
            <a:ext cx="663693" cy="663693"/>
          </a:xfrm>
          <a:prstGeom prst="rect">
            <a:avLst/>
          </a:prstGeom>
        </p:spPr>
      </p:pic>
      <p:pic>
        <p:nvPicPr>
          <p:cNvPr id="103" name="Grafik 102" descr="Harvey Balls 60% mit einfarbiger Füllung">
            <a:extLst>
              <a:ext uri="{FF2B5EF4-FFF2-40B4-BE49-F238E27FC236}">
                <a16:creationId xmlns:a16="http://schemas.microsoft.com/office/drawing/2014/main" id="{3CAFF7A4-F044-CA44-A496-88A6B2BF7B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8345" y="3018502"/>
            <a:ext cx="663695" cy="663695"/>
          </a:xfrm>
          <a:prstGeom prst="rect">
            <a:avLst/>
          </a:prstGeom>
        </p:spPr>
      </p:pic>
      <p:grpSp>
        <p:nvGrpSpPr>
          <p:cNvPr id="104" name="Google Shape;13147;p74">
            <a:extLst>
              <a:ext uri="{FF2B5EF4-FFF2-40B4-BE49-F238E27FC236}">
                <a16:creationId xmlns:a16="http://schemas.microsoft.com/office/drawing/2014/main" id="{5145489E-DACE-424A-97AB-49CE57B030BC}"/>
              </a:ext>
            </a:extLst>
          </p:cNvPr>
          <p:cNvGrpSpPr/>
          <p:nvPr/>
        </p:nvGrpSpPr>
        <p:grpSpPr>
          <a:xfrm>
            <a:off x="7777988" y="2611975"/>
            <a:ext cx="356195" cy="265631"/>
            <a:chOff x="5216456" y="3725484"/>
            <a:chExt cx="356195" cy="265631"/>
          </a:xfrm>
        </p:grpSpPr>
        <p:sp>
          <p:nvSpPr>
            <p:cNvPr id="105" name="Google Shape;13148;p74">
              <a:extLst>
                <a:ext uri="{FF2B5EF4-FFF2-40B4-BE49-F238E27FC236}">
                  <a16:creationId xmlns:a16="http://schemas.microsoft.com/office/drawing/2014/main" id="{A9FD2248-BBD4-F84F-98E7-8A7605440B7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149;p74">
              <a:extLst>
                <a:ext uri="{FF2B5EF4-FFF2-40B4-BE49-F238E27FC236}">
                  <a16:creationId xmlns:a16="http://schemas.microsoft.com/office/drawing/2014/main" id="{AAD04AC0-7A0E-2E42-BE93-7913E1666BE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570661DA-7202-4E06-A26A-A24F7C9CA92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601E741-55D6-4F8A-936F-5EF7EC9FB9AE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95108087-82CB-40CF-9EA3-7E05BFE4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Einleitung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Aufgabenstellung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FBA4139-E46E-44EE-95E0-770A37FF7434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92C7D0-3457-419E-812F-735C4140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85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C3AC91-A262-4E01-989F-EF98B5BD1661}"/>
              </a:ext>
            </a:extLst>
          </p:cNvPr>
          <p:cNvGrpSpPr/>
          <p:nvPr/>
        </p:nvGrpSpPr>
        <p:grpSpPr>
          <a:xfrm>
            <a:off x="597590" y="2837252"/>
            <a:ext cx="7792223" cy="1605908"/>
            <a:chOff x="597590" y="2837252"/>
            <a:chExt cx="7792223" cy="1605908"/>
          </a:xfrm>
        </p:grpSpPr>
        <p:pic>
          <p:nvPicPr>
            <p:cNvPr id="3" name="Picture 4" descr="A picture containing text, electronics, camera&#10;&#10;Description automatically generated">
              <a:extLst>
                <a:ext uri="{FF2B5EF4-FFF2-40B4-BE49-F238E27FC236}">
                  <a16:creationId xmlns:a16="http://schemas.microsoft.com/office/drawing/2014/main" id="{4AF1148B-0EEF-461E-92A8-9A0E3946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90" y="2837252"/>
              <a:ext cx="3730901" cy="16059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EC642B-47CA-4783-BEE6-A7AB66AE5C99}"/>
                </a:ext>
              </a:extLst>
            </p:cNvPr>
            <p:cNvSpPr txBox="1"/>
            <p:nvPr/>
          </p:nvSpPr>
          <p:spPr>
            <a:xfrm>
              <a:off x="4815507" y="2920862"/>
              <a:ext cx="3574306" cy="143116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err="1">
                  <a:latin typeface="Calibri Light"/>
                </a:rPr>
                <a:t>Maß</a:t>
              </a:r>
              <a:r>
                <a:rPr lang="en-US" dirty="0">
                  <a:latin typeface="Calibri Light"/>
                </a:rPr>
                <a:t>: 90 mm × 25 mm × 25 mm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latin typeface="Calibri Light"/>
                </a:rPr>
                <a:t>RGB </a:t>
              </a:r>
              <a:r>
                <a:rPr lang="en-US" dirty="0" err="1">
                  <a:latin typeface="Calibri Light"/>
                </a:rPr>
                <a:t>Auflösung</a:t>
              </a:r>
              <a:r>
                <a:rPr lang="en-US" dirty="0">
                  <a:latin typeface="Calibri Light"/>
                </a:rPr>
                <a:t>: 1920 × 1080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latin typeface="Calibri Light"/>
                </a:rPr>
                <a:t>RGB </a:t>
              </a:r>
              <a:r>
                <a:rPr lang="en-US" dirty="0" err="1">
                  <a:latin typeface="Calibri Light"/>
                </a:rPr>
                <a:t>Geschwindigkeit</a:t>
              </a:r>
              <a:r>
                <a:rPr lang="en-US" dirty="0">
                  <a:latin typeface="Calibri Light"/>
                </a:rPr>
                <a:t>: 30 FPS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>
                  <a:latin typeface="Calibri Light"/>
                </a:rPr>
                <a:t>Tiefensensortechnologie</a:t>
              </a:r>
              <a:r>
                <a:rPr lang="en-US" dirty="0">
                  <a:latin typeface="Calibri Light"/>
                </a:rPr>
                <a:t>: </a:t>
              </a:r>
              <a:r>
                <a:rPr lang="en-US" dirty="0" err="1">
                  <a:latin typeface="Calibri Light"/>
                </a:rPr>
                <a:t>Stereoskopie</a:t>
              </a:r>
              <a:endParaRPr lang="en-US" dirty="0">
                <a:latin typeface="Calibri Ligh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err="1">
                  <a:latin typeface="Calibri Light"/>
                </a:rPr>
                <a:t>Tiefensensorauflösung</a:t>
              </a:r>
              <a:r>
                <a:rPr lang="en-US" dirty="0">
                  <a:latin typeface="Calibri Light"/>
                </a:rPr>
                <a:t>: 1280 × 720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err="1">
                  <a:latin typeface="Calibri Light"/>
                </a:rPr>
                <a:t>Tiefensensorgenauigkeit</a:t>
              </a:r>
              <a:r>
                <a:rPr lang="en-US" dirty="0">
                  <a:latin typeface="Calibri Light"/>
                </a:rPr>
                <a:t>: &lt;2% </a:t>
              </a:r>
              <a:r>
                <a:rPr lang="en-US" dirty="0" err="1">
                  <a:latin typeface="Calibri Light"/>
                </a:rPr>
                <a:t>bei</a:t>
              </a:r>
              <a:r>
                <a:rPr lang="en-US" dirty="0">
                  <a:latin typeface="Calibri Light"/>
                </a:rPr>
                <a:t> 2 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44C797-AAEF-4D3C-B919-A7C19B5DC3D1}"/>
              </a:ext>
            </a:extLst>
          </p:cNvPr>
          <p:cNvGrpSpPr/>
          <p:nvPr/>
        </p:nvGrpSpPr>
        <p:grpSpPr>
          <a:xfrm>
            <a:off x="553664" y="1044686"/>
            <a:ext cx="7464729" cy="1559959"/>
            <a:chOff x="553664" y="1044686"/>
            <a:chExt cx="7464729" cy="1559959"/>
          </a:xfrm>
        </p:grpSpPr>
        <p:pic>
          <p:nvPicPr>
            <p:cNvPr id="2" name="Picture 2" descr="A picture containing electronics, projector&#10;&#10;Description automatically generated">
              <a:extLst>
                <a:ext uri="{FF2B5EF4-FFF2-40B4-BE49-F238E27FC236}">
                  <a16:creationId xmlns:a16="http://schemas.microsoft.com/office/drawing/2014/main" id="{C39CEBFC-0EEA-4D57-BE77-08B56A86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242" y="1044686"/>
              <a:ext cx="3445151" cy="15259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70E914-91BC-47F2-AA42-554A0ED78EB2}"/>
                </a:ext>
              </a:extLst>
            </p:cNvPr>
            <p:cNvSpPr txBox="1"/>
            <p:nvPr/>
          </p:nvSpPr>
          <p:spPr>
            <a:xfrm>
              <a:off x="553664" y="1151271"/>
              <a:ext cx="274319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err="1">
                  <a:latin typeface="Calibri Light"/>
                </a:rPr>
                <a:t>Realsense</a:t>
              </a:r>
              <a:r>
                <a:rPr lang="en-US" sz="2400">
                  <a:latin typeface="Calibri Light"/>
                </a:rPr>
                <a:t> D435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77A7D1-ECA1-4ED9-8F5A-32D805215A1A}"/>
                </a:ext>
              </a:extLst>
            </p:cNvPr>
            <p:cNvSpPr txBox="1"/>
            <p:nvPr/>
          </p:nvSpPr>
          <p:spPr>
            <a:xfrm>
              <a:off x="553664" y="1619760"/>
              <a:ext cx="3153188" cy="9848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alibri Light"/>
                </a:rPr>
                <a:t>USB-</a:t>
              </a:r>
              <a:r>
                <a:rPr lang="en-US" dirty="0" err="1">
                  <a:latin typeface="Calibri Light"/>
                </a:rPr>
                <a:t>betriebene</a:t>
              </a:r>
              <a:r>
                <a:rPr lang="en-US" dirty="0">
                  <a:latin typeface="Calibri Light"/>
                </a:rPr>
                <a:t> </a:t>
              </a:r>
              <a:r>
                <a:rPr lang="en-US" dirty="0" err="1">
                  <a:latin typeface="Calibri Light"/>
                </a:rPr>
                <a:t>Tiefenkamera</a:t>
              </a:r>
              <a:r>
                <a:rPr lang="en-US" dirty="0">
                  <a:latin typeface="Calibri Light"/>
                </a:rPr>
                <a:t> </a:t>
              </a:r>
              <a:r>
                <a:rPr lang="en-US" dirty="0" err="1">
                  <a:latin typeface="Calibri Light"/>
                </a:rPr>
                <a:t>mit</a:t>
              </a:r>
              <a:r>
                <a:rPr lang="en-US" dirty="0">
                  <a:latin typeface="Calibri Light"/>
                </a:rPr>
                <a:t>:</a:t>
              </a:r>
            </a:p>
            <a:p>
              <a:pPr marL="285750" indent="-285750">
                <a:buChar char="•"/>
              </a:pPr>
              <a:r>
                <a:rPr lang="en-US" dirty="0" err="1">
                  <a:latin typeface="Calibri Light"/>
                </a:rPr>
                <a:t>Paar</a:t>
              </a:r>
              <a:r>
                <a:rPr lang="en-US" dirty="0">
                  <a:latin typeface="Calibri Light"/>
                </a:rPr>
                <a:t> </a:t>
              </a:r>
              <a:r>
                <a:rPr lang="en-US" dirty="0" err="1">
                  <a:latin typeface="Calibri Light"/>
                </a:rPr>
                <a:t>Tiefensensoren</a:t>
              </a:r>
              <a:endParaRPr lang="en-US" dirty="0">
                <a:latin typeface="Calibri Light"/>
              </a:endParaRPr>
            </a:p>
            <a:p>
              <a:pPr marL="285750" indent="-285750">
                <a:buChar char="•"/>
              </a:pPr>
              <a:r>
                <a:rPr lang="en-US" dirty="0">
                  <a:latin typeface="Calibri Light"/>
                </a:rPr>
                <a:t>RGB-Sensor</a:t>
              </a:r>
            </a:p>
            <a:p>
              <a:pPr marL="285750" indent="-285750">
                <a:buChar char="•"/>
              </a:pPr>
              <a:r>
                <a:rPr lang="en-US" dirty="0" err="1">
                  <a:latin typeface="Calibri Light"/>
                </a:rPr>
                <a:t>Infrarot-Projektor</a:t>
              </a:r>
              <a:r>
                <a:rPr lang="en-US" dirty="0">
                  <a:latin typeface="Calibri Light"/>
                </a:rPr>
                <a:t>. </a:t>
              </a:r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AD90705B-11AE-479F-9451-D4BFD04A651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507EF6-B953-4AD4-8691-9D4DFFB88729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76D50CE-6B73-4CC3-8DC6-B21DBB8F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F4E246-8655-47C5-90F0-BA509DC16CDC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9D08047-2835-47C5-81F9-421FB161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30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44808D-A4BE-47AB-A5B2-E736AA4B0BB6}"/>
              </a:ext>
            </a:extLst>
          </p:cNvPr>
          <p:cNvGrpSpPr/>
          <p:nvPr/>
        </p:nvGrpSpPr>
        <p:grpSpPr>
          <a:xfrm>
            <a:off x="3970681" y="1078204"/>
            <a:ext cx="4972099" cy="1595615"/>
            <a:chOff x="3970681" y="1078204"/>
            <a:chExt cx="4972099" cy="1595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772E62-01C7-4F9C-AA9B-D0BC1FAC45F9}"/>
                </a:ext>
              </a:extLst>
            </p:cNvPr>
            <p:cNvGrpSpPr/>
            <p:nvPr/>
          </p:nvGrpSpPr>
          <p:grpSpPr>
            <a:xfrm>
              <a:off x="3970681" y="1078204"/>
              <a:ext cx="4016653" cy="1595615"/>
              <a:chOff x="3970681" y="1078204"/>
              <a:chExt cx="4016653" cy="1595615"/>
            </a:xfrm>
          </p:grpSpPr>
          <p:pic>
            <p:nvPicPr>
              <p:cNvPr id="11" name="Picture 12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2976F0B9-89D4-4077-8A14-2889CEF61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4134" y="1078204"/>
                <a:ext cx="2743200" cy="1595615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77C9FB-01D0-40CA-90C5-87BA9969A1E8}"/>
                  </a:ext>
                </a:extLst>
              </p:cNvPr>
              <p:cNvSpPr txBox="1"/>
              <p:nvPr/>
            </p:nvSpPr>
            <p:spPr>
              <a:xfrm>
                <a:off x="3970681" y="1181514"/>
                <a:ext cx="1587776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Normalisierung</a:t>
                </a:r>
                <a:r>
                  <a:rPr lang="en-US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 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Schärfung</a:t>
                </a:r>
                <a:endPara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0" name="Arrow: Notched Right 9">
                <a:extLst>
                  <a:ext uri="{FF2B5EF4-FFF2-40B4-BE49-F238E27FC236}">
                    <a16:creationId xmlns:a16="http://schemas.microsoft.com/office/drawing/2014/main" id="{E2A561D6-DD44-4068-8041-B89289F15951}"/>
                  </a:ext>
                </a:extLst>
              </p:cNvPr>
              <p:cNvSpPr/>
              <p:nvPr/>
            </p:nvSpPr>
            <p:spPr>
              <a:xfrm>
                <a:off x="4082795" y="1633695"/>
                <a:ext cx="662400" cy="432000"/>
              </a:xfrm>
              <a:prstGeom prst="notched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3D1C891B-3049-4D95-9A36-23ABA95E78D1}"/>
                </a:ext>
              </a:extLst>
            </p:cNvPr>
            <p:cNvSpPr/>
            <p:nvPr/>
          </p:nvSpPr>
          <p:spPr>
            <a:xfrm rot="5400000">
              <a:off x="8060683" y="1679364"/>
              <a:ext cx="888309" cy="875885"/>
            </a:xfrm>
            <a:prstGeom prst="utur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2910A-17B5-49B8-8689-32A516C88017}"/>
              </a:ext>
            </a:extLst>
          </p:cNvPr>
          <p:cNvGrpSpPr/>
          <p:nvPr/>
        </p:nvGrpSpPr>
        <p:grpSpPr>
          <a:xfrm>
            <a:off x="203810" y="3014040"/>
            <a:ext cx="3671208" cy="1597909"/>
            <a:chOff x="203810" y="3014040"/>
            <a:chExt cx="3671208" cy="1597909"/>
          </a:xfrm>
        </p:grpSpPr>
        <p:pic>
          <p:nvPicPr>
            <p:cNvPr id="20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17074B5-B0FA-4BA0-ADF3-246F8C9B5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818" y="3016334"/>
              <a:ext cx="2743200" cy="1595615"/>
            </a:xfrm>
            <a:prstGeom prst="rect">
              <a:avLst/>
            </a:prstGeom>
          </p:spPr>
        </p:pic>
        <p:sp>
          <p:nvSpPr>
            <p:cNvPr id="22" name="Arrow: Notched Right 21">
              <a:extLst>
                <a:ext uri="{FF2B5EF4-FFF2-40B4-BE49-F238E27FC236}">
                  <a16:creationId xmlns:a16="http://schemas.microsoft.com/office/drawing/2014/main" id="{1328C77F-94C2-49C4-BA95-5F3649E75ACF}"/>
                </a:ext>
              </a:extLst>
            </p:cNvPr>
            <p:cNvSpPr/>
            <p:nvPr/>
          </p:nvSpPr>
          <p:spPr>
            <a:xfrm>
              <a:off x="274867" y="3590460"/>
              <a:ext cx="662400" cy="396000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65203E-403C-4CD1-BE47-20F45D3866D1}"/>
                </a:ext>
              </a:extLst>
            </p:cNvPr>
            <p:cNvSpPr txBox="1"/>
            <p:nvPr/>
          </p:nvSpPr>
          <p:spPr>
            <a:xfrm>
              <a:off x="203810" y="3014040"/>
              <a:ext cx="105597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Adaptives</a:t>
              </a:r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 Thresholding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4C00A6-944F-4B12-B8D6-DDC7FA9B4A60}"/>
              </a:ext>
            </a:extLst>
          </p:cNvPr>
          <p:cNvGrpSpPr/>
          <p:nvPr/>
        </p:nvGrpSpPr>
        <p:grpSpPr>
          <a:xfrm>
            <a:off x="237295" y="1152746"/>
            <a:ext cx="3637723" cy="1595615"/>
            <a:chOff x="237295" y="1152746"/>
            <a:chExt cx="3637723" cy="1595615"/>
          </a:xfrm>
        </p:grpSpPr>
        <p:pic>
          <p:nvPicPr>
            <p:cNvPr id="21" name="Picture 2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0D322D0-CE27-425A-B11B-993E0B91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818" y="1152746"/>
              <a:ext cx="2743200" cy="1595615"/>
            </a:xfrm>
            <a:prstGeom prst="rect">
              <a:avLst/>
            </a:prstGeom>
          </p:spPr>
        </p:pic>
        <p:sp>
          <p:nvSpPr>
            <p:cNvPr id="28" name="Arrow: Notched Right 27">
              <a:extLst>
                <a:ext uri="{FF2B5EF4-FFF2-40B4-BE49-F238E27FC236}">
                  <a16:creationId xmlns:a16="http://schemas.microsoft.com/office/drawing/2014/main" id="{3CE748E8-39DF-47AC-9B05-553AB9C605A0}"/>
                </a:ext>
              </a:extLst>
            </p:cNvPr>
            <p:cNvSpPr/>
            <p:nvPr/>
          </p:nvSpPr>
          <p:spPr>
            <a:xfrm>
              <a:off x="237595" y="1633693"/>
              <a:ext cx="662400" cy="396000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3D32AE-A5A6-4D13-8644-B8EFE4010C20}"/>
                </a:ext>
              </a:extLst>
            </p:cNvPr>
            <p:cNvSpPr txBox="1"/>
            <p:nvPr/>
          </p:nvSpPr>
          <p:spPr>
            <a:xfrm>
              <a:off x="274567" y="1411354"/>
              <a:ext cx="106597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Eingabe</a:t>
              </a:r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720F5-8B96-472B-B81C-B88FC09A3144}"/>
                </a:ext>
              </a:extLst>
            </p:cNvPr>
            <p:cNvSpPr txBox="1"/>
            <p:nvPr/>
          </p:nvSpPr>
          <p:spPr>
            <a:xfrm>
              <a:off x="237295" y="1989068"/>
              <a:ext cx="94173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Leeres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Schachbrett</a:t>
              </a:r>
              <a:endParaRPr lang="en-US" sz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56F79-C963-48F0-9C6F-EAD64AAA123E}"/>
              </a:ext>
            </a:extLst>
          </p:cNvPr>
          <p:cNvGrpSpPr/>
          <p:nvPr/>
        </p:nvGrpSpPr>
        <p:grpSpPr>
          <a:xfrm>
            <a:off x="3803904" y="3016335"/>
            <a:ext cx="5138593" cy="1669009"/>
            <a:chOff x="3803904" y="3016335"/>
            <a:chExt cx="5138593" cy="1669009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CB624CEA-A912-450B-9567-0E6009A0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4134" y="3016335"/>
              <a:ext cx="2743200" cy="1595615"/>
            </a:xfrm>
            <a:prstGeom prst="rect">
              <a:avLst/>
            </a:prstGeom>
          </p:spPr>
        </p:pic>
        <p:sp>
          <p:nvSpPr>
            <p:cNvPr id="26" name="Arrow: Notched Right 25">
              <a:extLst>
                <a:ext uri="{FF2B5EF4-FFF2-40B4-BE49-F238E27FC236}">
                  <a16:creationId xmlns:a16="http://schemas.microsoft.com/office/drawing/2014/main" id="{81DFAD65-955D-43CA-A729-E73847F36068}"/>
                </a:ext>
              </a:extLst>
            </p:cNvPr>
            <p:cNvSpPr/>
            <p:nvPr/>
          </p:nvSpPr>
          <p:spPr>
            <a:xfrm>
              <a:off x="4113856" y="3590459"/>
              <a:ext cx="662400" cy="396000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-Turn 26">
              <a:extLst>
                <a:ext uri="{FF2B5EF4-FFF2-40B4-BE49-F238E27FC236}">
                  <a16:creationId xmlns:a16="http://schemas.microsoft.com/office/drawing/2014/main" id="{2ECA5199-1767-4C30-80A8-B065835E5282}"/>
                </a:ext>
              </a:extLst>
            </p:cNvPr>
            <p:cNvSpPr/>
            <p:nvPr/>
          </p:nvSpPr>
          <p:spPr>
            <a:xfrm rot="5400000">
              <a:off x="8060400" y="3604811"/>
              <a:ext cx="888309" cy="875885"/>
            </a:xfrm>
            <a:prstGeom prst="utur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85FC0-B862-421A-B482-F52D25819CB2}"/>
                </a:ext>
              </a:extLst>
            </p:cNvPr>
            <p:cNvSpPr txBox="1"/>
            <p:nvPr/>
          </p:nvSpPr>
          <p:spPr>
            <a:xfrm>
              <a:off x="4113557" y="3125855"/>
              <a:ext cx="1233694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Schachbrett</a:t>
              </a:r>
              <a:r>
                <a:rPr lang="en-US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Extraction</a:t>
              </a:r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94741A-0278-4A31-924A-DAB4DA4CB9B1}"/>
                </a:ext>
              </a:extLst>
            </p:cNvPr>
            <p:cNvSpPr txBox="1"/>
            <p:nvPr/>
          </p:nvSpPr>
          <p:spPr>
            <a:xfrm>
              <a:off x="3803904" y="4039013"/>
              <a:ext cx="154334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Schachbrett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 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≙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größte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 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geschlossene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Kontur</a:t>
              </a:r>
              <a:endParaRPr lang="en-US" sz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925B09E9-665A-4029-BD44-2238DF0F2CCC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263200F-826E-457A-9932-074EE2A53F0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EB9BCA8-DE0A-469A-BF6F-A7761977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D8EFF47-8764-432E-90F5-43A50FFE520D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0F69673-0D6D-45A9-A67C-C771FDDD2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345ECDA-DC71-4E80-AC3A-E8EC2C4F7B95}"/>
              </a:ext>
            </a:extLst>
          </p:cNvPr>
          <p:cNvGrpSpPr/>
          <p:nvPr/>
        </p:nvGrpSpPr>
        <p:grpSpPr>
          <a:xfrm>
            <a:off x="152399" y="1085854"/>
            <a:ext cx="1995851" cy="1810684"/>
            <a:chOff x="152399" y="731754"/>
            <a:chExt cx="1995851" cy="2213334"/>
          </a:xfrm>
        </p:grpSpPr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6FD201C2-D8CA-406E-8182-7EB65AFC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325" y="744813"/>
              <a:ext cx="1304925" cy="2200275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Arrow: Notched Right 1">
              <a:extLst>
                <a:ext uri="{FF2B5EF4-FFF2-40B4-BE49-F238E27FC236}">
                  <a16:creationId xmlns:a16="http://schemas.microsoft.com/office/drawing/2014/main" id="{B02E825A-4330-4475-8617-E35CA4509B61}"/>
                </a:ext>
              </a:extLst>
            </p:cNvPr>
            <p:cNvSpPr/>
            <p:nvPr/>
          </p:nvSpPr>
          <p:spPr>
            <a:xfrm>
              <a:off x="153733" y="1662683"/>
              <a:ext cx="660797" cy="482203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679AFA-561D-44EF-8D7B-2FF714835679}"/>
                </a:ext>
              </a:extLst>
            </p:cNvPr>
            <p:cNvSpPr txBox="1"/>
            <p:nvPr/>
          </p:nvSpPr>
          <p:spPr>
            <a:xfrm>
              <a:off x="152399" y="731754"/>
              <a:ext cx="808538" cy="101579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Affine Trans-formation</a:t>
              </a:r>
            </a:p>
            <a:p>
              <a:endParaRPr lang="en-US" sz="12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109D5-0346-42F5-AF39-96F02ACB0744}"/>
              </a:ext>
            </a:extLst>
          </p:cNvPr>
          <p:cNvGrpSpPr/>
          <p:nvPr/>
        </p:nvGrpSpPr>
        <p:grpSpPr>
          <a:xfrm>
            <a:off x="2077920" y="1091417"/>
            <a:ext cx="2046249" cy="1800000"/>
            <a:chOff x="2047637" y="806933"/>
            <a:chExt cx="2046249" cy="2200275"/>
          </a:xfrm>
        </p:grpSpPr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B8386F1E-6B5A-424E-BFFA-CF0BA85F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8961" y="806933"/>
              <a:ext cx="1304925" cy="2200275"/>
            </a:xfrm>
            <a:prstGeom prst="rect">
              <a:avLst/>
            </a:prstGeom>
          </p:spPr>
        </p:pic>
        <p:sp>
          <p:nvSpPr>
            <p:cNvPr id="22" name="Arrow: Notched Right 21">
              <a:extLst>
                <a:ext uri="{FF2B5EF4-FFF2-40B4-BE49-F238E27FC236}">
                  <a16:creationId xmlns:a16="http://schemas.microsoft.com/office/drawing/2014/main" id="{FCA81F1D-E51B-4684-9E1C-AB5B3E38F72C}"/>
                </a:ext>
              </a:extLst>
            </p:cNvPr>
            <p:cNvSpPr/>
            <p:nvPr/>
          </p:nvSpPr>
          <p:spPr>
            <a:xfrm>
              <a:off x="2148030" y="1626963"/>
              <a:ext cx="660797" cy="482203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14902-2AC6-45B1-B554-5474DDC367E1}"/>
                </a:ext>
              </a:extLst>
            </p:cNvPr>
            <p:cNvSpPr txBox="1"/>
            <p:nvPr/>
          </p:nvSpPr>
          <p:spPr>
            <a:xfrm>
              <a:off x="2047637" y="857460"/>
              <a:ext cx="886259" cy="564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Ecken-erkennung</a:t>
              </a:r>
              <a:endParaRPr lang="en-US" sz="12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735F66-EF8D-443F-8EAE-EF9C902E20BD}"/>
              </a:ext>
            </a:extLst>
          </p:cNvPr>
          <p:cNvGrpSpPr/>
          <p:nvPr/>
        </p:nvGrpSpPr>
        <p:grpSpPr>
          <a:xfrm>
            <a:off x="4129603" y="1094375"/>
            <a:ext cx="2065996" cy="1800000"/>
            <a:chOff x="4129603" y="806934"/>
            <a:chExt cx="2065996" cy="2200275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0F9DD0C1-B81F-45D1-8130-2E6A3540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0674" y="806934"/>
              <a:ext cx="1304925" cy="2200275"/>
            </a:xfrm>
            <a:prstGeom prst="rect">
              <a:avLst/>
            </a:prstGeom>
          </p:spPr>
        </p:pic>
        <p:sp>
          <p:nvSpPr>
            <p:cNvPr id="23" name="Arrow: Notched Right 22">
              <a:extLst>
                <a:ext uri="{FF2B5EF4-FFF2-40B4-BE49-F238E27FC236}">
                  <a16:creationId xmlns:a16="http://schemas.microsoft.com/office/drawing/2014/main" id="{9F406D9C-11C1-488E-A7E8-53BDD179A0B1}"/>
                </a:ext>
              </a:extLst>
            </p:cNvPr>
            <p:cNvSpPr/>
            <p:nvPr/>
          </p:nvSpPr>
          <p:spPr>
            <a:xfrm>
              <a:off x="4136374" y="1662682"/>
              <a:ext cx="660797" cy="482203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DD3BC3-5A62-4E80-A9D5-D6AA2FCE1303}"/>
                </a:ext>
              </a:extLst>
            </p:cNvPr>
            <p:cNvSpPr txBox="1"/>
            <p:nvPr/>
          </p:nvSpPr>
          <p:spPr>
            <a:xfrm>
              <a:off x="4129603" y="819483"/>
              <a:ext cx="890229" cy="564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Linien-erkennung</a:t>
              </a:r>
              <a:endParaRPr lang="en-US" sz="12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AC52E-C11C-4F0F-89C3-4FC6A5C4BDB2}"/>
              </a:ext>
            </a:extLst>
          </p:cNvPr>
          <p:cNvGrpSpPr/>
          <p:nvPr/>
        </p:nvGrpSpPr>
        <p:grpSpPr>
          <a:xfrm>
            <a:off x="6104159" y="1109615"/>
            <a:ext cx="2894012" cy="1784760"/>
            <a:chOff x="6104159" y="826397"/>
            <a:chExt cx="2894012" cy="224318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123C7EB5-98BA-429A-BA2D-B050C1EB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4784" y="869311"/>
              <a:ext cx="1304925" cy="2200275"/>
            </a:xfrm>
            <a:prstGeom prst="rect">
              <a:avLst/>
            </a:prstGeom>
          </p:spPr>
        </p:pic>
        <p:sp>
          <p:nvSpPr>
            <p:cNvPr id="24" name="Arrow: Notched Right 23">
              <a:extLst>
                <a:ext uri="{FF2B5EF4-FFF2-40B4-BE49-F238E27FC236}">
                  <a16:creationId xmlns:a16="http://schemas.microsoft.com/office/drawing/2014/main" id="{ABB6DE21-DF6B-48D0-942F-AA5A62178914}"/>
                </a:ext>
              </a:extLst>
            </p:cNvPr>
            <p:cNvSpPr/>
            <p:nvPr/>
          </p:nvSpPr>
          <p:spPr>
            <a:xfrm>
              <a:off x="6255687" y="1626963"/>
              <a:ext cx="660797" cy="482203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7D45D-F5E2-46C7-815E-85E2C29BC980}"/>
                </a:ext>
              </a:extLst>
            </p:cNvPr>
            <p:cNvSpPr txBox="1"/>
            <p:nvPr/>
          </p:nvSpPr>
          <p:spPr>
            <a:xfrm>
              <a:off x="6104159" y="826397"/>
              <a:ext cx="1005301" cy="5802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Intersektions-erkennung</a:t>
              </a:r>
              <a:endParaRPr lang="en-US" sz="12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Arrow: U-Turn 29">
              <a:extLst>
                <a:ext uri="{FF2B5EF4-FFF2-40B4-BE49-F238E27FC236}">
                  <a16:creationId xmlns:a16="http://schemas.microsoft.com/office/drawing/2014/main" id="{9F863F86-908A-4C7F-805F-71C872B212B4}"/>
                </a:ext>
              </a:extLst>
            </p:cNvPr>
            <p:cNvSpPr/>
            <p:nvPr/>
          </p:nvSpPr>
          <p:spPr>
            <a:xfrm rot="5400000">
              <a:off x="8188546" y="1906618"/>
              <a:ext cx="898922" cy="720329"/>
            </a:xfrm>
            <a:prstGeom prst="utur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A9C109-20F2-401E-ADCB-88ECA56E0C52}"/>
              </a:ext>
            </a:extLst>
          </p:cNvPr>
          <p:cNvGrpSpPr/>
          <p:nvPr/>
        </p:nvGrpSpPr>
        <p:grpSpPr>
          <a:xfrm>
            <a:off x="57148" y="2943847"/>
            <a:ext cx="2092396" cy="1800000"/>
            <a:chOff x="57148" y="2943846"/>
            <a:chExt cx="2092396" cy="2200275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73030D66-2A32-4653-B4E3-F25C7CE1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619" y="2943846"/>
              <a:ext cx="1304925" cy="2200275"/>
            </a:xfrm>
            <a:prstGeom prst="rect">
              <a:avLst/>
            </a:prstGeom>
          </p:spPr>
        </p:pic>
        <p:sp>
          <p:nvSpPr>
            <p:cNvPr id="31" name="Arrow: Notched Right 30">
              <a:extLst>
                <a:ext uri="{FF2B5EF4-FFF2-40B4-BE49-F238E27FC236}">
                  <a16:creationId xmlns:a16="http://schemas.microsoft.com/office/drawing/2014/main" id="{CDD98F01-64B0-4386-BB31-E1AA00A4B836}"/>
                </a:ext>
              </a:extLst>
            </p:cNvPr>
            <p:cNvSpPr/>
            <p:nvPr/>
          </p:nvSpPr>
          <p:spPr>
            <a:xfrm>
              <a:off x="153733" y="3716510"/>
              <a:ext cx="662400" cy="482202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84A86F-AAAA-4962-BE2D-D1DE5046ECF6}"/>
                </a:ext>
              </a:extLst>
            </p:cNvPr>
            <p:cNvSpPr txBox="1"/>
            <p:nvPr/>
          </p:nvSpPr>
          <p:spPr>
            <a:xfrm>
              <a:off x="57148" y="3200399"/>
              <a:ext cx="885823" cy="564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Erkennung</a:t>
              </a:r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 der Felder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E9E564-8A37-44D1-945A-C045D8463A8C}"/>
              </a:ext>
            </a:extLst>
          </p:cNvPr>
          <p:cNvGrpSpPr/>
          <p:nvPr/>
        </p:nvGrpSpPr>
        <p:grpSpPr>
          <a:xfrm>
            <a:off x="2279790" y="3065110"/>
            <a:ext cx="4795521" cy="1708297"/>
            <a:chOff x="2279790" y="3065175"/>
            <a:chExt cx="4795521" cy="1681083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00CB88E-5538-4331-BCB4-0117F6AA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515" y="3065175"/>
              <a:ext cx="2743200" cy="15956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4C3868-CE89-42CD-B4A2-CDAE100732E5}"/>
                </a:ext>
              </a:extLst>
            </p:cNvPr>
            <p:cNvSpPr txBox="1"/>
            <p:nvPr/>
          </p:nvSpPr>
          <p:spPr>
            <a:xfrm>
              <a:off x="2279790" y="3075219"/>
              <a:ext cx="1314449" cy="63603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Affine </a:t>
              </a:r>
              <a:r>
                <a:rPr lang="en-US" sz="120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Rücktrans</a:t>
              </a:r>
              <a:r>
                <a:rPr lang="en-US" sz="1200">
                  <a:latin typeface="Calibri Light" panose="020F0302020204030204" pitchFamily="34" charset="0"/>
                  <a:cs typeface="Calibri Light" panose="020F0302020204030204" pitchFamily="34" charset="0"/>
                </a:rPr>
                <a:t>-formation </a:t>
              </a:r>
            </a:p>
            <a:p>
              <a:endParaRPr lang="en-US" sz="12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Arrow: Notched Right 33">
              <a:extLst>
                <a:ext uri="{FF2B5EF4-FFF2-40B4-BE49-F238E27FC236}">
                  <a16:creationId xmlns:a16="http://schemas.microsoft.com/office/drawing/2014/main" id="{B44145A5-2A69-449A-AD4F-6E3C4DD5C504}"/>
                </a:ext>
              </a:extLst>
            </p:cNvPr>
            <p:cNvSpPr/>
            <p:nvPr/>
          </p:nvSpPr>
          <p:spPr>
            <a:xfrm>
              <a:off x="2472943" y="3590404"/>
              <a:ext cx="662400" cy="389692"/>
            </a:xfrm>
            <a:prstGeom prst="notched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U-Turn 34">
              <a:extLst>
                <a:ext uri="{FF2B5EF4-FFF2-40B4-BE49-F238E27FC236}">
                  <a16:creationId xmlns:a16="http://schemas.microsoft.com/office/drawing/2014/main" id="{FA66121A-D2EB-4F35-81DE-F042615DB1B0}"/>
                </a:ext>
              </a:extLst>
            </p:cNvPr>
            <p:cNvSpPr/>
            <p:nvPr/>
          </p:nvSpPr>
          <p:spPr>
            <a:xfrm rot="5400000">
              <a:off x="6265686" y="3936632"/>
              <a:ext cx="898922" cy="720329"/>
            </a:xfrm>
            <a:prstGeom prst="utur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DEDE0139-A7D4-4D14-8C72-2F7606A5CC2C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1FA5E96-6729-4476-BDD7-69BF12BE6B96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A4DE0FBA-307F-45BF-8FE9-04CE0202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16D5C6D-6FEE-4A72-8C86-E24E4DFA7904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61743DE-2D71-49C5-ACDD-2C103AAEE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D8547E-3CF5-4133-B427-FB377312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97" y="1119217"/>
            <a:ext cx="2743200" cy="2076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C43F4-C2C0-40B2-A112-6F0BD56DADEC}"/>
              </a:ext>
            </a:extLst>
          </p:cNvPr>
          <p:cNvSpPr txBox="1"/>
          <p:nvPr/>
        </p:nvSpPr>
        <p:spPr>
          <a:xfrm>
            <a:off x="1152523" y="2974181"/>
            <a:ext cx="27729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>
                <a:latin typeface="Calibri Light"/>
              </a:rPr>
              <a:t>Bildkoordinaten</a:t>
            </a:r>
            <a:r>
              <a:rPr lang="en-US">
                <a:latin typeface="Calibri Light"/>
              </a:rPr>
              <a:t> des </a:t>
            </a:r>
            <a:r>
              <a:rPr lang="en-US" err="1">
                <a:latin typeface="Calibri Light"/>
              </a:rPr>
              <a:t>Schachbrettes</a:t>
            </a:r>
            <a:r>
              <a:rPr lang="en-US">
                <a:latin typeface="Calibri Light"/>
              </a:rPr>
              <a:t> und -Felder</a:t>
            </a:r>
          </a:p>
          <a:p>
            <a:pPr marL="285750" indent="-285750">
              <a:buChar char="•"/>
            </a:pPr>
            <a:r>
              <a:rPr lang="en-US">
                <a:latin typeface="Calibri Light"/>
              </a:rPr>
              <a:t>Region of Interest (ROI) </a:t>
            </a:r>
          </a:p>
          <a:p>
            <a:pPr marL="285750" indent="-285750">
              <a:buChar char="•"/>
            </a:pPr>
            <a:r>
              <a:rPr lang="en-US" err="1">
                <a:latin typeface="Calibri Light"/>
              </a:rPr>
              <a:t>Klassifikation</a:t>
            </a:r>
            <a:r>
              <a:rPr lang="en-US">
                <a:latin typeface="Calibri Light"/>
              </a:rPr>
              <a:t> der Felder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3F65D-679A-4199-B544-2A026CC30BBC}"/>
              </a:ext>
            </a:extLst>
          </p:cNvPr>
          <p:cNvSpPr txBox="1"/>
          <p:nvPr/>
        </p:nvSpPr>
        <p:spPr>
          <a:xfrm>
            <a:off x="4908946" y="331350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>
                <a:latin typeface="Calibri Light"/>
              </a:rPr>
              <a:t>Tiefendaten</a:t>
            </a:r>
            <a:r>
              <a:rPr lang="en-US">
                <a:latin typeface="Calibri Light"/>
              </a:rPr>
              <a:t> und </a:t>
            </a:r>
            <a:r>
              <a:rPr lang="en-US" err="1">
                <a:latin typeface="Calibri Light"/>
              </a:rPr>
              <a:t>Farbe</a:t>
            </a:r>
            <a:r>
              <a:rPr lang="en-US">
                <a:latin typeface="Calibri Light"/>
              </a:rPr>
              <a:t> der </a:t>
            </a:r>
            <a:r>
              <a:rPr lang="en-US" err="1">
                <a:latin typeface="Calibri Light"/>
              </a:rPr>
              <a:t>leeren</a:t>
            </a:r>
            <a:r>
              <a:rPr lang="en-US">
                <a:latin typeface="Calibri Light"/>
              </a:rPr>
              <a:t> </a:t>
            </a:r>
            <a:r>
              <a:rPr lang="en-US" err="1">
                <a:latin typeface="Calibri Light"/>
              </a:rPr>
              <a:t>Schachfelder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EFD4E786-14B9-4127-93A9-37EA25D9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91" y="1204254"/>
            <a:ext cx="2743200" cy="159561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88EE0C4-6CFD-4469-92CE-1BD22CAEBF4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872FF13-607B-4248-B9C9-2D1F76DD9B7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95E7DC-3FEA-43B7-AA75-8C86F47E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A23FF2C-9185-415F-839C-0A73EABB71A9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C6F516-6FB5-41CF-969A-5E411A99A435}"/>
              </a:ext>
            </a:extLst>
          </p:cNvPr>
          <p:cNvSpPr/>
          <p:nvPr/>
        </p:nvSpPr>
        <p:spPr>
          <a:xfrm>
            <a:off x="566736" y="1007267"/>
            <a:ext cx="3905248" cy="3565921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DE6BC-C230-4B10-8996-F7423D5904C7}"/>
              </a:ext>
            </a:extLst>
          </p:cNvPr>
          <p:cNvSpPr/>
          <p:nvPr/>
        </p:nvSpPr>
        <p:spPr>
          <a:xfrm>
            <a:off x="4597002" y="1007267"/>
            <a:ext cx="3905248" cy="3565921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D6564C-9EFB-42E6-9322-4B4B35010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3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CE8EB3C-543A-47A5-A7FB-E81EBCF3F33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314C88-9278-4F3C-B8A0-25A86C1A634C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9AE2D60-3987-4ADA-B260-F5E60A3D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- Objekterkennung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47B6956-A92A-4686-ACB3-7B2CC022BC2F}"/>
              </a:ext>
            </a:extLst>
          </p:cNvPr>
          <p:cNvSpPr/>
          <p:nvPr/>
        </p:nvSpPr>
        <p:spPr bwMode="auto">
          <a:xfrm>
            <a:off x="3122172" y="4905029"/>
            <a:ext cx="35463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4443F77-1344-405F-B4EB-253D773C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62" y="3837764"/>
            <a:ext cx="1626436" cy="98217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01D5F50C-2444-4CE1-A557-48A50094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47" y="1214585"/>
            <a:ext cx="2021602" cy="114430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98B628-6095-4467-9021-DD8B1F4D1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82" y="1214585"/>
            <a:ext cx="2022480" cy="1144800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D40EFC1-2764-4B28-9C50-FA9A9C8B1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34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67FB7-2FAB-4078-9F2B-1C42BBD0A0F7}"/>
              </a:ext>
            </a:extLst>
          </p:cNvPr>
          <p:cNvSpPr txBox="1"/>
          <p:nvPr/>
        </p:nvSpPr>
        <p:spPr>
          <a:xfrm>
            <a:off x="3957501" y="276978"/>
            <a:ext cx="470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Iterative Bestimmung des Schachfeld-Layouts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Annahme: Schachfeld initial richtig aufgebaut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>
              <a:solidFill>
                <a:schemeClr val="accent3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>
              <a:solidFill>
                <a:schemeClr val="accent3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9CD2D8-1D3D-4433-847C-427FD57EB293}"/>
              </a:ext>
            </a:extLst>
          </p:cNvPr>
          <p:cNvSpPr txBox="1"/>
          <p:nvPr/>
        </p:nvSpPr>
        <p:spPr>
          <a:xfrm>
            <a:off x="3027178" y="938519"/>
            <a:ext cx="1233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err="1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img_current</a:t>
            </a:r>
            <a:endParaRPr lang="de-DE" sz="1200">
              <a:solidFill>
                <a:schemeClr val="accent3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B6E1E0-10E3-466E-AC6D-2C23247D16E8}"/>
              </a:ext>
            </a:extLst>
          </p:cNvPr>
          <p:cNvSpPr txBox="1"/>
          <p:nvPr/>
        </p:nvSpPr>
        <p:spPr>
          <a:xfrm>
            <a:off x="5199794" y="936820"/>
            <a:ext cx="1233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err="1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img_previous</a:t>
            </a:r>
            <a:endParaRPr lang="de-DE" sz="1200">
              <a:solidFill>
                <a:schemeClr val="accent3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31457-9413-499A-9947-55D562D68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1006809"/>
            <a:ext cx="8420100" cy="36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6" y="1013184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71E2CE-15B0-4CDA-8B90-7603CF0C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35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6">
            <a:extLst>
              <a:ext uri="{FF2B5EF4-FFF2-40B4-BE49-F238E27FC236}">
                <a16:creationId xmlns:a16="http://schemas.microsoft.com/office/drawing/2014/main" id="{1C36EAF7-BD5D-4124-9F2E-EB1BCE6ED846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38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429255C-3FD2-4207-AA88-A4BEA15FFE5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99CBD2-6AB4-4584-BD9F-BE6D157AEB43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18DB052-5110-4174-A0EF-146C2765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A3ED0C-01A5-43A2-BE9E-9188B373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05" t="9799" r="28425" b="27355"/>
          <a:stretch>
            <a:fillRect/>
          </a:stretch>
        </p:blipFill>
        <p:spPr>
          <a:xfrm>
            <a:off x="2611287" y="1351274"/>
            <a:ext cx="3921426" cy="2724368"/>
          </a:xfrm>
          <a:custGeom>
            <a:avLst/>
            <a:gdLst>
              <a:gd name="connsiteX0" fmla="*/ 0 w 3449166"/>
              <a:gd name="connsiteY0" fmla="*/ 0 h 2396270"/>
              <a:gd name="connsiteX1" fmla="*/ 1724583 w 3449166"/>
              <a:gd name="connsiteY1" fmla="*/ 0 h 2396270"/>
              <a:gd name="connsiteX2" fmla="*/ 3449166 w 3449166"/>
              <a:gd name="connsiteY2" fmla="*/ 0 h 2396270"/>
              <a:gd name="connsiteX3" fmla="*/ 3449166 w 3449166"/>
              <a:gd name="connsiteY3" fmla="*/ 2149524 h 2396270"/>
              <a:gd name="connsiteX4" fmla="*/ 1724583 w 3449166"/>
              <a:gd name="connsiteY4" fmla="*/ 2149524 h 2396270"/>
              <a:gd name="connsiteX5" fmla="*/ 1724583 w 3449166"/>
              <a:gd name="connsiteY5" fmla="*/ 2142069 h 2396270"/>
              <a:gd name="connsiteX6" fmla="*/ 1104781 w 3449166"/>
              <a:gd name="connsiteY6" fmla="*/ 2142069 h 2396270"/>
              <a:gd name="connsiteX7" fmla="*/ 1104781 w 3449166"/>
              <a:gd name="connsiteY7" fmla="*/ 2396270 h 2396270"/>
              <a:gd name="connsiteX8" fmla="*/ 413003 w 3449166"/>
              <a:gd name="connsiteY8" fmla="*/ 2396270 h 2396270"/>
              <a:gd name="connsiteX9" fmla="*/ 413003 w 3449166"/>
              <a:gd name="connsiteY9" fmla="*/ 2142069 h 2396270"/>
              <a:gd name="connsiteX10" fmla="*/ 0 w 3449166"/>
              <a:gd name="connsiteY10" fmla="*/ 2142069 h 239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9166" h="2396270">
                <a:moveTo>
                  <a:pt x="0" y="0"/>
                </a:moveTo>
                <a:lnTo>
                  <a:pt x="1724583" y="0"/>
                </a:lnTo>
                <a:lnTo>
                  <a:pt x="3449166" y="0"/>
                </a:lnTo>
                <a:lnTo>
                  <a:pt x="3449166" y="2149524"/>
                </a:lnTo>
                <a:lnTo>
                  <a:pt x="1724583" y="2149524"/>
                </a:lnTo>
                <a:lnTo>
                  <a:pt x="1724583" y="2142069"/>
                </a:lnTo>
                <a:lnTo>
                  <a:pt x="1104781" y="2142069"/>
                </a:lnTo>
                <a:lnTo>
                  <a:pt x="1104781" y="2396270"/>
                </a:lnTo>
                <a:lnTo>
                  <a:pt x="413003" y="2396270"/>
                </a:lnTo>
                <a:lnTo>
                  <a:pt x="413003" y="2142069"/>
                </a:lnTo>
                <a:lnTo>
                  <a:pt x="0" y="2142069"/>
                </a:lnTo>
                <a:close/>
              </a:path>
            </a:pathLst>
          </a:cu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006F54-7444-4BFE-857A-868130822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36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543B9F5-3A8D-40B1-9364-98C7206847F0}"/>
              </a:ext>
            </a:extLst>
          </p:cNvPr>
          <p:cNvSpPr/>
          <p:nvPr/>
        </p:nvSpPr>
        <p:spPr>
          <a:xfrm>
            <a:off x="3860746" y="705543"/>
            <a:ext cx="1576404" cy="5306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Alternativer Ansatz</a:t>
            </a:r>
          </a:p>
        </p:txBody>
      </p:sp>
      <p:sp>
        <p:nvSpPr>
          <p:cNvPr id="10" name="Rechteck 6">
            <a:extLst>
              <a:ext uri="{FF2B5EF4-FFF2-40B4-BE49-F238E27FC236}">
                <a16:creationId xmlns:a16="http://schemas.microsoft.com/office/drawing/2014/main" id="{988DD213-A0AB-4144-8C9A-D87120977379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51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16B2D18-81D6-4073-830A-F5FCA216A3A8}"/>
              </a:ext>
            </a:extLst>
          </p:cNvPr>
          <p:cNvSpPr txBox="1">
            <a:spLocks/>
          </p:cNvSpPr>
          <p:nvPr/>
        </p:nvSpPr>
        <p:spPr>
          <a:xfrm>
            <a:off x="6336000" y="-19318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hteck 59">
            <a:extLst>
              <a:ext uri="{FF2B5EF4-FFF2-40B4-BE49-F238E27FC236}">
                <a16:creationId xmlns:a16="http://schemas.microsoft.com/office/drawing/2014/main" id="{FCFC3381-FFD9-45D4-8D7B-5492480DB870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Network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6143D7AE-006B-4E26-85BA-22417935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928" y="1311233"/>
            <a:ext cx="914400" cy="914400"/>
          </a:xfrm>
          <a:prstGeom prst="rect">
            <a:avLst/>
          </a:prstGeom>
        </p:spPr>
      </p:pic>
      <p:pic>
        <p:nvPicPr>
          <p:cNvPr id="6" name="Graphic 5" descr="Label with solid fill">
            <a:extLst>
              <a:ext uri="{FF2B5EF4-FFF2-40B4-BE49-F238E27FC236}">
                <a16:creationId xmlns:a16="http://schemas.microsoft.com/office/drawing/2014/main" id="{756E7015-25B2-44A3-8E34-D9E8B55C8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928" y="222563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DB524-9CDA-426B-9AC4-21CF0A9C7CD5}"/>
              </a:ext>
            </a:extLst>
          </p:cNvPr>
          <p:cNvSpPr txBox="1"/>
          <p:nvPr/>
        </p:nvSpPr>
        <p:spPr>
          <a:xfrm>
            <a:off x="2202287" y="1545465"/>
            <a:ext cx="25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Training Dataset: 242 Images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91671-3232-4D5B-A1D9-79026C02006B}"/>
              </a:ext>
            </a:extLst>
          </p:cNvPr>
          <p:cNvSpPr txBox="1"/>
          <p:nvPr/>
        </p:nvSpPr>
        <p:spPr>
          <a:xfrm>
            <a:off x="2202287" y="2417861"/>
            <a:ext cx="25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Annotation: 7756 Annotations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 descr="Connections with solid fill">
            <a:extLst>
              <a:ext uri="{FF2B5EF4-FFF2-40B4-BE49-F238E27FC236}">
                <a16:creationId xmlns:a16="http://schemas.microsoft.com/office/drawing/2014/main" id="{8722D297-2067-4395-85CC-BD3DA1272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928" y="314003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D59C8-27B9-4757-A345-8A3BD97E242A}"/>
              </a:ext>
            </a:extLst>
          </p:cNvPr>
          <p:cNvSpPr txBox="1"/>
          <p:nvPr/>
        </p:nvSpPr>
        <p:spPr>
          <a:xfrm>
            <a:off x="2202287" y="3290257"/>
            <a:ext cx="252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Neural Networks: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Faster RCNN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YOLO V5</a:t>
            </a:r>
          </a:p>
          <a:p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7E02BF-D04E-4842-83DF-BF6DC8B60D8F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E7AE5A-CC85-49CD-BB11-5C2B81692BCD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538034B-799E-42D8-BD85-5F31D094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2CB51349-BD26-4D5C-B3D2-D792E475F668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B904F4B-E600-4FA3-8519-459558AEF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  <p:extLst mod="1">
    <p:ext uri="{6950BFC3-D8DA-4A85-94F7-54DA5524770B}">
      <p188:commentRel xmlns:p188="http://schemas.microsoft.com/office/powerpoint/2018/8/main" xmlns="" r:id="rId8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6C134C3-86BA-4D88-A794-7EDE8F3E2C09}"/>
              </a:ext>
            </a:extLst>
          </p:cNvPr>
          <p:cNvSpPr txBox="1"/>
          <p:nvPr/>
        </p:nvSpPr>
        <p:spPr>
          <a:xfrm>
            <a:off x="267889" y="1267731"/>
            <a:ext cx="344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B9382-4717-4589-AB94-3F07BDF1EF4F}"/>
              </a:ext>
            </a:extLst>
          </p:cNvPr>
          <p:cNvSpPr txBox="1"/>
          <p:nvPr/>
        </p:nvSpPr>
        <p:spPr>
          <a:xfrm>
            <a:off x="4465675" y="2086211"/>
            <a:ext cx="344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F6C76B8-DA68-4120-AC26-CDC853036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007150"/>
              </p:ext>
            </p:extLst>
          </p:nvPr>
        </p:nvGraphicFramePr>
        <p:xfrm>
          <a:off x="4569194" y="2527846"/>
          <a:ext cx="3819156" cy="21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91272FBA-7E92-477B-B456-0ED3116A1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9" y="1709988"/>
            <a:ext cx="2967552" cy="29205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77E33-02B0-40D5-9A8D-892EEE1F9F9D}"/>
              </a:ext>
            </a:extLst>
          </p:cNvPr>
          <p:cNvSpPr txBox="1"/>
          <p:nvPr/>
        </p:nvSpPr>
        <p:spPr>
          <a:xfrm>
            <a:off x="140614" y="4677835"/>
            <a:ext cx="3857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https://blog.paperspace.com/faster-r-cnn-explained-object-detection</a:t>
            </a:r>
            <a:endParaRPr lang="en-D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E726F69-C4B8-499B-9D5C-A2370A1FB3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581980"/>
              </p:ext>
            </p:extLst>
          </p:nvPr>
        </p:nvGraphicFramePr>
        <p:xfrm>
          <a:off x="4569194" y="1235856"/>
          <a:ext cx="2330600" cy="68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C14C17CB-8C48-4423-AF87-E120517825B1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AEF710C-21B6-4182-9888-C614AD50744A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D9E7993A-FC40-4831-9DD4-7A025806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hteck 6">
            <a:extLst>
              <a:ext uri="{FF2B5EF4-FFF2-40B4-BE49-F238E27FC236}">
                <a16:creationId xmlns:a16="http://schemas.microsoft.com/office/drawing/2014/main" id="{8F226323-440A-4F25-A571-47A08B9A412F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927480-0EC4-425D-91CE-21ADFAEE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38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FA52552A-D7D3-4ACF-B54E-F545C35EC7FA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hteck 59">
            <a:extLst>
              <a:ext uri="{FF2B5EF4-FFF2-40B4-BE49-F238E27FC236}">
                <a16:creationId xmlns:a16="http://schemas.microsoft.com/office/drawing/2014/main" id="{DA4F33F0-4838-4602-A4DD-ED9D63E5229C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RCNN</a:t>
            </a:r>
          </a:p>
        </p:txBody>
      </p:sp>
    </p:spTree>
    <p:extLst>
      <p:ext uri="{BB962C8B-B14F-4D97-AF65-F5344CB8AC3E}">
        <p14:creationId xmlns:p14="http://schemas.microsoft.com/office/powerpoint/2010/main" val="42240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Graphic spid="12" grpId="0">
        <p:bldAsOne/>
      </p:bldGraphic>
      <p:bldP spid="14" grpId="0"/>
      <p:bldGraphic spid="18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A5D20E2-76CD-480B-A1AF-FF0B183DBFE7}"/>
              </a:ext>
            </a:extLst>
          </p:cNvPr>
          <p:cNvSpPr txBox="1"/>
          <p:nvPr/>
        </p:nvSpPr>
        <p:spPr>
          <a:xfrm>
            <a:off x="1281530" y="4275892"/>
            <a:ext cx="2431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Average Precision:78.54	</a:t>
            </a:r>
            <a:endParaRPr lang="en-DE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6C42A2-8A58-4EE0-99D3-0CFA8E463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555" y="1320939"/>
            <a:ext cx="3295097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3827E5-591D-49B6-B520-79A488AFBA43}"/>
              </a:ext>
            </a:extLst>
          </p:cNvPr>
          <p:cNvSpPr txBox="1"/>
          <p:nvPr/>
        </p:nvSpPr>
        <p:spPr>
          <a:xfrm>
            <a:off x="5606120" y="4275892"/>
            <a:ext cx="212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Loss : 0.2746</a:t>
            </a:r>
            <a:endParaRPr lang="en-DE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09A1888-1318-4222-88EF-D8FB9547E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354" y="1320939"/>
            <a:ext cx="3755018" cy="2880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69E877F-7662-4E1D-B78E-3C54ABD97F6F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BE7A1D-E913-407B-8209-6EA92C51DB9D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31C4FD3-659A-4969-B30E-D23EC686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hteck 6">
            <a:extLst>
              <a:ext uri="{FF2B5EF4-FFF2-40B4-BE49-F238E27FC236}">
                <a16:creationId xmlns:a16="http://schemas.microsoft.com/office/drawing/2014/main" id="{42CD2B03-1D5E-410F-9835-851896565CA6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F17DF3-FC00-4611-9D6B-6D66CD3C1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39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A7C561D-4106-4EC2-AEE5-FE0B8E072629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hteck 59">
            <a:extLst>
              <a:ext uri="{FF2B5EF4-FFF2-40B4-BE49-F238E27FC236}">
                <a16:creationId xmlns:a16="http://schemas.microsoft.com/office/drawing/2014/main" id="{9B7298FA-CF8A-4E00-9C7E-24ABAC306A43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RCNN</a:t>
            </a:r>
          </a:p>
        </p:txBody>
      </p:sp>
    </p:spTree>
    <p:extLst>
      <p:ext uri="{BB962C8B-B14F-4D97-AF65-F5344CB8AC3E}">
        <p14:creationId xmlns:p14="http://schemas.microsoft.com/office/powerpoint/2010/main" val="350171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F11E9CF-2823-479C-B66A-E6A7C0706C59}"/>
              </a:ext>
            </a:extLst>
          </p:cNvPr>
          <p:cNvGrpSpPr/>
          <p:nvPr/>
        </p:nvGrpSpPr>
        <p:grpSpPr>
          <a:xfrm>
            <a:off x="1107052" y="415298"/>
            <a:ext cx="6929896" cy="3421141"/>
            <a:chOff x="1260389" y="455321"/>
            <a:chExt cx="9239860" cy="4561522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1B52E8E8-CDB2-5C4C-A466-70065A96CE03}"/>
                </a:ext>
              </a:extLst>
            </p:cNvPr>
            <p:cNvSpPr/>
            <p:nvPr/>
          </p:nvSpPr>
          <p:spPr>
            <a:xfrm>
              <a:off x="4819136" y="455321"/>
              <a:ext cx="2211860" cy="1262268"/>
            </a:xfrm>
            <a:prstGeom prst="roundRect">
              <a:avLst/>
            </a:prstGeom>
            <a:solidFill>
              <a:schemeClr val="bg1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E80C8E-BA64-2E4F-8FD3-5E44B2CE2B34}"/>
                </a:ext>
              </a:extLst>
            </p:cNvPr>
            <p:cNvSpPr/>
            <p:nvPr/>
          </p:nvSpPr>
          <p:spPr>
            <a:xfrm>
              <a:off x="1729946" y="2866768"/>
              <a:ext cx="1631092" cy="1581664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CCB11D-2825-DA46-B919-9E653C2C23A8}"/>
                </a:ext>
              </a:extLst>
            </p:cNvPr>
            <p:cNvSpPr/>
            <p:nvPr/>
          </p:nvSpPr>
          <p:spPr>
            <a:xfrm>
              <a:off x="1964724" y="3070654"/>
              <a:ext cx="1161535" cy="1180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16C2B9-D742-1B46-9C2F-9260EAF5109F}"/>
                </a:ext>
              </a:extLst>
            </p:cNvPr>
            <p:cNvSpPr/>
            <p:nvPr/>
          </p:nvSpPr>
          <p:spPr>
            <a:xfrm>
              <a:off x="2125360" y="3268362"/>
              <a:ext cx="840260" cy="852616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73C0C00-CBEB-F84B-8118-0FED668C96E9}"/>
                </a:ext>
              </a:extLst>
            </p:cNvPr>
            <p:cNvGrpSpPr/>
            <p:nvPr/>
          </p:nvGrpSpPr>
          <p:grpSpPr>
            <a:xfrm>
              <a:off x="2295459" y="2539607"/>
              <a:ext cx="500062" cy="654322"/>
              <a:chOff x="3774988" y="2379261"/>
              <a:chExt cx="500062" cy="654322"/>
            </a:xfrm>
            <a:solidFill>
              <a:schemeClr val="tx1">
                <a:lumMod val="75000"/>
              </a:schemeClr>
            </a:solidFill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20AE336-DA0D-9345-AC49-29C9254CA909}"/>
                  </a:ext>
                </a:extLst>
              </p:cNvPr>
              <p:cNvSpPr/>
              <p:nvPr/>
            </p:nvSpPr>
            <p:spPr>
              <a:xfrm>
                <a:off x="3774989" y="2477824"/>
                <a:ext cx="481913" cy="463377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9" name="Halbbogen 8">
                <a:extLst>
                  <a:ext uri="{FF2B5EF4-FFF2-40B4-BE49-F238E27FC236}">
                    <a16:creationId xmlns:a16="http://schemas.microsoft.com/office/drawing/2014/main" id="{5D9D7351-C2CD-3042-94E0-0B36D50D2B5C}"/>
                  </a:ext>
                </a:extLst>
              </p:cNvPr>
              <p:cNvSpPr/>
              <p:nvPr/>
            </p:nvSpPr>
            <p:spPr>
              <a:xfrm rot="10800000">
                <a:off x="3774988" y="2379261"/>
                <a:ext cx="500062" cy="654322"/>
              </a:xfrm>
              <a:prstGeom prst="blockArc">
                <a:avLst>
                  <a:gd name="adj1" fmla="val 11111673"/>
                  <a:gd name="adj2" fmla="val 0"/>
                  <a:gd name="adj3" fmla="val 25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2" name="Grafik 11" descr="Hinzufügen mit einfarbiger Füllung">
              <a:extLst>
                <a:ext uri="{FF2B5EF4-FFF2-40B4-BE49-F238E27FC236}">
                  <a16:creationId xmlns:a16="http://schemas.microsoft.com/office/drawing/2014/main" id="{C44EA637-50D2-974E-9416-0E68032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3123" y="2727902"/>
              <a:ext cx="366584" cy="366584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A03828-86DE-C948-93BB-BC5DBC677552}"/>
                </a:ext>
              </a:extLst>
            </p:cNvPr>
            <p:cNvSpPr/>
            <p:nvPr/>
          </p:nvSpPr>
          <p:spPr>
            <a:xfrm>
              <a:off x="4917989" y="184115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cxnSp>
          <p:nvCxnSpPr>
            <p:cNvPr id="22" name="Gewinkelte Verbindung 21">
              <a:extLst>
                <a:ext uri="{FF2B5EF4-FFF2-40B4-BE49-F238E27FC236}">
                  <a16:creationId xmlns:a16="http://schemas.microsoft.com/office/drawing/2014/main" id="{CC97FE39-820B-4042-8E91-7CFBEB438F72}"/>
                </a:ext>
              </a:extLst>
            </p:cNvPr>
            <p:cNvCxnSpPr>
              <a:cxnSpLocks/>
              <a:stCxn id="8" idx="0"/>
              <a:endCxn id="17" idx="4"/>
            </p:cNvCxnSpPr>
            <p:nvPr/>
          </p:nvCxnSpPr>
          <p:spPr>
            <a:xfrm rot="5400000" flipH="1" flipV="1">
              <a:off x="3463696" y="1093877"/>
              <a:ext cx="617012" cy="2471573"/>
            </a:xfrm>
            <a:prstGeom prst="bentConnector3">
              <a:avLst/>
            </a:prstGeom>
            <a:ln w="9525" cap="flat" cmpd="sng" algn="ctr">
              <a:solidFill>
                <a:schemeClr val="tx1">
                  <a:lumMod val="9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47742F37-E90C-4B49-8B04-A0314A4DB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60389" y="5004486"/>
              <a:ext cx="2644346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0875E2E-01E3-F644-9BCA-9A64FDD1D249}"/>
                </a:ext>
              </a:extLst>
            </p:cNvPr>
            <p:cNvSpPr txBox="1"/>
            <p:nvPr/>
          </p:nvSpPr>
          <p:spPr>
            <a:xfrm>
              <a:off x="1626785" y="4536418"/>
              <a:ext cx="1911553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Kompetenzen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8B93BD-25AF-674B-BE39-650363847ED1}"/>
                </a:ext>
              </a:extLst>
            </p:cNvPr>
            <p:cNvSpPr/>
            <p:nvPr/>
          </p:nvSpPr>
          <p:spPr>
            <a:xfrm>
              <a:off x="5061795" y="2866768"/>
              <a:ext cx="1631092" cy="1581664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B76B20-146F-CE43-9A81-841276371DAF}"/>
                </a:ext>
              </a:extLst>
            </p:cNvPr>
            <p:cNvSpPr/>
            <p:nvPr/>
          </p:nvSpPr>
          <p:spPr>
            <a:xfrm>
              <a:off x="5296573" y="3070654"/>
              <a:ext cx="1161535" cy="1180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ACEC34-E14B-1549-B5EC-2B510C22BD44}"/>
                </a:ext>
              </a:extLst>
            </p:cNvPr>
            <p:cNvSpPr/>
            <p:nvPr/>
          </p:nvSpPr>
          <p:spPr>
            <a:xfrm>
              <a:off x="5457209" y="3268362"/>
              <a:ext cx="840260" cy="852616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C13D9E5-6C86-7F46-BCE0-E9390F87481D}"/>
                </a:ext>
              </a:extLst>
            </p:cNvPr>
            <p:cNvGrpSpPr/>
            <p:nvPr/>
          </p:nvGrpSpPr>
          <p:grpSpPr>
            <a:xfrm>
              <a:off x="5627308" y="2539607"/>
              <a:ext cx="500062" cy="654322"/>
              <a:chOff x="3774988" y="2379261"/>
              <a:chExt cx="500062" cy="654322"/>
            </a:xfrm>
            <a:solidFill>
              <a:schemeClr val="tx1">
                <a:lumMod val="75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3324A5-32DC-2546-B44D-34BC901065F9}"/>
                  </a:ext>
                </a:extLst>
              </p:cNvPr>
              <p:cNvSpPr/>
              <p:nvPr/>
            </p:nvSpPr>
            <p:spPr>
              <a:xfrm>
                <a:off x="3774988" y="2477823"/>
                <a:ext cx="481913" cy="463378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34" name="Halbbogen 33">
                <a:extLst>
                  <a:ext uri="{FF2B5EF4-FFF2-40B4-BE49-F238E27FC236}">
                    <a16:creationId xmlns:a16="http://schemas.microsoft.com/office/drawing/2014/main" id="{47652365-2CC7-DC4B-A9B9-4B3F83DD1509}"/>
                  </a:ext>
                </a:extLst>
              </p:cNvPr>
              <p:cNvSpPr/>
              <p:nvPr/>
            </p:nvSpPr>
            <p:spPr>
              <a:xfrm rot="10800000">
                <a:off x="3774988" y="2379261"/>
                <a:ext cx="500062" cy="654322"/>
              </a:xfrm>
              <a:prstGeom prst="blockArc">
                <a:avLst>
                  <a:gd name="adj1" fmla="val 11111673"/>
                  <a:gd name="adj2" fmla="val 0"/>
                  <a:gd name="adj3" fmla="val 25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Grafik 34" descr="Hinzufügen mit einfarbiger Füllung">
              <a:extLst>
                <a:ext uri="{FF2B5EF4-FFF2-40B4-BE49-F238E27FC236}">
                  <a16:creationId xmlns:a16="http://schemas.microsoft.com/office/drawing/2014/main" id="{B6B2B048-F907-B242-AE59-4B1887CBC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4972" y="2727902"/>
              <a:ext cx="366584" cy="366584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A672E7-93FD-704D-B8FA-55B5987FDCE2}"/>
                </a:ext>
              </a:extLst>
            </p:cNvPr>
            <p:cNvSpPr/>
            <p:nvPr/>
          </p:nvSpPr>
          <p:spPr>
            <a:xfrm>
              <a:off x="5877339" y="189012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cxnSp>
          <p:nvCxnSpPr>
            <p:cNvPr id="38" name="Gewinkelte Verbindung 37">
              <a:extLst>
                <a:ext uri="{FF2B5EF4-FFF2-40B4-BE49-F238E27FC236}">
                  <a16:creationId xmlns:a16="http://schemas.microsoft.com/office/drawing/2014/main" id="{495E185D-EE14-C14D-82EF-813E9C1ED8A6}"/>
                </a:ext>
              </a:extLst>
            </p:cNvPr>
            <p:cNvCxnSpPr>
              <a:cxnSpLocks/>
              <a:stCxn id="33" idx="0"/>
              <a:endCxn id="37" idx="4"/>
            </p:cNvCxnSpPr>
            <p:nvPr/>
          </p:nvCxnSpPr>
          <p:spPr>
            <a:xfrm rot="5400000" flipH="1" flipV="1">
              <a:off x="5633782" y="2304612"/>
              <a:ext cx="568041" cy="99074"/>
            </a:xfrm>
            <a:prstGeom prst="bentConnector3">
              <a:avLst/>
            </a:prstGeom>
            <a:ln w="9525" cap="flat" cmpd="sng" algn="ctr">
              <a:solidFill>
                <a:schemeClr val="tx1">
                  <a:lumMod val="9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FE1E48-F04F-DD45-A03A-2E3F755915FD}"/>
                </a:ext>
              </a:extLst>
            </p:cNvPr>
            <p:cNvCxnSpPr>
              <a:cxnSpLocks/>
            </p:cNvCxnSpPr>
            <p:nvPr/>
          </p:nvCxnSpPr>
          <p:spPr>
            <a:xfrm>
              <a:off x="4592238" y="5004486"/>
              <a:ext cx="2644346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785064F-330F-DF45-9B88-D96F1257E7CF}"/>
                </a:ext>
              </a:extLst>
            </p:cNvPr>
            <p:cNvSpPr txBox="1"/>
            <p:nvPr/>
          </p:nvSpPr>
          <p:spPr>
            <a:xfrm>
              <a:off x="5151792" y="4536418"/>
              <a:ext cx="163109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Ausstattung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41A0DB-AEDF-FA43-9E6B-CEC7F439D709}"/>
                </a:ext>
              </a:extLst>
            </p:cNvPr>
            <p:cNvSpPr/>
            <p:nvPr/>
          </p:nvSpPr>
          <p:spPr>
            <a:xfrm>
              <a:off x="8325460" y="2879125"/>
              <a:ext cx="1631092" cy="1581664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A4AE2F-BA1E-5040-8E14-AE4CB8C350AC}"/>
                </a:ext>
              </a:extLst>
            </p:cNvPr>
            <p:cNvSpPr/>
            <p:nvPr/>
          </p:nvSpPr>
          <p:spPr>
            <a:xfrm>
              <a:off x="8560238" y="3083011"/>
              <a:ext cx="1161535" cy="1180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C20D42-B5C1-9348-A19E-CE465AB8D758}"/>
                </a:ext>
              </a:extLst>
            </p:cNvPr>
            <p:cNvSpPr/>
            <p:nvPr/>
          </p:nvSpPr>
          <p:spPr>
            <a:xfrm>
              <a:off x="8720874" y="3280719"/>
              <a:ext cx="840260" cy="852616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0458FBD-7603-B544-9C08-0224751D94FF}"/>
                </a:ext>
              </a:extLst>
            </p:cNvPr>
            <p:cNvGrpSpPr/>
            <p:nvPr/>
          </p:nvGrpSpPr>
          <p:grpSpPr>
            <a:xfrm>
              <a:off x="8890973" y="2551964"/>
              <a:ext cx="500062" cy="654322"/>
              <a:chOff x="3774988" y="2379261"/>
              <a:chExt cx="500062" cy="654322"/>
            </a:xfrm>
            <a:solidFill>
              <a:schemeClr val="tx1">
                <a:lumMod val="75000"/>
              </a:schemeClr>
            </a:solidFill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02BD746-25CF-C746-8233-0E92F35803F1}"/>
                  </a:ext>
                </a:extLst>
              </p:cNvPr>
              <p:cNvSpPr/>
              <p:nvPr/>
            </p:nvSpPr>
            <p:spPr>
              <a:xfrm>
                <a:off x="3774988" y="2477823"/>
                <a:ext cx="481913" cy="463378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48" name="Halbbogen 47">
                <a:extLst>
                  <a:ext uri="{FF2B5EF4-FFF2-40B4-BE49-F238E27FC236}">
                    <a16:creationId xmlns:a16="http://schemas.microsoft.com/office/drawing/2014/main" id="{00A51245-C4C0-6A45-90B3-2DD76C412A38}"/>
                  </a:ext>
                </a:extLst>
              </p:cNvPr>
              <p:cNvSpPr/>
              <p:nvPr/>
            </p:nvSpPr>
            <p:spPr>
              <a:xfrm rot="10800000">
                <a:off x="3774988" y="2379261"/>
                <a:ext cx="500062" cy="654322"/>
              </a:xfrm>
              <a:prstGeom prst="blockArc">
                <a:avLst>
                  <a:gd name="adj1" fmla="val 11111673"/>
                  <a:gd name="adj2" fmla="val 0"/>
                  <a:gd name="adj3" fmla="val 25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9" name="Grafik 48" descr="Hinzufügen mit einfarbiger Füllung">
              <a:extLst>
                <a:ext uri="{FF2B5EF4-FFF2-40B4-BE49-F238E27FC236}">
                  <a16:creationId xmlns:a16="http://schemas.microsoft.com/office/drawing/2014/main" id="{E0A0C185-2DC8-D049-978F-2F9E3B2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8637" y="2740259"/>
              <a:ext cx="366584" cy="366584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E10DC6-3716-0645-AD0C-FF9AD792C8C5}"/>
                </a:ext>
              </a:extLst>
            </p:cNvPr>
            <p:cNvSpPr/>
            <p:nvPr/>
          </p:nvSpPr>
          <p:spPr>
            <a:xfrm>
              <a:off x="6746689" y="184115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cxnSp>
          <p:nvCxnSpPr>
            <p:cNvPr id="52" name="Gewinkelte Verbindung 51">
              <a:extLst>
                <a:ext uri="{FF2B5EF4-FFF2-40B4-BE49-F238E27FC236}">
                  <a16:creationId xmlns:a16="http://schemas.microsoft.com/office/drawing/2014/main" id="{8740FE1A-4301-A840-AE37-C9F1B9EDE609}"/>
                </a:ext>
              </a:extLst>
            </p:cNvPr>
            <p:cNvCxnSpPr>
              <a:cxnSpLocks/>
              <a:stCxn id="47" idx="0"/>
              <a:endCxn id="51" idx="4"/>
            </p:cNvCxnSpPr>
            <p:nvPr/>
          </p:nvCxnSpPr>
          <p:spPr>
            <a:xfrm rot="16200000" flipV="1">
              <a:off x="7669626" y="1188221"/>
              <a:ext cx="629369" cy="2295241"/>
            </a:xfrm>
            <a:prstGeom prst="bentConnector3">
              <a:avLst/>
            </a:prstGeom>
            <a:ln w="9525" cap="flat" cmpd="sng" algn="ctr">
              <a:solidFill>
                <a:schemeClr val="tx1">
                  <a:lumMod val="9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F5E3A28C-7124-5844-ABEB-3256691BF376}"/>
                </a:ext>
              </a:extLst>
            </p:cNvPr>
            <p:cNvCxnSpPr>
              <a:cxnSpLocks/>
            </p:cNvCxnSpPr>
            <p:nvPr/>
          </p:nvCxnSpPr>
          <p:spPr>
            <a:xfrm>
              <a:off x="7855903" y="5016843"/>
              <a:ext cx="2644346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97A9184E-CE65-8C41-BEC0-204632970A4B}"/>
                </a:ext>
              </a:extLst>
            </p:cNvPr>
            <p:cNvSpPr txBox="1"/>
            <p:nvPr/>
          </p:nvSpPr>
          <p:spPr>
            <a:xfrm>
              <a:off x="8497007" y="4566274"/>
              <a:ext cx="136213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Zeit</a:t>
              </a:r>
            </a:p>
          </p:txBody>
        </p:sp>
      </p:grp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FAC356AF-0695-2948-B383-C888F7BB6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4631" y="2603390"/>
            <a:ext cx="501375" cy="501375"/>
          </a:xfrm>
          <a:prstGeom prst="rect">
            <a:avLst/>
          </a:prstGeom>
        </p:spPr>
      </p:pic>
      <p:pic>
        <p:nvPicPr>
          <p:cNvPr id="20" name="Grafik 19" descr="Überwachungskamera mit einfarbiger Füllung">
            <a:extLst>
              <a:ext uri="{FF2B5EF4-FFF2-40B4-BE49-F238E27FC236}">
                <a16:creationId xmlns:a16="http://schemas.microsoft.com/office/drawing/2014/main" id="{1F07C8E8-062A-F549-AFAB-A3D72C901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8534" y="2572816"/>
            <a:ext cx="553695" cy="553695"/>
          </a:xfrm>
          <a:prstGeom prst="rect">
            <a:avLst/>
          </a:prstGeom>
        </p:spPr>
      </p:pic>
      <p:pic>
        <p:nvPicPr>
          <p:cNvPr id="23" name="Grafik 22" descr="Stoppuhr 75% mit einfarbiger Füllung">
            <a:extLst>
              <a:ext uri="{FF2B5EF4-FFF2-40B4-BE49-F238E27FC236}">
                <a16:creationId xmlns:a16="http://schemas.microsoft.com/office/drawing/2014/main" id="{68A7164D-B704-9640-A0CA-8F55D87A7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61156" y="2560621"/>
            <a:ext cx="531308" cy="53130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09573481-5FEF-C743-AA7B-CADECF3914BD}"/>
              </a:ext>
            </a:extLst>
          </p:cNvPr>
          <p:cNvSpPr txBox="1"/>
          <p:nvPr/>
        </p:nvSpPr>
        <p:spPr>
          <a:xfrm>
            <a:off x="962736" y="3982382"/>
            <a:ext cx="212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Programmierkenntnisse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371A12-5998-CB4D-9E20-FB135F9103CB}"/>
              </a:ext>
            </a:extLst>
          </p:cNvPr>
          <p:cNvSpPr/>
          <p:nvPr/>
        </p:nvSpPr>
        <p:spPr>
          <a:xfrm>
            <a:off x="6295006" y="-37089"/>
            <a:ext cx="2917814" cy="879389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5F0BF54-D8BF-E943-919B-343C24F3107A}"/>
              </a:ext>
            </a:extLst>
          </p:cNvPr>
          <p:cNvSpPr/>
          <p:nvPr/>
        </p:nvSpPr>
        <p:spPr>
          <a:xfrm>
            <a:off x="7408634" y="415298"/>
            <a:ext cx="1429180" cy="117437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BBB74BD-C7E0-EA4B-A683-9B99C5037627}"/>
              </a:ext>
            </a:extLst>
          </p:cNvPr>
          <p:cNvSpPr/>
          <p:nvPr/>
        </p:nvSpPr>
        <p:spPr>
          <a:xfrm>
            <a:off x="996036" y="4545241"/>
            <a:ext cx="19908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Wenig Projekterfahrung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C88D5C6D-5002-F649-8FF6-64B36ED06902}"/>
              </a:ext>
            </a:extLst>
          </p:cNvPr>
          <p:cNvSpPr/>
          <p:nvPr/>
        </p:nvSpPr>
        <p:spPr>
          <a:xfrm>
            <a:off x="3545905" y="4003024"/>
            <a:ext cx="1983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Industrieroboter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E84B9FA2-8398-8A47-AAF9-F3530CC6CCE9}"/>
              </a:ext>
            </a:extLst>
          </p:cNvPr>
          <p:cNvSpPr/>
          <p:nvPr/>
        </p:nvSpPr>
        <p:spPr>
          <a:xfrm>
            <a:off x="3460709" y="4399111"/>
            <a:ext cx="2121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Realsense Kamera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4D9F97EC-2123-FB44-B3A8-08B2C7058178}"/>
              </a:ext>
            </a:extLst>
          </p:cNvPr>
          <p:cNvSpPr/>
          <p:nvPr/>
        </p:nvSpPr>
        <p:spPr>
          <a:xfrm>
            <a:off x="6006728" y="3982382"/>
            <a:ext cx="1932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Unterschiedliche zeitliche Verfügbarkeit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3F732B0C-F72F-8E4F-8FF9-1B68ABD0427E}"/>
              </a:ext>
            </a:extLst>
          </p:cNvPr>
          <p:cNvSpPr/>
          <p:nvPr/>
        </p:nvSpPr>
        <p:spPr>
          <a:xfrm>
            <a:off x="6060603" y="4505602"/>
            <a:ext cx="1932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Fixer Abgabetermin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9B95B68-F5A1-174D-B8CB-82E7A8F2C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0851" y="567763"/>
            <a:ext cx="543489" cy="649906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34448D36-C959-4A19-9C79-A84A47FDF08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D3E6227-A884-45AB-A079-6BEF5CFE74A0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itel 1">
            <a:extLst>
              <a:ext uri="{FF2B5EF4-FFF2-40B4-BE49-F238E27FC236}">
                <a16:creationId xmlns:a16="http://schemas.microsoft.com/office/drawing/2014/main" id="{DD7C133A-4531-433F-81EE-A0137EE1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Einleitung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Ausgangsgrundlage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F5E9C27-8961-4AB6-8466-3440431EDBCC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3C7BF2AB-C0A7-4D8D-97F2-F5905D755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8400" y="4942511"/>
            <a:ext cx="2133600" cy="117475"/>
          </a:xfrm>
        </p:spPr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8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FB13D4-945E-47DD-80F0-DB50D75563E9}"/>
              </a:ext>
            </a:extLst>
          </p:cNvPr>
          <p:cNvSpPr txBox="1"/>
          <p:nvPr/>
        </p:nvSpPr>
        <p:spPr>
          <a:xfrm>
            <a:off x="333338" y="1213121"/>
            <a:ext cx="344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20106-A97F-4C6F-A5E7-C33832B1E164}"/>
              </a:ext>
            </a:extLst>
          </p:cNvPr>
          <p:cNvSpPr txBox="1"/>
          <p:nvPr/>
        </p:nvSpPr>
        <p:spPr>
          <a:xfrm>
            <a:off x="4465675" y="2061548"/>
            <a:ext cx="344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D51E869-F8A1-4423-8A80-DD01CE153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952321"/>
              </p:ext>
            </p:extLst>
          </p:nvPr>
        </p:nvGraphicFramePr>
        <p:xfrm>
          <a:off x="4569194" y="2503183"/>
          <a:ext cx="3819156" cy="21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9F7DE4E-9687-443A-8F6D-492FAB53D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21231"/>
              </p:ext>
            </p:extLst>
          </p:nvPr>
        </p:nvGraphicFramePr>
        <p:xfrm>
          <a:off x="4569194" y="1238288"/>
          <a:ext cx="2330600" cy="68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7A82A4B-8E09-4D60-B338-1A245E26B9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041" y="1557822"/>
            <a:ext cx="3762330" cy="28062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A5B61-191F-41C6-AED0-93BF132E082E}"/>
              </a:ext>
            </a:extLst>
          </p:cNvPr>
          <p:cNvSpPr txBox="1"/>
          <p:nvPr/>
        </p:nvSpPr>
        <p:spPr>
          <a:xfrm>
            <a:off x="333338" y="4357603"/>
            <a:ext cx="3857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https://www.researchgate.net/publication/349299852/figure/fig1/AS:991096905678849@1613307324973/The-network-architecture-of-Yolov5-It-consists-of-three-parts-1-Backbone-CSPDarknet.jpg</a:t>
            </a:r>
            <a:endParaRPr lang="en-D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5787CE9-ED7D-4238-9D86-7FCA2C656EC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75E46F6-0AF4-4AFA-9F98-7722B45E9E77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517690C2-4878-4CF1-B768-EACBB1BD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hteck 6">
            <a:extLst>
              <a:ext uri="{FF2B5EF4-FFF2-40B4-BE49-F238E27FC236}">
                <a16:creationId xmlns:a16="http://schemas.microsoft.com/office/drawing/2014/main" id="{E49BB8D3-12CE-48A2-9713-DD15E5185EC0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FFFAE1-152E-46EB-9B62-6732C7AC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40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0E988218-C705-4FB4-A026-BC671AAC8482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hteck 59">
            <a:extLst>
              <a:ext uri="{FF2B5EF4-FFF2-40B4-BE49-F238E27FC236}">
                <a16:creationId xmlns:a16="http://schemas.microsoft.com/office/drawing/2014/main" id="{32049D05-847B-474C-A3A6-B31AE9A388E1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 V5</a:t>
            </a:r>
          </a:p>
        </p:txBody>
      </p:sp>
    </p:spTree>
    <p:extLst>
      <p:ext uri="{BB962C8B-B14F-4D97-AF65-F5344CB8AC3E}">
        <p14:creationId xmlns:p14="http://schemas.microsoft.com/office/powerpoint/2010/main" val="33427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Graphic spid="16" grpId="0">
        <p:bldAsOne/>
      </p:bldGraphic>
      <p:bldGraphic spid="17" grpId="0">
        <p:bldAsOne/>
      </p:bldGraphic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F5C64FE-6CEA-46ED-A988-E99772CD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27" y="1573619"/>
            <a:ext cx="3564001" cy="21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B21450-A1D3-4500-B70A-EB7BB0A5E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7287" y="1601971"/>
            <a:ext cx="3600000" cy="2181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E379EB-BE96-4CF8-9599-1687F1860352}"/>
              </a:ext>
            </a:extLst>
          </p:cNvPr>
          <p:cNvSpPr txBox="1"/>
          <p:nvPr/>
        </p:nvSpPr>
        <p:spPr>
          <a:xfrm>
            <a:off x="1281530" y="4174513"/>
            <a:ext cx="2431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Average Precision: 0.9776 	</a:t>
            </a:r>
            <a:endParaRPr lang="en-DE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F0896-8C14-459F-B5BE-2581E65BD54E}"/>
              </a:ext>
            </a:extLst>
          </p:cNvPr>
          <p:cNvSpPr txBox="1"/>
          <p:nvPr/>
        </p:nvSpPr>
        <p:spPr>
          <a:xfrm>
            <a:off x="5606120" y="4174513"/>
            <a:ext cx="212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Loss : 0.02009</a:t>
            </a:r>
            <a:endParaRPr lang="en-DE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89E751-13C8-4C6F-99A7-6E3B75B86066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FB78BF1-FA9E-4844-9E55-9514469D7330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77E1CB3-CFBE-40C1-9275-29943176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ACA8A67D-19FA-42D2-AE86-C7553F45AF5E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2B423E-49FB-4C42-95DD-C1F7F151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41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237A111-427F-481A-B936-5A6B84053DE0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hteck 59">
            <a:extLst>
              <a:ext uri="{FF2B5EF4-FFF2-40B4-BE49-F238E27FC236}">
                <a16:creationId xmlns:a16="http://schemas.microsoft.com/office/drawing/2014/main" id="{C401BFF8-D40A-44D7-A4B5-A2D561610305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 V5</a:t>
            </a:r>
          </a:p>
        </p:txBody>
      </p:sp>
    </p:spTree>
    <p:extLst>
      <p:ext uri="{BB962C8B-B14F-4D97-AF65-F5344CB8AC3E}">
        <p14:creationId xmlns:p14="http://schemas.microsoft.com/office/powerpoint/2010/main" val="97093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8297924D-58A0-4C52-9BCE-5A89F7ECB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461" y="1021402"/>
            <a:ext cx="5105077" cy="383021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2E52633-D8C8-44B0-AC2B-C4DFE0AE8CC5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A6CFCEE-2FEF-41D5-B415-C188DF7148E9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8B25B9-5B7E-4A2F-AFEC-6FE20F82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792A2870-A01D-4DD1-AFAA-F344590B2B87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A1B73-DA20-4D75-B130-0BAE1BC52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42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37D8F103-E4EC-4245-9CCD-ED71EACFE761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hteck 59">
            <a:extLst>
              <a:ext uri="{FF2B5EF4-FFF2-40B4-BE49-F238E27FC236}">
                <a16:creationId xmlns:a16="http://schemas.microsoft.com/office/drawing/2014/main" id="{BA26C2A6-1F8E-4DAF-862A-1018208A0622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 V5</a:t>
            </a:r>
          </a:p>
        </p:txBody>
      </p:sp>
    </p:spTree>
    <p:extLst>
      <p:ext uri="{BB962C8B-B14F-4D97-AF65-F5344CB8AC3E}">
        <p14:creationId xmlns:p14="http://schemas.microsoft.com/office/powerpoint/2010/main" val="1732223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FB2D65-106C-4865-8349-1CFC814C6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RCNN                                                                                        YOLO V5</a:t>
            </a:r>
          </a:p>
          <a:p>
            <a:pPr marL="158750" indent="0">
              <a:buNone/>
            </a:pPr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B306120-5231-454C-A43C-88AE6A68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1" y="1461058"/>
            <a:ext cx="3505199" cy="31554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4651D-F11A-4A7A-B45E-76F17588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58" y="1458247"/>
            <a:ext cx="3167215" cy="314878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383ED62-9FB8-4223-A368-81A974FE4E5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2A1059-A02C-46E9-82D2-4776220D49C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6238F32-66E5-45FC-8A91-6EC3400E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10D13893-FB14-4B5F-A062-CC1EF2D956E8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B6BCFE-E7F4-41CE-BBA5-F5324300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43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7F1842-7138-41A2-B8DF-4D53123E7903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hteck 59">
            <a:extLst>
              <a:ext uri="{FF2B5EF4-FFF2-40B4-BE49-F238E27FC236}">
                <a16:creationId xmlns:a16="http://schemas.microsoft.com/office/drawing/2014/main" id="{FCB610A2-090E-40C3-85D2-D631E5EF6BE9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de-DE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59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FB2D65-106C-4865-8349-1CFC814C6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RCNN                                                                                        YOLO V5</a:t>
            </a:r>
          </a:p>
          <a:p>
            <a:pPr marL="158750" indent="0">
              <a:buNone/>
            </a:pPr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F8C0FE63-F5D2-47EB-B064-E0D58894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1419848"/>
            <a:ext cx="3425312" cy="3170272"/>
          </a:xfrm>
          <a:prstGeom prst="rect">
            <a:avLst/>
          </a:prstGeom>
        </p:spPr>
      </p:pic>
      <p:pic>
        <p:nvPicPr>
          <p:cNvPr id="7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EB93101-313E-4B30-9372-80D6B1BD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22" y="1418213"/>
            <a:ext cx="3142635" cy="31489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366413E-7BB9-45D9-A0DD-F6FF59DF0A16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0A289B6-FE53-4602-AC9B-3D34120961C7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4E9688-0128-4F46-89D9-1DF7B825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Object Detection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9E38E944-A8A5-46A2-875A-3E39FEA7CDFF}"/>
              </a:ext>
            </a:extLst>
          </p:cNvPr>
          <p:cNvSpPr/>
          <p:nvPr/>
        </p:nvSpPr>
        <p:spPr bwMode="auto">
          <a:xfrm>
            <a:off x="2646912" y="4905029"/>
            <a:ext cx="47526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7D6A86-CB5F-4CE8-980E-1E7947854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44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9D49DCE-4D8A-496F-9566-87FA6F17D84B}"/>
              </a:ext>
            </a:extLst>
          </p:cNvPr>
          <p:cNvSpPr txBox="1">
            <a:spLocks/>
          </p:cNvSpPr>
          <p:nvPr/>
        </p:nvSpPr>
        <p:spPr>
          <a:xfrm>
            <a:off x="6336000" y="0"/>
            <a:ext cx="2520000" cy="63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de-DE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hteck 59">
            <a:extLst>
              <a:ext uri="{FF2B5EF4-FFF2-40B4-BE49-F238E27FC236}">
                <a16:creationId xmlns:a16="http://schemas.microsoft.com/office/drawing/2014/main" id="{D9FC6C61-EE50-427A-8D15-B7588A18B7B8}"/>
              </a:ext>
            </a:extLst>
          </p:cNvPr>
          <p:cNvSpPr/>
          <p:nvPr/>
        </p:nvSpPr>
        <p:spPr>
          <a:xfrm>
            <a:off x="6865620" y="0"/>
            <a:ext cx="1522730" cy="93050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de-DE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9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6" y="1013184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BDE406-728F-4F30-9CE3-E674E5E3E831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4D34D0-8C7F-4379-A4C6-D8CFEF94C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4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429255C-3FD2-4207-AA88-A4BEA15FFE5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99CBD2-6AB4-4584-BD9F-BE6D157AEB43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18DB052-5110-4174-A0EF-146C2765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Schach-KI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110D2C-042E-461B-B3DE-71C801FE0755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4917DF5-67ED-45BD-93A0-7CD1088E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" t="44373" r="54314"/>
          <a:stretch>
            <a:fillRect/>
          </a:stretch>
        </p:blipFill>
        <p:spPr>
          <a:xfrm>
            <a:off x="1600382" y="1351274"/>
            <a:ext cx="4212940" cy="2860176"/>
          </a:xfrm>
          <a:custGeom>
            <a:avLst/>
            <a:gdLst>
              <a:gd name="connsiteX0" fmla="*/ 2660650 w 3124200"/>
              <a:gd name="connsiteY0" fmla="*/ 0 h 2121028"/>
              <a:gd name="connsiteX1" fmla="*/ 3124200 w 3124200"/>
              <a:gd name="connsiteY1" fmla="*/ 0 h 2121028"/>
              <a:gd name="connsiteX2" fmla="*/ 3124200 w 3124200"/>
              <a:gd name="connsiteY2" fmla="*/ 812801 h 2121028"/>
              <a:gd name="connsiteX3" fmla="*/ 2660650 w 3124200"/>
              <a:gd name="connsiteY3" fmla="*/ 812801 h 2121028"/>
              <a:gd name="connsiteX4" fmla="*/ 2660650 w 3124200"/>
              <a:gd name="connsiteY4" fmla="*/ 927101 h 2121028"/>
              <a:gd name="connsiteX5" fmla="*/ 2423822 w 3124200"/>
              <a:gd name="connsiteY5" fmla="*/ 927101 h 2121028"/>
              <a:gd name="connsiteX6" fmla="*/ 2423822 w 3124200"/>
              <a:gd name="connsiteY6" fmla="*/ 1141656 h 2121028"/>
              <a:gd name="connsiteX7" fmla="*/ 2197100 w 3124200"/>
              <a:gd name="connsiteY7" fmla="*/ 1141656 h 2121028"/>
              <a:gd name="connsiteX8" fmla="*/ 2197100 w 3124200"/>
              <a:gd name="connsiteY8" fmla="*/ 1308101 h 2121028"/>
              <a:gd name="connsiteX9" fmla="*/ 1168694 w 3124200"/>
              <a:gd name="connsiteY9" fmla="*/ 1308101 h 2121028"/>
              <a:gd name="connsiteX10" fmla="*/ 1168694 w 3124200"/>
              <a:gd name="connsiteY10" fmla="*/ 2121028 h 2121028"/>
              <a:gd name="connsiteX11" fmla="*/ 0 w 3124200"/>
              <a:gd name="connsiteY11" fmla="*/ 2121028 h 2121028"/>
              <a:gd name="connsiteX12" fmla="*/ 0 w 3124200"/>
              <a:gd name="connsiteY12" fmla="*/ 768351 h 2121028"/>
              <a:gd name="connsiteX13" fmla="*/ 1168694 w 3124200"/>
              <a:gd name="connsiteY13" fmla="*/ 768351 h 2121028"/>
              <a:gd name="connsiteX14" fmla="*/ 1168694 w 3124200"/>
              <a:gd name="connsiteY14" fmla="*/ 1 h 2121028"/>
              <a:gd name="connsiteX15" fmla="*/ 2197100 w 3124200"/>
              <a:gd name="connsiteY15" fmla="*/ 1 h 2121028"/>
              <a:gd name="connsiteX16" fmla="*/ 2660650 w 3124200"/>
              <a:gd name="connsiteY16" fmla="*/ 1 h 212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200" h="2121028">
                <a:moveTo>
                  <a:pt x="2660650" y="0"/>
                </a:moveTo>
                <a:lnTo>
                  <a:pt x="3124200" y="0"/>
                </a:lnTo>
                <a:lnTo>
                  <a:pt x="3124200" y="812801"/>
                </a:lnTo>
                <a:lnTo>
                  <a:pt x="2660650" y="812801"/>
                </a:lnTo>
                <a:lnTo>
                  <a:pt x="2660650" y="927101"/>
                </a:lnTo>
                <a:lnTo>
                  <a:pt x="2423822" y="927101"/>
                </a:lnTo>
                <a:lnTo>
                  <a:pt x="2423822" y="1141656"/>
                </a:lnTo>
                <a:lnTo>
                  <a:pt x="2197100" y="1141656"/>
                </a:lnTo>
                <a:lnTo>
                  <a:pt x="2197100" y="1308101"/>
                </a:lnTo>
                <a:lnTo>
                  <a:pt x="1168694" y="1308101"/>
                </a:lnTo>
                <a:lnTo>
                  <a:pt x="1168694" y="2121028"/>
                </a:lnTo>
                <a:lnTo>
                  <a:pt x="0" y="2121028"/>
                </a:lnTo>
                <a:lnTo>
                  <a:pt x="0" y="768351"/>
                </a:lnTo>
                <a:lnTo>
                  <a:pt x="1168694" y="768351"/>
                </a:lnTo>
                <a:lnTo>
                  <a:pt x="1168694" y="1"/>
                </a:lnTo>
                <a:lnTo>
                  <a:pt x="2197100" y="1"/>
                </a:lnTo>
                <a:lnTo>
                  <a:pt x="2660650" y="1"/>
                </a:lnTo>
                <a:close/>
              </a:path>
            </a:pathLst>
          </a:cu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AF57F5-8F19-4054-94D8-D5D1C4574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6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668;p70">
            <a:extLst>
              <a:ext uri="{FF2B5EF4-FFF2-40B4-BE49-F238E27FC236}">
                <a16:creationId xmlns:a16="http://schemas.microsoft.com/office/drawing/2014/main" id="{A7F11C25-73B6-8641-B88C-66BFAD4466DF}"/>
              </a:ext>
            </a:extLst>
          </p:cNvPr>
          <p:cNvGrpSpPr/>
          <p:nvPr/>
        </p:nvGrpSpPr>
        <p:grpSpPr>
          <a:xfrm>
            <a:off x="1366915" y="868906"/>
            <a:ext cx="7389312" cy="2760281"/>
            <a:chOff x="979480" y="2669643"/>
            <a:chExt cx="1307192" cy="631839"/>
          </a:xfrm>
        </p:grpSpPr>
        <p:cxnSp>
          <p:nvCxnSpPr>
            <p:cNvPr id="40" name="Google Shape;11672;p70">
              <a:extLst>
                <a:ext uri="{FF2B5EF4-FFF2-40B4-BE49-F238E27FC236}">
                  <a16:creationId xmlns:a16="http://schemas.microsoft.com/office/drawing/2014/main" id="{97937E97-185A-2B4F-A7EF-EB752CC80BB9}"/>
                </a:ext>
              </a:extLst>
            </p:cNvPr>
            <p:cNvCxnSpPr>
              <a:cxnSpLocks/>
              <a:stCxn id="50" idx="0"/>
              <a:endCxn id="51" idx="2"/>
            </p:cNvCxnSpPr>
            <p:nvPr/>
          </p:nvCxnSpPr>
          <p:spPr>
            <a:xfrm rot="5400000" flipH="1" flipV="1">
              <a:off x="1270131" y="2664442"/>
              <a:ext cx="127239" cy="38784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11678;p70">
              <a:extLst>
                <a:ext uri="{FF2B5EF4-FFF2-40B4-BE49-F238E27FC236}">
                  <a16:creationId xmlns:a16="http://schemas.microsoft.com/office/drawing/2014/main" id="{EC0D0C82-3D8E-374D-AA67-AC18409D81FF}"/>
                </a:ext>
              </a:extLst>
            </p:cNvPr>
            <p:cNvCxnSpPr>
              <a:stCxn id="49" idx="2"/>
              <a:endCxn id="48" idx="0"/>
            </p:cNvCxnSpPr>
            <p:nvPr/>
          </p:nvCxnSpPr>
          <p:spPr>
            <a:xfrm rot="16200000" flipH="1">
              <a:off x="1937710" y="2987770"/>
              <a:ext cx="129300" cy="24792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11680;p70">
              <a:extLst>
                <a:ext uri="{FF2B5EF4-FFF2-40B4-BE49-F238E27FC236}">
                  <a16:creationId xmlns:a16="http://schemas.microsoft.com/office/drawing/2014/main" id="{C6A53658-A393-2948-A597-DC99AE2E23A6}"/>
                </a:ext>
              </a:extLst>
            </p:cNvPr>
            <p:cNvCxnSpPr>
              <a:stCxn id="47" idx="0"/>
              <a:endCxn id="49" idx="2"/>
            </p:cNvCxnSpPr>
            <p:nvPr/>
          </p:nvCxnSpPr>
          <p:spPr>
            <a:xfrm rot="5400000" flipH="1" flipV="1">
              <a:off x="1668711" y="2966551"/>
              <a:ext cx="129156" cy="290219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" name="Google Shape;11681;p70">
              <a:extLst>
                <a:ext uri="{FF2B5EF4-FFF2-40B4-BE49-F238E27FC236}">
                  <a16:creationId xmlns:a16="http://schemas.microsoft.com/office/drawing/2014/main" id="{63C37D5D-05A0-8F4F-8A77-44CFB4B132D5}"/>
                </a:ext>
              </a:extLst>
            </p:cNvPr>
            <p:cNvSpPr/>
            <p:nvPr/>
          </p:nvSpPr>
          <p:spPr>
            <a:xfrm>
              <a:off x="142782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Google Shape;11679;p70">
              <a:extLst>
                <a:ext uri="{FF2B5EF4-FFF2-40B4-BE49-F238E27FC236}">
                  <a16:creationId xmlns:a16="http://schemas.microsoft.com/office/drawing/2014/main" id="{173D6840-EC45-C040-A6CA-4AB8A3EAB572}"/>
                </a:ext>
              </a:extLst>
            </p:cNvPr>
            <p:cNvSpPr/>
            <p:nvPr/>
          </p:nvSpPr>
          <p:spPr>
            <a:xfrm>
              <a:off x="1965972" y="31763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11671;p70">
              <a:extLst>
                <a:ext uri="{FF2B5EF4-FFF2-40B4-BE49-F238E27FC236}">
                  <a16:creationId xmlns:a16="http://schemas.microsoft.com/office/drawing/2014/main" id="{A8057E98-4A7E-DA48-8F1D-3C3DAF91DB57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11673;p70">
              <a:extLst>
                <a:ext uri="{FF2B5EF4-FFF2-40B4-BE49-F238E27FC236}">
                  <a16:creationId xmlns:a16="http://schemas.microsoft.com/office/drawing/2014/main" id="{550D1949-013F-BB4B-B4F6-D6104C3EAC4C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11670;p70">
              <a:extLst>
                <a:ext uri="{FF2B5EF4-FFF2-40B4-BE49-F238E27FC236}">
                  <a16:creationId xmlns:a16="http://schemas.microsoft.com/office/drawing/2014/main" id="{0BDE9EA5-10C5-3941-80E0-5A521901C648}"/>
                </a:ext>
              </a:extLst>
            </p:cNvPr>
            <p:cNvSpPr/>
            <p:nvPr/>
          </p:nvSpPr>
          <p:spPr>
            <a:xfrm>
              <a:off x="1452566" y="2669643"/>
              <a:ext cx="150208" cy="125100"/>
            </a:xfrm>
            <a:prstGeom prst="roundRect">
              <a:avLst>
                <a:gd name="adj" fmla="val 50000"/>
              </a:avLst>
            </a:prstGeom>
            <a:noFill/>
            <a:ln w="317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39" name="Google Shape;11669;p70">
              <a:extLst>
                <a:ext uri="{FF2B5EF4-FFF2-40B4-BE49-F238E27FC236}">
                  <a16:creationId xmlns:a16="http://schemas.microsoft.com/office/drawing/2014/main" id="{1F871AE6-9602-1E4C-987D-8AE9E0ECD9FC}"/>
                </a:ext>
              </a:extLst>
            </p:cNvPr>
            <p:cNvCxnSpPr>
              <a:cxnSpLocks/>
              <a:stCxn id="51" idx="2"/>
              <a:endCxn id="49" idx="0"/>
            </p:cNvCxnSpPr>
            <p:nvPr/>
          </p:nvCxnSpPr>
          <p:spPr>
            <a:xfrm rot="16200000" flipH="1">
              <a:off x="1639415" y="2682998"/>
              <a:ext cx="127239" cy="350728"/>
            </a:xfrm>
            <a:prstGeom prst="bentConnector3">
              <a:avLst>
                <a:gd name="adj1" fmla="val 50000"/>
              </a:avLst>
            </a:prstGeom>
            <a:noFill/>
            <a:ln w="317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303A5E11-A7A9-5644-B35A-6CBA4B507B67}"/>
              </a:ext>
            </a:extLst>
          </p:cNvPr>
          <p:cNvSpPr txBox="1"/>
          <p:nvPr/>
        </p:nvSpPr>
        <p:spPr>
          <a:xfrm>
            <a:off x="1720704" y="1983464"/>
            <a:ext cx="1098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Eigenes Skript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A6090B4-FAED-E948-9655-5EB2A5625559}"/>
              </a:ext>
            </a:extLst>
          </p:cNvPr>
          <p:cNvSpPr txBox="1"/>
          <p:nvPr/>
        </p:nvSpPr>
        <p:spPr>
          <a:xfrm>
            <a:off x="5690962" y="1984001"/>
            <a:ext cx="145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Bestehende Library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07D01D6-DABA-6A4D-8D3C-ECCD52540C98}"/>
              </a:ext>
            </a:extLst>
          </p:cNvPr>
          <p:cNvSpPr txBox="1"/>
          <p:nvPr/>
        </p:nvSpPr>
        <p:spPr>
          <a:xfrm>
            <a:off x="4404618" y="3192765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>
                <a:latin typeface="Calibri Light" panose="020F0302020204030204" pitchFamily="34" charset="0"/>
                <a:cs typeface="Calibri Light" panose="020F0302020204030204" pitchFamily="34" charset="0"/>
              </a:rPr>
              <a:t>Stockfish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3FA439E-5DE0-C443-91A5-0F85CD5AD7F2}"/>
              </a:ext>
            </a:extLst>
          </p:cNvPr>
          <p:cNvSpPr txBox="1"/>
          <p:nvPr/>
        </p:nvSpPr>
        <p:spPr>
          <a:xfrm>
            <a:off x="7035031" y="3085043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Python Chess</a:t>
            </a:r>
          </a:p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(Backend: </a:t>
            </a:r>
            <a:r>
              <a:rPr lang="de-DE" err="1">
                <a:latin typeface="Calibri Light" panose="020F0302020204030204" pitchFamily="34" charset="0"/>
                <a:cs typeface="Calibri Light" panose="020F0302020204030204" pitchFamily="34" charset="0"/>
              </a:rPr>
              <a:t>Stockfish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F33C651-3910-7743-B45B-1F07E27D15EA}"/>
              </a:ext>
            </a:extLst>
          </p:cNvPr>
          <p:cNvSpPr/>
          <p:nvPr/>
        </p:nvSpPr>
        <p:spPr>
          <a:xfrm>
            <a:off x="6015318" y="0"/>
            <a:ext cx="2805953" cy="954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2A3330D-52D4-2246-8D49-7D178216EACB}"/>
              </a:ext>
            </a:extLst>
          </p:cNvPr>
          <p:cNvSpPr/>
          <p:nvPr/>
        </p:nvSpPr>
        <p:spPr>
          <a:xfrm>
            <a:off x="7028217" y="322234"/>
            <a:ext cx="1220490" cy="9054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B3E6D322-F097-514C-B1B7-E1E5667E30AA}"/>
              </a:ext>
            </a:extLst>
          </p:cNvPr>
          <p:cNvSpPr/>
          <p:nvPr/>
        </p:nvSpPr>
        <p:spPr>
          <a:xfrm>
            <a:off x="987034" y="2633369"/>
            <a:ext cx="2446171" cy="2167951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Pro: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Übersicht durch eigene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Keine Fremdlimitationen</a:t>
            </a:r>
          </a:p>
          <a:p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Contra:</a:t>
            </a:r>
          </a:p>
          <a:p>
            <a:pPr marL="285750" indent="-2857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sehr zeitaufwendig</a:t>
            </a:r>
          </a:p>
          <a:p>
            <a:pPr marL="285750" indent="-2857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Schach- und KI-Kenntnisse vorausgesetzt </a:t>
            </a:r>
            <a:br>
              <a:rPr lang="de-DE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(→ ausgeprägte Programmierkenntnisse)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7820A5-7835-BA48-8642-C575D401C08C}"/>
              </a:ext>
            </a:extLst>
          </p:cNvPr>
          <p:cNvSpPr/>
          <p:nvPr/>
        </p:nvSpPr>
        <p:spPr>
          <a:xfrm>
            <a:off x="3913273" y="3700188"/>
            <a:ext cx="2102045" cy="1043961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Pro:</a:t>
            </a:r>
          </a:p>
          <a:p>
            <a:pPr marL="285750" indent="-2857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Benutzerfreundlich (</a:t>
            </a:r>
            <a:r>
              <a:rPr lang="de-DE" err="1">
                <a:solidFill>
                  <a:schemeClr val="tx1"/>
                </a:solidFill>
                <a:latin typeface="Calibri"/>
                <a:cs typeface="Arial"/>
              </a:rPr>
              <a:t>straight</a:t>
            </a: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 </a:t>
            </a:r>
            <a:r>
              <a:rPr lang="de-DE" err="1">
                <a:solidFill>
                  <a:schemeClr val="tx1"/>
                </a:solidFill>
                <a:latin typeface="Calibri"/>
                <a:cs typeface="Arial"/>
              </a:rPr>
              <a:t>forward</a:t>
            </a: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)</a:t>
            </a:r>
          </a:p>
          <a:p>
            <a:pPr marL="285750" indent="-2857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Open Code</a:t>
            </a:r>
          </a:p>
          <a:p>
            <a:pPr marL="285750" indent="-2857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UCI-Protokoll 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79A9DEEA-30BD-2841-9403-638853F74A99}"/>
              </a:ext>
            </a:extLst>
          </p:cNvPr>
          <p:cNvSpPr/>
          <p:nvPr/>
        </p:nvSpPr>
        <p:spPr>
          <a:xfrm>
            <a:off x="6938400" y="3697914"/>
            <a:ext cx="1974648" cy="117586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Pro:</a:t>
            </a:r>
          </a:p>
          <a:p>
            <a:pPr marL="171450" indent="-1714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Ausgereifte Software</a:t>
            </a:r>
          </a:p>
          <a:p>
            <a:pPr marL="171450" indent="-171450">
              <a:buFont typeface="Arial"/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Viele Add-</a:t>
            </a:r>
            <a:r>
              <a:rPr lang="de-DE" err="1">
                <a:solidFill>
                  <a:schemeClr val="tx1"/>
                </a:solidFill>
                <a:latin typeface="Calibri"/>
                <a:cs typeface="Arial"/>
              </a:rPr>
              <a:t>ons</a:t>
            </a:r>
            <a:endParaRPr lang="de-DE">
              <a:solidFill>
                <a:schemeClr val="tx1"/>
              </a:solidFill>
              <a:latin typeface="Calibri"/>
              <a:cs typeface="Arial"/>
            </a:endParaRPr>
          </a:p>
          <a:p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Contra:</a:t>
            </a:r>
          </a:p>
          <a:p>
            <a:pPr marL="171450" indent="-171450">
              <a:buChar char="•"/>
            </a:pPr>
            <a:r>
              <a:rPr lang="de-DE">
                <a:solidFill>
                  <a:schemeClr val="tx1"/>
                </a:solidFill>
                <a:latin typeface="Calibri"/>
                <a:cs typeface="Arial"/>
              </a:rPr>
              <a:t>Ausgereifte Software</a:t>
            </a:r>
          </a:p>
          <a:p>
            <a:endParaRPr lang="de-DE">
              <a:solidFill>
                <a:schemeClr val="tx1"/>
              </a:solidFill>
              <a:latin typeface="Calibri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de-DE">
              <a:solidFill>
                <a:schemeClr val="tx1"/>
              </a:solidFill>
              <a:latin typeface="Calibri"/>
              <a:cs typeface="Arial"/>
            </a:endParaRPr>
          </a:p>
          <a:p>
            <a:pPr marL="171450" indent="-171450">
              <a:buChar char="•"/>
            </a:pPr>
            <a:endParaRPr lang="de-DE" sz="1200">
              <a:solidFill>
                <a:schemeClr val="tx1"/>
              </a:solidFill>
              <a:latin typeface="Calibri"/>
              <a:cs typeface="Arial"/>
            </a:endParaRPr>
          </a:p>
        </p:txBody>
      </p:sp>
      <p:pic>
        <p:nvPicPr>
          <p:cNvPr id="66" name="Grafik 65" descr="Künstliche Intelligenz mit einfarbiger Füllung">
            <a:extLst>
              <a:ext uri="{FF2B5EF4-FFF2-40B4-BE49-F238E27FC236}">
                <a16:creationId xmlns:a16="http://schemas.microsoft.com/office/drawing/2014/main" id="{A87085D9-7DCF-8C44-8EF9-84DA3891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974" y="873734"/>
            <a:ext cx="546517" cy="546517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F1116F08-513F-4BE8-A3B9-C1F850816F5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7F88D68-CBCB-4E4C-8E15-5DC2EDEA382C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A5A27B8-8A02-4199-917A-A03132D4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Schach-KI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73285F-D9A6-42B7-8DD1-2B903EBEB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47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3B866F-B6D3-4B49-B7DC-12E59B389B0F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9524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3DE9536-251F-534F-AFE0-14A9BCC6C90F}"/>
              </a:ext>
            </a:extLst>
          </p:cNvPr>
          <p:cNvGrpSpPr/>
          <p:nvPr/>
        </p:nvGrpSpPr>
        <p:grpSpPr>
          <a:xfrm>
            <a:off x="878538" y="969951"/>
            <a:ext cx="6553732" cy="2252859"/>
            <a:chOff x="851644" y="1568138"/>
            <a:chExt cx="6553732" cy="2252859"/>
          </a:xfrm>
        </p:grpSpPr>
        <p:grpSp>
          <p:nvGrpSpPr>
            <p:cNvPr id="4" name="Google Shape;12383;p72">
              <a:extLst>
                <a:ext uri="{FF2B5EF4-FFF2-40B4-BE49-F238E27FC236}">
                  <a16:creationId xmlns:a16="http://schemas.microsoft.com/office/drawing/2014/main" id="{75F19803-90C7-9040-BB56-51780CDE63D2}"/>
                </a:ext>
              </a:extLst>
            </p:cNvPr>
            <p:cNvGrpSpPr/>
            <p:nvPr/>
          </p:nvGrpSpPr>
          <p:grpSpPr>
            <a:xfrm>
              <a:off x="851644" y="1568138"/>
              <a:ext cx="6520286" cy="2192735"/>
              <a:chOff x="6163390" y="2068734"/>
              <a:chExt cx="1753345" cy="628517"/>
            </a:xfrm>
          </p:grpSpPr>
          <p:sp>
            <p:nvSpPr>
              <p:cNvPr id="5" name="Google Shape;12384;p72">
                <a:extLst>
                  <a:ext uri="{FF2B5EF4-FFF2-40B4-BE49-F238E27FC236}">
                    <a16:creationId xmlns:a16="http://schemas.microsoft.com/office/drawing/2014/main" id="{A8F30C0D-89FE-CE43-BD5E-B4071FFD0E7C}"/>
                  </a:ext>
                </a:extLst>
              </p:cNvPr>
              <p:cNvSpPr/>
              <p:nvPr/>
            </p:nvSpPr>
            <p:spPr>
              <a:xfrm>
                <a:off x="7138953" y="2577706"/>
                <a:ext cx="777782" cy="115933"/>
              </a:xfrm>
              <a:custGeom>
                <a:avLst/>
                <a:gdLst/>
                <a:ahLst/>
                <a:cxnLst/>
                <a:rect l="l" t="t" r="r" b="b"/>
                <a:pathLst>
                  <a:path w="105517" h="33338" fill="none" extrusionOk="0">
                    <a:moveTo>
                      <a:pt x="8231" y="0"/>
                    </a:moveTo>
                    <a:cubicBezTo>
                      <a:pt x="6610" y="2526"/>
                      <a:pt x="5253" y="5215"/>
                      <a:pt x="4198" y="8042"/>
                    </a:cubicBezTo>
                    <a:cubicBezTo>
                      <a:pt x="3205" y="10656"/>
                      <a:pt x="2803" y="13182"/>
                      <a:pt x="2803" y="14991"/>
                    </a:cubicBezTo>
                    <a:cubicBezTo>
                      <a:pt x="2790" y="18636"/>
                      <a:pt x="2840" y="21274"/>
                      <a:pt x="1" y="23008"/>
                    </a:cubicBezTo>
                    <a:cubicBezTo>
                      <a:pt x="164" y="23549"/>
                      <a:pt x="239" y="24114"/>
                      <a:pt x="227" y="24667"/>
                    </a:cubicBezTo>
                    <a:lnTo>
                      <a:pt x="227" y="33338"/>
                    </a:lnTo>
                    <a:lnTo>
                      <a:pt x="105517" y="33338"/>
                    </a:lnTo>
                    <a:lnTo>
                      <a:pt x="10551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2385;p72">
                <a:extLst>
                  <a:ext uri="{FF2B5EF4-FFF2-40B4-BE49-F238E27FC236}">
                    <a16:creationId xmlns:a16="http://schemas.microsoft.com/office/drawing/2014/main" id="{4AF9CD89-EF74-2245-BABE-C49821865F32}"/>
                  </a:ext>
                </a:extLst>
              </p:cNvPr>
              <p:cNvSpPr/>
              <p:nvPr/>
            </p:nvSpPr>
            <p:spPr>
              <a:xfrm>
                <a:off x="6163390" y="2579172"/>
                <a:ext cx="833504" cy="118079"/>
              </a:xfrm>
              <a:custGeom>
                <a:avLst/>
                <a:gdLst/>
                <a:ahLst/>
                <a:cxnLst/>
                <a:rect l="l" t="t" r="r" b="b"/>
                <a:pathLst>
                  <a:path w="99611" h="33955" fill="none" extrusionOk="0">
                    <a:moveTo>
                      <a:pt x="99372" y="21891"/>
                    </a:moveTo>
                    <a:cubicBezTo>
                      <a:pt x="99359" y="21325"/>
                      <a:pt x="99435" y="20760"/>
                      <a:pt x="99611" y="20219"/>
                    </a:cubicBezTo>
                    <a:cubicBezTo>
                      <a:pt x="96758" y="18485"/>
                      <a:pt x="96808" y="15847"/>
                      <a:pt x="96796" y="12215"/>
                    </a:cubicBezTo>
                    <a:cubicBezTo>
                      <a:pt x="96796" y="10405"/>
                      <a:pt x="96394" y="7880"/>
                      <a:pt x="95414" y="5253"/>
                    </a:cubicBezTo>
                    <a:cubicBezTo>
                      <a:pt x="94735" y="3444"/>
                      <a:pt x="93931" y="1697"/>
                      <a:pt x="93014" y="1"/>
                    </a:cubicBezTo>
                    <a:lnTo>
                      <a:pt x="0" y="1"/>
                    </a:lnTo>
                    <a:lnTo>
                      <a:pt x="0" y="33954"/>
                    </a:lnTo>
                    <a:lnTo>
                      <a:pt x="99372" y="3395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2386;p72">
                <a:extLst>
                  <a:ext uri="{FF2B5EF4-FFF2-40B4-BE49-F238E27FC236}">
                    <a16:creationId xmlns:a16="http://schemas.microsoft.com/office/drawing/2014/main" id="{7DB9F9DB-9476-BC45-9BDC-DCC8503383FC}"/>
                  </a:ext>
                </a:extLst>
              </p:cNvPr>
              <p:cNvSpPr/>
              <p:nvPr/>
            </p:nvSpPr>
            <p:spPr>
              <a:xfrm>
                <a:off x="7236267" y="2389327"/>
                <a:ext cx="680468" cy="115978"/>
              </a:xfrm>
              <a:custGeom>
                <a:avLst/>
                <a:gdLst/>
                <a:ahLst/>
                <a:cxnLst/>
                <a:rect l="l" t="t" r="r" b="b"/>
                <a:pathLst>
                  <a:path w="87473" h="33351" fill="none" extrusionOk="0">
                    <a:moveTo>
                      <a:pt x="15181" y="0"/>
                    </a:moveTo>
                    <a:cubicBezTo>
                      <a:pt x="12114" y="11913"/>
                      <a:pt x="6975" y="23210"/>
                      <a:pt x="1" y="33350"/>
                    </a:cubicBezTo>
                    <a:lnTo>
                      <a:pt x="87472" y="33350"/>
                    </a:lnTo>
                    <a:lnTo>
                      <a:pt x="8747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387;p72">
                <a:extLst>
                  <a:ext uri="{FF2B5EF4-FFF2-40B4-BE49-F238E27FC236}">
                    <a16:creationId xmlns:a16="http://schemas.microsoft.com/office/drawing/2014/main" id="{C7A90771-06D7-B148-A5B1-98FB9D04E240}"/>
                  </a:ext>
                </a:extLst>
              </p:cNvPr>
              <p:cNvSpPr/>
              <p:nvPr/>
            </p:nvSpPr>
            <p:spPr>
              <a:xfrm>
                <a:off x="7252744" y="2201319"/>
                <a:ext cx="663991" cy="115982"/>
              </a:xfrm>
              <a:custGeom>
                <a:avLst/>
                <a:gdLst/>
                <a:ahLst/>
                <a:cxnLst/>
                <a:rect l="l" t="t" r="r" b="b"/>
                <a:pathLst>
                  <a:path w="78060" h="33352" fill="none" extrusionOk="0">
                    <a:moveTo>
                      <a:pt x="0" y="1"/>
                    </a:moveTo>
                    <a:cubicBezTo>
                      <a:pt x="7288" y="9714"/>
                      <a:pt x="11762" y="21250"/>
                      <a:pt x="12918" y="33351"/>
                    </a:cubicBezTo>
                    <a:lnTo>
                      <a:pt x="78060" y="33351"/>
                    </a:lnTo>
                    <a:lnTo>
                      <a:pt x="7806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388;p72">
                <a:extLst>
                  <a:ext uri="{FF2B5EF4-FFF2-40B4-BE49-F238E27FC236}">
                    <a16:creationId xmlns:a16="http://schemas.microsoft.com/office/drawing/2014/main" id="{EA8994C7-6395-934B-86CA-C6548236F15F}"/>
                  </a:ext>
                </a:extLst>
              </p:cNvPr>
              <p:cNvSpPr/>
              <p:nvPr/>
            </p:nvSpPr>
            <p:spPr>
              <a:xfrm>
                <a:off x="6163390" y="2199610"/>
                <a:ext cx="696379" cy="115978"/>
              </a:xfrm>
              <a:custGeom>
                <a:avLst/>
                <a:gdLst/>
                <a:ahLst/>
                <a:cxnLst/>
                <a:rect l="l" t="t" r="r" b="b"/>
                <a:pathLst>
                  <a:path w="74781" h="33351" fill="none" extrusionOk="0">
                    <a:moveTo>
                      <a:pt x="68246" y="28752"/>
                    </a:moveTo>
                    <a:cubicBezTo>
                      <a:pt x="68234" y="18800"/>
                      <a:pt x="70471" y="8973"/>
                      <a:pt x="74781" y="1"/>
                    </a:cubicBezTo>
                    <a:lnTo>
                      <a:pt x="1" y="1"/>
                    </a:lnTo>
                    <a:lnTo>
                      <a:pt x="1" y="33351"/>
                    </a:lnTo>
                    <a:lnTo>
                      <a:pt x="68397" y="33351"/>
                    </a:lnTo>
                    <a:cubicBezTo>
                      <a:pt x="68284" y="31818"/>
                      <a:pt x="68221" y="30285"/>
                      <a:pt x="68246" y="287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389;p72">
                <a:extLst>
                  <a:ext uri="{FF2B5EF4-FFF2-40B4-BE49-F238E27FC236}">
                    <a16:creationId xmlns:a16="http://schemas.microsoft.com/office/drawing/2014/main" id="{E3B92F56-F746-4346-832B-A82504358458}"/>
                  </a:ext>
                </a:extLst>
              </p:cNvPr>
              <p:cNvSpPr/>
              <p:nvPr/>
            </p:nvSpPr>
            <p:spPr>
              <a:xfrm>
                <a:off x="6163390" y="2389697"/>
                <a:ext cx="750304" cy="116023"/>
              </a:xfrm>
              <a:custGeom>
                <a:avLst/>
                <a:gdLst/>
                <a:ahLst/>
                <a:cxnLst/>
                <a:rect l="l" t="t" r="r" b="b"/>
                <a:pathLst>
                  <a:path w="88491" h="33364" fill="none" extrusionOk="0">
                    <a:moveTo>
                      <a:pt x="70835" y="1"/>
                    </a:moveTo>
                    <a:lnTo>
                      <a:pt x="1" y="1"/>
                    </a:lnTo>
                    <a:lnTo>
                      <a:pt x="1" y="33363"/>
                    </a:lnTo>
                    <a:lnTo>
                      <a:pt x="88490" y="33363"/>
                    </a:lnTo>
                    <a:cubicBezTo>
                      <a:pt x="80662" y="23386"/>
                      <a:pt x="74680" y="12089"/>
                      <a:pt x="708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12390;p72">
                <a:extLst>
                  <a:ext uri="{FF2B5EF4-FFF2-40B4-BE49-F238E27FC236}">
                    <a16:creationId xmlns:a16="http://schemas.microsoft.com/office/drawing/2014/main" id="{AE27BEEC-E1B1-B545-B322-051BD80F9461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589756"/>
                <a:chOff x="6836957" y="2068734"/>
                <a:chExt cx="461892" cy="589756"/>
              </a:xfrm>
            </p:grpSpPr>
            <p:sp>
              <p:nvSpPr>
                <p:cNvPr id="12" name="Google Shape;12391;p72">
                  <a:extLst>
                    <a:ext uri="{FF2B5EF4-FFF2-40B4-BE49-F238E27FC236}">
                      <a16:creationId xmlns:a16="http://schemas.microsoft.com/office/drawing/2014/main" id="{F6B73D35-780B-C947-9C81-8D8FDEAE7910}"/>
                    </a:ext>
                  </a:extLst>
                </p:cNvPr>
                <p:cNvSpPr/>
                <p:nvPr/>
              </p:nvSpPr>
              <p:spPr>
                <a:xfrm>
                  <a:off x="7080441" y="2287271"/>
                  <a:ext cx="187336" cy="123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1" h="35462" fill="none" extrusionOk="0">
                      <a:moveTo>
                        <a:pt x="1" y="35461"/>
                      </a:moveTo>
                      <a:lnTo>
                        <a:pt x="47249" y="35461"/>
                      </a:lnTo>
                      <a:cubicBezTo>
                        <a:pt x="51018" y="26213"/>
                        <a:pt x="52665" y="18083"/>
                        <a:pt x="53368" y="12453"/>
                      </a:cubicBezTo>
                      <a:lnTo>
                        <a:pt x="53368" y="12415"/>
                      </a:lnTo>
                      <a:cubicBezTo>
                        <a:pt x="53381" y="12315"/>
                        <a:pt x="53381" y="12227"/>
                        <a:pt x="53393" y="12139"/>
                      </a:cubicBezTo>
                      <a:lnTo>
                        <a:pt x="53419" y="11950"/>
                      </a:lnTo>
                      <a:lnTo>
                        <a:pt x="53469" y="11548"/>
                      </a:lnTo>
                      <a:cubicBezTo>
                        <a:pt x="53506" y="11171"/>
                        <a:pt x="53544" y="10807"/>
                        <a:pt x="53582" y="10455"/>
                      </a:cubicBezTo>
                      <a:cubicBezTo>
                        <a:pt x="53620" y="10091"/>
                        <a:pt x="53645" y="9789"/>
                        <a:pt x="53670" y="9487"/>
                      </a:cubicBezTo>
                      <a:lnTo>
                        <a:pt x="53682" y="9362"/>
                      </a:lnTo>
                      <a:lnTo>
                        <a:pt x="53682" y="9324"/>
                      </a:lnTo>
                      <a:cubicBezTo>
                        <a:pt x="53871" y="6899"/>
                        <a:pt x="53846" y="5441"/>
                        <a:pt x="53846" y="5253"/>
                      </a:cubicBezTo>
                      <a:lnTo>
                        <a:pt x="53833" y="5077"/>
                      </a:lnTo>
                      <a:lnTo>
                        <a:pt x="53833" y="4951"/>
                      </a:lnTo>
                      <a:cubicBezTo>
                        <a:pt x="53833" y="3280"/>
                        <a:pt x="53758" y="1634"/>
                        <a:pt x="5362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2392;p72">
                  <a:extLst>
                    <a:ext uri="{FF2B5EF4-FFF2-40B4-BE49-F238E27FC236}">
                      <a16:creationId xmlns:a16="http://schemas.microsoft.com/office/drawing/2014/main" id="{7A8AA78E-3927-F74D-A451-87889C824908}"/>
                    </a:ext>
                  </a:extLst>
                </p:cNvPr>
                <p:cNvSpPr/>
                <p:nvPr/>
              </p:nvSpPr>
              <p:spPr>
                <a:xfrm>
                  <a:off x="7080441" y="2105091"/>
                  <a:ext cx="182750" cy="15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52" h="45188" fill="none" extrusionOk="0">
                      <a:moveTo>
                        <a:pt x="1" y="45188"/>
                      </a:moveTo>
                      <a:lnTo>
                        <a:pt x="52551" y="45188"/>
                      </a:lnTo>
                      <a:cubicBezTo>
                        <a:pt x="47211" y="20458"/>
                        <a:pt x="25899" y="1609"/>
                        <a:pt x="1" y="1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2393;p72">
                  <a:extLst>
                    <a:ext uri="{FF2B5EF4-FFF2-40B4-BE49-F238E27FC236}">
                      <a16:creationId xmlns:a16="http://schemas.microsoft.com/office/drawing/2014/main" id="{DFDB2D7B-D597-D946-82C5-32109E7DF27C}"/>
                    </a:ext>
                  </a:extLst>
                </p:cNvPr>
                <p:cNvSpPr/>
                <p:nvPr/>
              </p:nvSpPr>
              <p:spPr>
                <a:xfrm>
                  <a:off x="6872702" y="2287006"/>
                  <a:ext cx="187378" cy="123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3" h="35475" fill="none" extrusionOk="0">
                      <a:moveTo>
                        <a:pt x="53883" y="1"/>
                      </a:moveTo>
                      <a:lnTo>
                        <a:pt x="239" y="1"/>
                      </a:lnTo>
                      <a:cubicBezTo>
                        <a:pt x="101" y="1634"/>
                        <a:pt x="13" y="3293"/>
                        <a:pt x="13" y="4964"/>
                      </a:cubicBezTo>
                      <a:lnTo>
                        <a:pt x="13" y="5266"/>
                      </a:lnTo>
                      <a:cubicBezTo>
                        <a:pt x="13" y="5454"/>
                        <a:pt x="0" y="6912"/>
                        <a:pt x="189" y="9312"/>
                      </a:cubicBezTo>
                      <a:lnTo>
                        <a:pt x="189" y="9375"/>
                      </a:lnTo>
                      <a:lnTo>
                        <a:pt x="189" y="9488"/>
                      </a:lnTo>
                      <a:lnTo>
                        <a:pt x="189" y="9488"/>
                      </a:lnTo>
                      <a:cubicBezTo>
                        <a:pt x="214" y="9802"/>
                        <a:pt x="252" y="10116"/>
                        <a:pt x="277" y="10443"/>
                      </a:cubicBezTo>
                      <a:cubicBezTo>
                        <a:pt x="314" y="10820"/>
                        <a:pt x="352" y="11185"/>
                        <a:pt x="390" y="11536"/>
                      </a:cubicBezTo>
                      <a:lnTo>
                        <a:pt x="440" y="11964"/>
                      </a:lnTo>
                      <a:lnTo>
                        <a:pt x="465" y="12140"/>
                      </a:lnTo>
                      <a:lnTo>
                        <a:pt x="503" y="12416"/>
                      </a:lnTo>
                      <a:lnTo>
                        <a:pt x="503" y="12466"/>
                      </a:lnTo>
                      <a:cubicBezTo>
                        <a:pt x="1194" y="18083"/>
                        <a:pt x="2840" y="26226"/>
                        <a:pt x="6610" y="35475"/>
                      </a:cubicBezTo>
                      <a:lnTo>
                        <a:pt x="53883" y="35475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8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2394;p72">
                  <a:extLst>
                    <a:ext uri="{FF2B5EF4-FFF2-40B4-BE49-F238E27FC236}">
                      <a16:creationId xmlns:a16="http://schemas.microsoft.com/office/drawing/2014/main" id="{FFA227BD-8425-BD41-8E76-501E6831D7D9}"/>
                    </a:ext>
                  </a:extLst>
                </p:cNvPr>
                <p:cNvSpPr/>
                <p:nvPr/>
              </p:nvSpPr>
              <p:spPr>
                <a:xfrm>
                  <a:off x="6902504" y="2430686"/>
                  <a:ext cx="152902" cy="185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69" h="53482" fill="none" extrusionOk="0">
                      <a:moveTo>
                        <a:pt x="43968" y="1"/>
                      </a:moveTo>
                      <a:lnTo>
                        <a:pt x="0" y="1"/>
                      </a:lnTo>
                      <a:cubicBezTo>
                        <a:pt x="4235" y="8319"/>
                        <a:pt x="10254" y="17191"/>
                        <a:pt x="18837" y="25723"/>
                      </a:cubicBezTo>
                      <a:cubicBezTo>
                        <a:pt x="24454" y="31315"/>
                        <a:pt x="28638" y="37724"/>
                        <a:pt x="31302" y="44823"/>
                      </a:cubicBezTo>
                      <a:cubicBezTo>
                        <a:pt x="31792" y="46130"/>
                        <a:pt x="32194" y="47462"/>
                        <a:pt x="32508" y="48819"/>
                      </a:cubicBezTo>
                      <a:cubicBezTo>
                        <a:pt x="33111" y="51534"/>
                        <a:pt x="35524" y="53469"/>
                        <a:pt x="38301" y="53481"/>
                      </a:cubicBezTo>
                      <a:lnTo>
                        <a:pt x="43968" y="53481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2395;p72">
                  <a:extLst>
                    <a:ext uri="{FF2B5EF4-FFF2-40B4-BE49-F238E27FC236}">
                      <a16:creationId xmlns:a16="http://schemas.microsoft.com/office/drawing/2014/main" id="{C1E0F87E-FDF0-784E-83B0-C70FFADB4A81}"/>
                    </a:ext>
                  </a:extLst>
                </p:cNvPr>
                <p:cNvSpPr/>
                <p:nvPr/>
              </p:nvSpPr>
              <p:spPr>
                <a:xfrm>
                  <a:off x="6877289" y="2104831"/>
                  <a:ext cx="182791" cy="15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64" h="45188" fill="none" extrusionOk="0">
                      <a:moveTo>
                        <a:pt x="52564" y="45187"/>
                      </a:moveTo>
                      <a:lnTo>
                        <a:pt x="52564" y="0"/>
                      </a:lnTo>
                      <a:cubicBezTo>
                        <a:pt x="26653" y="1621"/>
                        <a:pt x="5354" y="20470"/>
                        <a:pt x="1" y="4518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5875" cap="flat" cmpd="sng">
                  <a:solidFill>
                    <a:schemeClr val="tx1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2396;p72">
                  <a:extLst>
                    <a:ext uri="{FF2B5EF4-FFF2-40B4-BE49-F238E27FC236}">
                      <a16:creationId xmlns:a16="http://schemas.microsoft.com/office/drawing/2014/main" id="{B817581A-95AA-5040-8A26-6B6921AC326D}"/>
                    </a:ext>
                  </a:extLst>
                </p:cNvPr>
                <p:cNvSpPr/>
                <p:nvPr/>
              </p:nvSpPr>
              <p:spPr>
                <a:xfrm>
                  <a:off x="7080441" y="2430686"/>
                  <a:ext cx="152860" cy="18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7" h="53469" fill="none" extrusionOk="0">
                      <a:moveTo>
                        <a:pt x="1" y="1"/>
                      </a:moveTo>
                      <a:lnTo>
                        <a:pt x="1" y="53469"/>
                      </a:lnTo>
                      <a:lnTo>
                        <a:pt x="5668" y="53469"/>
                      </a:lnTo>
                      <a:cubicBezTo>
                        <a:pt x="8445" y="53456"/>
                        <a:pt x="10845" y="51521"/>
                        <a:pt x="11448" y="48819"/>
                      </a:cubicBezTo>
                      <a:cubicBezTo>
                        <a:pt x="11762" y="47450"/>
                        <a:pt x="12165" y="46118"/>
                        <a:pt x="12655" y="44811"/>
                      </a:cubicBezTo>
                      <a:cubicBezTo>
                        <a:pt x="15319" y="37724"/>
                        <a:pt x="19503" y="31302"/>
                        <a:pt x="25120" y="25723"/>
                      </a:cubicBezTo>
                      <a:cubicBezTo>
                        <a:pt x="33703" y="17191"/>
                        <a:pt x="39722" y="8319"/>
                        <a:pt x="43956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374F66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2404;p72">
                  <a:extLst>
                    <a:ext uri="{FF2B5EF4-FFF2-40B4-BE49-F238E27FC236}">
                      <a16:creationId xmlns:a16="http://schemas.microsoft.com/office/drawing/2014/main" id="{F8853138-0FA3-1A40-B069-0C9F21F673C9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D6B945BD-7020-5445-A203-BC5E599E8D09}"/>
                </a:ext>
              </a:extLst>
            </p:cNvPr>
            <p:cNvSpPr txBox="1"/>
            <p:nvPr/>
          </p:nvSpPr>
          <p:spPr>
            <a:xfrm>
              <a:off x="1084663" y="2074170"/>
              <a:ext cx="1798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Einstellung Spielstärke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0FF41BA-116A-7047-8039-E80DDF8BF95E}"/>
                </a:ext>
              </a:extLst>
            </p:cNvPr>
            <p:cNvSpPr txBox="1"/>
            <p:nvPr/>
          </p:nvSpPr>
          <p:spPr>
            <a:xfrm>
              <a:off x="1099214" y="2728618"/>
              <a:ext cx="168668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Einstellung Suchtiefe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D9C668A-3699-BA42-BDB7-3E3769F3D5C2}"/>
                </a:ext>
              </a:extLst>
            </p:cNvPr>
            <p:cNvSpPr txBox="1"/>
            <p:nvPr/>
          </p:nvSpPr>
          <p:spPr>
            <a:xfrm>
              <a:off x="1058712" y="3420717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Positionsausgabe/Positionsdefinition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3587425-34DC-624B-9F1C-9BB5F449ED89}"/>
                </a:ext>
              </a:extLst>
            </p:cNvPr>
            <p:cNvSpPr txBox="1"/>
            <p:nvPr/>
          </p:nvSpPr>
          <p:spPr>
            <a:xfrm>
              <a:off x="5262508" y="2101208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Bestmögliche Züge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6965075-D8CF-3A45-9A36-EC4DBA44FD98}"/>
                </a:ext>
              </a:extLst>
            </p:cNvPr>
            <p:cNvSpPr txBox="1"/>
            <p:nvPr/>
          </p:nvSpPr>
          <p:spPr>
            <a:xfrm>
              <a:off x="5130394" y="2747252"/>
              <a:ext cx="2274982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>
                  <a:latin typeface="Calibri Light"/>
                  <a:cs typeface="Calibri Light"/>
                </a:rPr>
                <a:t>Überprüfung Zugkonformität</a:t>
              </a:r>
              <a:endParaRPr lang="de-D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17DFC80-EAC6-2749-A6E2-4EB9028C21F7}"/>
                </a:ext>
              </a:extLst>
            </p:cNvPr>
            <p:cNvSpPr txBox="1"/>
            <p:nvPr/>
          </p:nvSpPr>
          <p:spPr>
            <a:xfrm>
              <a:off x="5130282" y="3297777"/>
              <a:ext cx="201316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>
                  <a:latin typeface="Calibri Light"/>
                  <a:cs typeface="Calibri Light"/>
                </a:rPr>
                <a:t>Visuelle Darstellung der Figur-Positionen</a:t>
              </a:r>
              <a:endParaRPr lang="de-DE"/>
            </a:p>
          </p:txBody>
        </p:sp>
      </p:grp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3601D835-9B10-F04A-8785-66F5D348B5A3}"/>
              </a:ext>
            </a:extLst>
          </p:cNvPr>
          <p:cNvCxnSpPr>
            <a:cxnSpLocks/>
          </p:cNvCxnSpPr>
          <p:nvPr/>
        </p:nvCxnSpPr>
        <p:spPr>
          <a:xfrm rot="5400000">
            <a:off x="2797015" y="3408372"/>
            <a:ext cx="1781427" cy="881388"/>
          </a:xfrm>
          <a:prstGeom prst="bentConnector3">
            <a:avLst>
              <a:gd name="adj1" fmla="val 57064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BCDCA0F5-E89E-F943-A6DA-83AC950A0028}"/>
              </a:ext>
            </a:extLst>
          </p:cNvPr>
          <p:cNvCxnSpPr>
            <a:cxnSpLocks/>
          </p:cNvCxnSpPr>
          <p:nvPr/>
        </p:nvCxnSpPr>
        <p:spPr>
          <a:xfrm rot="5400000">
            <a:off x="3130395" y="3643314"/>
            <a:ext cx="1783066" cy="4098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44">
            <a:extLst>
              <a:ext uri="{FF2B5EF4-FFF2-40B4-BE49-F238E27FC236}">
                <a16:creationId xmlns:a16="http://schemas.microsoft.com/office/drawing/2014/main" id="{81FB1F97-F980-D14E-8E04-0BF653B1AC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2288" y="3461020"/>
            <a:ext cx="1783064" cy="774456"/>
          </a:xfrm>
          <a:prstGeom prst="bentConnector3">
            <a:avLst>
              <a:gd name="adj1" fmla="val 4294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>
            <a:extLst>
              <a:ext uri="{FF2B5EF4-FFF2-40B4-BE49-F238E27FC236}">
                <a16:creationId xmlns:a16="http://schemas.microsoft.com/office/drawing/2014/main" id="{17BA4C9E-C44B-724A-A4AE-3576E0F34E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922" y="3725292"/>
            <a:ext cx="1783065" cy="2459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E896D36-88C9-1243-A704-ECFE732953B4}"/>
              </a:ext>
            </a:extLst>
          </p:cNvPr>
          <p:cNvSpPr/>
          <p:nvPr/>
        </p:nvSpPr>
        <p:spPr>
          <a:xfrm>
            <a:off x="3816992" y="1528257"/>
            <a:ext cx="842417" cy="7442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8" name="Grafik 57" descr="Gehirn mit einfarbiger Füllung">
            <a:extLst>
              <a:ext uri="{FF2B5EF4-FFF2-40B4-BE49-F238E27FC236}">
                <a16:creationId xmlns:a16="http://schemas.microsoft.com/office/drawing/2014/main" id="{A917BD9B-1A43-0D4A-86C4-EF407DF2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4886" y="1533918"/>
            <a:ext cx="758174" cy="758174"/>
          </a:xfrm>
          <a:prstGeom prst="rect">
            <a:avLst/>
          </a:prstGeom>
        </p:spPr>
      </p:pic>
      <p:pic>
        <p:nvPicPr>
          <p:cNvPr id="21" name="Grafik 21" descr="Ein Bild, das Text enthält.&#10;&#10;Beschreibung automatisch generiert.">
            <a:extLst>
              <a:ext uri="{FF2B5EF4-FFF2-40B4-BE49-F238E27FC236}">
                <a16:creationId xmlns:a16="http://schemas.microsoft.com/office/drawing/2014/main" id="{E0F19A98-BA27-4DCB-9FB3-178B54EF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81" y="3265718"/>
            <a:ext cx="3107391" cy="2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E6F5BD71-0D96-49DC-8EAC-63B625D5349B}"/>
              </a:ext>
            </a:extLst>
          </p:cNvPr>
          <p:cNvSpPr/>
          <p:nvPr/>
        </p:nvSpPr>
        <p:spPr>
          <a:xfrm>
            <a:off x="6015318" y="0"/>
            <a:ext cx="2805953" cy="954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48260AA-3D53-4D59-B367-7A45F65D5A61}"/>
              </a:ext>
            </a:extLst>
          </p:cNvPr>
          <p:cNvSpPr/>
          <p:nvPr/>
        </p:nvSpPr>
        <p:spPr>
          <a:xfrm>
            <a:off x="7028217" y="322234"/>
            <a:ext cx="1220490" cy="9054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D26C757-9DC9-4AF3-A158-336FC446D5DE}"/>
              </a:ext>
            </a:extLst>
          </p:cNvPr>
          <p:cNvSpPr/>
          <p:nvPr/>
        </p:nvSpPr>
        <p:spPr>
          <a:xfrm>
            <a:off x="7098606" y="2650465"/>
            <a:ext cx="1919575" cy="2186785"/>
          </a:xfrm>
          <a:prstGeom prst="rect">
            <a:avLst/>
          </a:prstGeom>
          <a:solidFill>
            <a:schemeClr val="tx1"/>
          </a:solidFill>
          <a:ln w="6350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2" descr="Ein Bild, das Text enthält.&#10;&#10;Beschreibung automatisch generiert.">
            <a:extLst>
              <a:ext uri="{FF2B5EF4-FFF2-40B4-BE49-F238E27FC236}">
                <a16:creationId xmlns:a16="http://schemas.microsoft.com/office/drawing/2014/main" id="{7A636466-2AD5-4A72-B966-389B952DD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614" y="2807691"/>
            <a:ext cx="1550127" cy="187233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FC542D58-D051-4655-9579-0282EE2B7CEA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6201D89-6C6B-4B95-A53D-561568CD35D2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F4467932-489D-445F-9441-FB6EF51B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Schach-KI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FEDB855-FC0C-4519-AC25-88E0549A32D1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4118D4-CA33-4045-9384-51E73DAF9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49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5CDAAAA-ED96-4311-8781-16EE2FF03648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ECA08C-6DAC-4F14-93D5-BAA8D518220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8B696AE-6A6E-47D3-B2BB-55F3295A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Schach-KI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CA23C42-46AF-4193-8562-0467CB2F9B9A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76BAB8-E46E-4676-B6E5-B40DC870C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49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2E1A8E-CD12-4C18-B42A-B922F2E9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23" y="975357"/>
            <a:ext cx="6609354" cy="38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4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A7E4815-8478-2444-8217-62E23FA860BB}"/>
              </a:ext>
            </a:extLst>
          </p:cNvPr>
          <p:cNvSpPr txBox="1"/>
          <p:nvPr/>
        </p:nvSpPr>
        <p:spPr>
          <a:xfrm>
            <a:off x="3417611" y="2967516"/>
            <a:ext cx="2497693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Fehlerfreie Zurückrechnung der Züge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DAA470-3F1C-4CF7-9557-2775C4EB2CF0}"/>
              </a:ext>
            </a:extLst>
          </p:cNvPr>
          <p:cNvSpPr/>
          <p:nvPr/>
        </p:nvSpPr>
        <p:spPr>
          <a:xfrm>
            <a:off x="3513385" y="2754759"/>
            <a:ext cx="1705013" cy="26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EAF8C5B-2DD1-458C-BAB9-B321BE27639D}"/>
              </a:ext>
            </a:extLst>
          </p:cNvPr>
          <p:cNvSpPr/>
          <p:nvPr/>
        </p:nvSpPr>
        <p:spPr>
          <a:xfrm>
            <a:off x="3511074" y="2794084"/>
            <a:ext cx="1706400" cy="24182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Objekterkennung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7249C1F-BE4E-4267-9C2A-4E374BFB9937}"/>
              </a:ext>
            </a:extLst>
          </p:cNvPr>
          <p:cNvSpPr txBox="1"/>
          <p:nvPr/>
        </p:nvSpPr>
        <p:spPr>
          <a:xfrm>
            <a:off x="3417611" y="3856945"/>
            <a:ext cx="2497692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Gegnerzug auf Legalität prüfen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CDEFD72-240D-419C-81F7-E8577499997E}"/>
              </a:ext>
            </a:extLst>
          </p:cNvPr>
          <p:cNvSpPr/>
          <p:nvPr/>
        </p:nvSpPr>
        <p:spPr>
          <a:xfrm>
            <a:off x="3513385" y="3634000"/>
            <a:ext cx="1705013" cy="26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1E0E42E-EBD0-2B47-ADEA-6B8A2526B7B9}"/>
              </a:ext>
            </a:extLst>
          </p:cNvPr>
          <p:cNvSpPr/>
          <p:nvPr/>
        </p:nvSpPr>
        <p:spPr>
          <a:xfrm>
            <a:off x="6189785" y="0"/>
            <a:ext cx="2954215" cy="11957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57E794-553F-423C-9B42-E0AA801968ED}"/>
              </a:ext>
            </a:extLst>
          </p:cNvPr>
          <p:cNvGrpSpPr/>
          <p:nvPr/>
        </p:nvGrpSpPr>
        <p:grpSpPr>
          <a:xfrm>
            <a:off x="251208" y="1432800"/>
            <a:ext cx="8641583" cy="354417"/>
            <a:chOff x="251208" y="1368000"/>
            <a:chExt cx="8641583" cy="35441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EE0CBC4-8342-204C-BA71-565DD3AAD26C}"/>
                </a:ext>
              </a:extLst>
            </p:cNvPr>
            <p:cNvSpPr/>
            <p:nvPr/>
          </p:nvSpPr>
          <p:spPr>
            <a:xfrm>
              <a:off x="251208" y="1368000"/>
              <a:ext cx="8641583" cy="354417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632E092-F65B-D44E-B123-7018D321542A}"/>
                </a:ext>
              </a:extLst>
            </p:cNvPr>
            <p:cNvSpPr txBox="1"/>
            <p:nvPr/>
          </p:nvSpPr>
          <p:spPr>
            <a:xfrm>
              <a:off x="1090173" y="1377881"/>
              <a:ext cx="13364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Hardware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2BC52DC-222C-2040-BEBA-429C7FCBE1AB}"/>
                </a:ext>
              </a:extLst>
            </p:cNvPr>
            <p:cNvSpPr txBox="1"/>
            <p:nvPr/>
          </p:nvSpPr>
          <p:spPr>
            <a:xfrm>
              <a:off x="5594474" y="1371196"/>
              <a:ext cx="163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Software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2DD4E1C3-4990-2B47-BDA5-A90C4E10EFC8}"/>
              </a:ext>
            </a:extLst>
          </p:cNvPr>
          <p:cNvSpPr/>
          <p:nvPr/>
        </p:nvSpPr>
        <p:spPr>
          <a:xfrm flipH="1">
            <a:off x="8179339" y="2051212"/>
            <a:ext cx="499292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D8672D-714A-0A4D-BB5F-9B4583D5CC06}"/>
              </a:ext>
            </a:extLst>
          </p:cNvPr>
          <p:cNvSpPr/>
          <p:nvPr/>
        </p:nvSpPr>
        <p:spPr>
          <a:xfrm>
            <a:off x="8367754" y="1411274"/>
            <a:ext cx="241160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DCA1647-AEE1-5E4E-8883-9AF1B3FC2198}"/>
              </a:ext>
            </a:extLst>
          </p:cNvPr>
          <p:cNvSpPr/>
          <p:nvPr/>
        </p:nvSpPr>
        <p:spPr>
          <a:xfrm>
            <a:off x="8056280" y="1377694"/>
            <a:ext cx="174561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DF1A620-44DF-4F40-A5C4-22F858BA24DE}"/>
              </a:ext>
            </a:extLst>
          </p:cNvPr>
          <p:cNvSpPr/>
          <p:nvPr/>
        </p:nvSpPr>
        <p:spPr>
          <a:xfrm>
            <a:off x="8678631" y="1391100"/>
            <a:ext cx="174561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2652306-B79C-DD4B-A553-A1A735818A78}"/>
              </a:ext>
            </a:extLst>
          </p:cNvPr>
          <p:cNvSpPr/>
          <p:nvPr/>
        </p:nvSpPr>
        <p:spPr>
          <a:xfrm>
            <a:off x="251208" y="1960649"/>
            <a:ext cx="8631534" cy="2788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B20A36-3BE3-4E4F-9ABD-7258E46525C0}"/>
              </a:ext>
            </a:extLst>
          </p:cNvPr>
          <p:cNvSpPr txBox="1"/>
          <p:nvPr/>
        </p:nvSpPr>
        <p:spPr>
          <a:xfrm>
            <a:off x="3417611" y="4218106"/>
            <a:ext cx="2497692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Einstellung einer Spielstärke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698FEC41-D80B-894F-9EBE-353EF9E816C8}"/>
              </a:ext>
            </a:extLst>
          </p:cNvPr>
          <p:cNvCxnSpPr>
            <a:cxnSpLocks/>
          </p:cNvCxnSpPr>
          <p:nvPr/>
        </p:nvCxnSpPr>
        <p:spPr>
          <a:xfrm>
            <a:off x="3234267" y="1960649"/>
            <a:ext cx="0" cy="2788179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27866654-CC6D-451D-A6AE-94A21DFF5EC4}"/>
              </a:ext>
            </a:extLst>
          </p:cNvPr>
          <p:cNvSpPr txBox="1"/>
          <p:nvPr/>
        </p:nvSpPr>
        <p:spPr>
          <a:xfrm>
            <a:off x="6104936" y="3092392"/>
            <a:ext cx="2497690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VBC fehlerfrei (Absetzten und Aufnehmen der Figuren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5BEA1-B71E-4C03-BA8A-FC20DA2344EF}"/>
              </a:ext>
            </a:extLst>
          </p:cNvPr>
          <p:cNvSpPr txBox="1"/>
          <p:nvPr/>
        </p:nvSpPr>
        <p:spPr>
          <a:xfrm>
            <a:off x="357307" y="4158525"/>
            <a:ext cx="2792747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gleichbleibende, von Umgebung unabhängige Beleuchtung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42B859F-72BE-4D76-810D-36F5A48DAB1D}"/>
              </a:ext>
            </a:extLst>
          </p:cNvPr>
          <p:cNvSpPr txBox="1"/>
          <p:nvPr/>
        </p:nvSpPr>
        <p:spPr>
          <a:xfrm>
            <a:off x="357308" y="3794137"/>
            <a:ext cx="2792753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Kameraorientierung angewinkelt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B8B61B-B0F1-45DC-AF3A-E9CBEC34A847}"/>
              </a:ext>
            </a:extLst>
          </p:cNvPr>
          <p:cNvSpPr txBox="1"/>
          <p:nvPr/>
        </p:nvSpPr>
        <p:spPr>
          <a:xfrm>
            <a:off x="357310" y="2647449"/>
            <a:ext cx="2792757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Greifer </a:t>
            </a:r>
            <a:r>
              <a:rPr lang="de-DE" err="1">
                <a:latin typeface="Calibri Light" panose="020F0302020204030204" pitchFamily="34" charset="0"/>
                <a:cs typeface="Calibri Light" panose="020F0302020204030204" pitchFamily="34" charset="0"/>
              </a:rPr>
              <a:t>Robotiq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 2F-85 auf Ergonomie für die Figuren anpassen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D1007BA-4C53-4330-BF48-B40B000796B9}"/>
              </a:ext>
            </a:extLst>
          </p:cNvPr>
          <p:cNvSpPr txBox="1"/>
          <p:nvPr/>
        </p:nvSpPr>
        <p:spPr>
          <a:xfrm>
            <a:off x="357309" y="3214900"/>
            <a:ext cx="2792755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Erkennung (Mensch) von Schachfiguren eindeutig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CD4B04-35EE-4A6F-9C9A-913081E54359}"/>
              </a:ext>
            </a:extLst>
          </p:cNvPr>
          <p:cNvSpPr/>
          <p:nvPr/>
        </p:nvSpPr>
        <p:spPr>
          <a:xfrm>
            <a:off x="3513385" y="3681306"/>
            <a:ext cx="1706400" cy="24182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Schach-KI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E43E3A5-0730-8A42-8AD2-BFA46FB0858B}"/>
              </a:ext>
            </a:extLst>
          </p:cNvPr>
          <p:cNvSpPr txBox="1"/>
          <p:nvPr/>
        </p:nvSpPr>
        <p:spPr>
          <a:xfrm>
            <a:off x="2071728" y="2075338"/>
            <a:ext cx="250027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Knopfbetätigung zum Signalisieren eines neuen Zugs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772ED67-BD4C-4FF7-B247-1D86220133EE}"/>
              </a:ext>
            </a:extLst>
          </p:cNvPr>
          <p:cNvSpPr txBox="1"/>
          <p:nvPr/>
        </p:nvSpPr>
        <p:spPr>
          <a:xfrm>
            <a:off x="6104936" y="3659815"/>
            <a:ext cx="2497690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Begrenzung der EE-Geschwindigkeit auf 250 mm/s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96F442E-8CF8-46D4-8F3E-16355762D0C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DCAC590-8B45-40EF-B404-80B72C4DC74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E8D1ADF0-E4FB-4455-8FBA-26EFF72E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Einleitung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Anforderungskatalog - F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47CB7C7-8967-46AE-BBF6-4048AF9A2D08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7C2076E-B448-4454-BAE3-16C640301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2D768-A154-457C-B6BF-25D54D0BBBB4}"/>
              </a:ext>
            </a:extLst>
          </p:cNvPr>
          <p:cNvSpPr/>
          <p:nvPr/>
        </p:nvSpPr>
        <p:spPr>
          <a:xfrm>
            <a:off x="6197139" y="2852868"/>
            <a:ext cx="1705013" cy="26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FB68E46-6C4D-483D-BDEC-6B09839112DF}"/>
              </a:ext>
            </a:extLst>
          </p:cNvPr>
          <p:cNvSpPr/>
          <p:nvPr/>
        </p:nvSpPr>
        <p:spPr>
          <a:xfrm>
            <a:off x="6197135" y="2914322"/>
            <a:ext cx="1705017" cy="24182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Vision-</a:t>
            </a:r>
            <a:r>
              <a:rPr lang="de-DE" b="1" err="1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-Control</a:t>
            </a:r>
          </a:p>
        </p:txBody>
      </p:sp>
    </p:spTree>
    <p:extLst>
      <p:ext uri="{BB962C8B-B14F-4D97-AF65-F5344CB8AC3E}">
        <p14:creationId xmlns:p14="http://schemas.microsoft.com/office/powerpoint/2010/main" val="138896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8A71A06-A453-42FE-9AA9-4ED2D73A18C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DFF3CC-2148-420B-A077-A62CD5D7FE49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D0C201B-38B9-4831-848A-AAC763FF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Schach-KI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F392F4-8A26-4E0A-9EA4-632AD1B8A35B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A523C-B95C-4666-8AE0-847B9BA7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50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0E8C2A-4935-42CA-98D1-3EFC7086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30" y="946150"/>
            <a:ext cx="6608792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6" y="1013184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E4BDB-8593-4571-A338-98EFE96B4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51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8B0F52D-F91E-4D4B-9B75-5BD8E5AB4F77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9982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VBC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2E7A690-236B-4519-A7E5-8BE648C4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23" t="40876" r="27200"/>
          <a:stretch>
            <a:fillRect/>
          </a:stretch>
        </p:blipFill>
        <p:spPr>
          <a:xfrm>
            <a:off x="2409828" y="1841759"/>
            <a:ext cx="3603622" cy="2393558"/>
          </a:xfrm>
          <a:custGeom>
            <a:avLst/>
            <a:gdLst>
              <a:gd name="connsiteX0" fmla="*/ 0 w 3394075"/>
              <a:gd name="connsiteY0" fmla="*/ 0 h 2254376"/>
              <a:gd name="connsiteX1" fmla="*/ 1454150 w 3394075"/>
              <a:gd name="connsiteY1" fmla="*/ 0 h 2254376"/>
              <a:gd name="connsiteX2" fmla="*/ 1454150 w 3394075"/>
              <a:gd name="connsiteY2" fmla="*/ 877652 h 2254376"/>
              <a:gd name="connsiteX3" fmla="*/ 2139926 w 3394075"/>
              <a:gd name="connsiteY3" fmla="*/ 877652 h 2254376"/>
              <a:gd name="connsiteX4" fmla="*/ 2139926 w 3394075"/>
              <a:gd name="connsiteY4" fmla="*/ 1408042 h 2254376"/>
              <a:gd name="connsiteX5" fmla="*/ 2437409 w 3394075"/>
              <a:gd name="connsiteY5" fmla="*/ 1408042 h 2254376"/>
              <a:gd name="connsiteX6" fmla="*/ 2437409 w 3394075"/>
              <a:gd name="connsiteY6" fmla="*/ 1153201 h 2254376"/>
              <a:gd name="connsiteX7" fmla="*/ 3394075 w 3394075"/>
              <a:gd name="connsiteY7" fmla="*/ 1153201 h 2254376"/>
              <a:gd name="connsiteX8" fmla="*/ 3394075 w 3394075"/>
              <a:gd name="connsiteY8" fmla="*/ 1704299 h 2254376"/>
              <a:gd name="connsiteX9" fmla="*/ 3302000 w 3394075"/>
              <a:gd name="connsiteY9" fmla="*/ 1704299 h 2254376"/>
              <a:gd name="connsiteX10" fmla="*/ 3302000 w 3394075"/>
              <a:gd name="connsiteY10" fmla="*/ 2254376 h 2254376"/>
              <a:gd name="connsiteX11" fmla="*/ 108940 w 3394075"/>
              <a:gd name="connsiteY11" fmla="*/ 2254376 h 2254376"/>
              <a:gd name="connsiteX12" fmla="*/ 108940 w 3394075"/>
              <a:gd name="connsiteY12" fmla="*/ 1408042 h 2254376"/>
              <a:gd name="connsiteX13" fmla="*/ 313334 w 3394075"/>
              <a:gd name="connsiteY13" fmla="*/ 1408042 h 2254376"/>
              <a:gd name="connsiteX14" fmla="*/ 313334 w 3394075"/>
              <a:gd name="connsiteY14" fmla="*/ 952500 h 2254376"/>
              <a:gd name="connsiteX15" fmla="*/ 0 w 3394075"/>
              <a:gd name="connsiteY15" fmla="*/ 952500 h 225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4075" h="2254376">
                <a:moveTo>
                  <a:pt x="0" y="0"/>
                </a:moveTo>
                <a:lnTo>
                  <a:pt x="1454150" y="0"/>
                </a:lnTo>
                <a:lnTo>
                  <a:pt x="1454150" y="877652"/>
                </a:lnTo>
                <a:lnTo>
                  <a:pt x="2139926" y="877652"/>
                </a:lnTo>
                <a:lnTo>
                  <a:pt x="2139926" y="1408042"/>
                </a:lnTo>
                <a:lnTo>
                  <a:pt x="2437409" y="1408042"/>
                </a:lnTo>
                <a:lnTo>
                  <a:pt x="2437409" y="1153201"/>
                </a:lnTo>
                <a:lnTo>
                  <a:pt x="3394075" y="1153201"/>
                </a:lnTo>
                <a:lnTo>
                  <a:pt x="3394075" y="1704299"/>
                </a:lnTo>
                <a:lnTo>
                  <a:pt x="3302000" y="1704299"/>
                </a:lnTo>
                <a:lnTo>
                  <a:pt x="3302000" y="2254376"/>
                </a:lnTo>
                <a:lnTo>
                  <a:pt x="108940" y="2254376"/>
                </a:lnTo>
                <a:lnTo>
                  <a:pt x="108940" y="1408042"/>
                </a:lnTo>
                <a:lnTo>
                  <a:pt x="313334" y="1408042"/>
                </a:lnTo>
                <a:lnTo>
                  <a:pt x="313334" y="952500"/>
                </a:lnTo>
                <a:lnTo>
                  <a:pt x="0" y="952500"/>
                </a:lnTo>
                <a:close/>
              </a:path>
            </a:pathLst>
          </a:cu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4E9A7E-6034-4B0B-95B5-504312F2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52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AE1E8B-AAC8-4DBB-B4F2-BEFEE643C66E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0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85B74CF-1835-4913-B1FE-60C0D2B4E3B2}"/>
              </a:ext>
            </a:extLst>
          </p:cNvPr>
          <p:cNvGrpSpPr/>
          <p:nvPr/>
        </p:nvGrpSpPr>
        <p:grpSpPr>
          <a:xfrm>
            <a:off x="3295536" y="2850217"/>
            <a:ext cx="3157701" cy="1839235"/>
            <a:chOff x="4781702" y="3828057"/>
            <a:chExt cx="3655091" cy="2128945"/>
          </a:xfrm>
        </p:grpSpPr>
        <p:grpSp>
          <p:nvGrpSpPr>
            <p:cNvPr id="128" name="Schachfeld">
              <a:extLst>
                <a:ext uri="{FF2B5EF4-FFF2-40B4-BE49-F238E27FC236}">
                  <a16:creationId xmlns:a16="http://schemas.microsoft.com/office/drawing/2014/main" id="{147542B7-F996-4864-8724-8088448DA726}"/>
                </a:ext>
              </a:extLst>
            </p:cNvPr>
            <p:cNvGrpSpPr/>
            <p:nvPr/>
          </p:nvGrpSpPr>
          <p:grpSpPr>
            <a:xfrm>
              <a:off x="4837248" y="3828057"/>
              <a:ext cx="2704431" cy="2053805"/>
              <a:chOff x="4837248" y="3828057"/>
              <a:chExt cx="2704431" cy="2053805"/>
            </a:xfrm>
          </p:grpSpPr>
          <p:sp>
            <p:nvSpPr>
              <p:cNvPr id="132" name="Rechteck 131">
                <a:extLst>
                  <a:ext uri="{FF2B5EF4-FFF2-40B4-BE49-F238E27FC236}">
                    <a16:creationId xmlns:a16="http://schemas.microsoft.com/office/drawing/2014/main" id="{F7245327-BA67-4C68-B22B-EB9BC2C2C80C}"/>
                  </a:ext>
                </a:extLst>
              </p:cNvPr>
              <p:cNvSpPr/>
              <p:nvPr/>
            </p:nvSpPr>
            <p:spPr>
              <a:xfrm>
                <a:off x="5043864" y="4971621"/>
                <a:ext cx="275484" cy="321146"/>
              </a:xfrm>
              <a:prstGeom prst="rect">
                <a:avLst/>
              </a:prstGeom>
              <a:solidFill>
                <a:srgbClr val="EFE5A7"/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scene3d>
                <a:camera prst="isometricTopUp">
                  <a:rot lat="19563010" lon="19600821" rev="5160261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67"/>
              </a:p>
            </p:txBody>
          </p: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5F0B0E96-638B-4A0C-B5C1-DFC937F4A721}"/>
                  </a:ext>
                </a:extLst>
              </p:cNvPr>
              <p:cNvGrpSpPr/>
              <p:nvPr/>
            </p:nvGrpSpPr>
            <p:grpSpPr>
              <a:xfrm>
                <a:off x="4837248" y="3828057"/>
                <a:ext cx="2704431" cy="2053805"/>
                <a:chOff x="4837248" y="3828057"/>
                <a:chExt cx="2704431" cy="2053805"/>
              </a:xfrm>
            </p:grpSpPr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B7DA2632-8BD0-4E4B-AF3C-57102B67E46B}"/>
                    </a:ext>
                  </a:extLst>
                </p:cNvPr>
                <p:cNvSpPr/>
                <p:nvPr/>
              </p:nvSpPr>
              <p:spPr>
                <a:xfrm>
                  <a:off x="5559763" y="3828057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id="{A033EF33-1BF2-4D8E-A401-4AF55A859B6F}"/>
                    </a:ext>
                  </a:extLst>
                </p:cNvPr>
                <p:cNvSpPr/>
                <p:nvPr/>
              </p:nvSpPr>
              <p:spPr>
                <a:xfrm>
                  <a:off x="5807174" y="3846828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id="{470A8EC5-6BB3-48A7-B2CC-AB7289816AEA}"/>
                    </a:ext>
                  </a:extLst>
                </p:cNvPr>
                <p:cNvSpPr/>
                <p:nvPr/>
              </p:nvSpPr>
              <p:spPr>
                <a:xfrm>
                  <a:off x="6054585" y="3865599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9F7E1F91-9773-400C-9B3D-A494905FD248}"/>
                    </a:ext>
                  </a:extLst>
                </p:cNvPr>
                <p:cNvSpPr/>
                <p:nvPr/>
              </p:nvSpPr>
              <p:spPr>
                <a:xfrm>
                  <a:off x="6295634" y="3884372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id="{0CBCEC73-C429-4EE2-8B8B-16F1D0B1599C}"/>
                    </a:ext>
                  </a:extLst>
                </p:cNvPr>
                <p:cNvSpPr/>
                <p:nvPr/>
              </p:nvSpPr>
              <p:spPr>
                <a:xfrm>
                  <a:off x="6543045" y="3903144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id="{BEC50247-B70E-4EC0-B04C-C0ABB11B77D3}"/>
                    </a:ext>
                  </a:extLst>
                </p:cNvPr>
                <p:cNvSpPr/>
                <p:nvPr/>
              </p:nvSpPr>
              <p:spPr>
                <a:xfrm>
                  <a:off x="6784094" y="3921917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id="{EE6B9568-783A-4565-B288-A96FB9D6B229}"/>
                    </a:ext>
                  </a:extLst>
                </p:cNvPr>
                <p:cNvSpPr/>
                <p:nvPr/>
              </p:nvSpPr>
              <p:spPr>
                <a:xfrm>
                  <a:off x="7025144" y="3938691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706F6E2B-B345-460D-9594-298AF1412F47}"/>
                    </a:ext>
                  </a:extLst>
                </p:cNvPr>
                <p:cNvSpPr/>
                <p:nvPr/>
              </p:nvSpPr>
              <p:spPr>
                <a:xfrm>
                  <a:off x="7266195" y="3958838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id="{4E8564EE-4E75-4A89-BFDF-018DD11B265C}"/>
                    </a:ext>
                  </a:extLst>
                </p:cNvPr>
                <p:cNvSpPr/>
                <p:nvPr/>
              </p:nvSpPr>
              <p:spPr>
                <a:xfrm>
                  <a:off x="5456455" y="4056789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3" name="Rechteck 142">
                  <a:extLst>
                    <a:ext uri="{FF2B5EF4-FFF2-40B4-BE49-F238E27FC236}">
                      <a16:creationId xmlns:a16="http://schemas.microsoft.com/office/drawing/2014/main" id="{FF55499D-5D1D-4AE6-9090-13D6C4F1235A}"/>
                    </a:ext>
                  </a:extLst>
                </p:cNvPr>
                <p:cNvSpPr/>
                <p:nvPr/>
              </p:nvSpPr>
              <p:spPr>
                <a:xfrm>
                  <a:off x="5703866" y="4075560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4" name="Rechteck 143">
                  <a:extLst>
                    <a:ext uri="{FF2B5EF4-FFF2-40B4-BE49-F238E27FC236}">
                      <a16:creationId xmlns:a16="http://schemas.microsoft.com/office/drawing/2014/main" id="{A17548C4-4279-487F-8BD4-5EF351A523C7}"/>
                    </a:ext>
                  </a:extLst>
                </p:cNvPr>
                <p:cNvSpPr/>
                <p:nvPr/>
              </p:nvSpPr>
              <p:spPr>
                <a:xfrm>
                  <a:off x="5951277" y="4094331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5" name="Rechteck 144">
                  <a:extLst>
                    <a:ext uri="{FF2B5EF4-FFF2-40B4-BE49-F238E27FC236}">
                      <a16:creationId xmlns:a16="http://schemas.microsoft.com/office/drawing/2014/main" id="{D640F6A3-813B-42C3-93E4-2C26EA458943}"/>
                    </a:ext>
                  </a:extLst>
                </p:cNvPr>
                <p:cNvSpPr/>
                <p:nvPr/>
              </p:nvSpPr>
              <p:spPr>
                <a:xfrm>
                  <a:off x="6192327" y="4113103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8E89A995-98A9-466D-9C99-F4DCAF359837}"/>
                    </a:ext>
                  </a:extLst>
                </p:cNvPr>
                <p:cNvSpPr/>
                <p:nvPr/>
              </p:nvSpPr>
              <p:spPr>
                <a:xfrm>
                  <a:off x="6439738" y="4131876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A25D03B-DF58-4015-8AB7-FC892B0A7C34}"/>
                    </a:ext>
                  </a:extLst>
                </p:cNvPr>
                <p:cNvSpPr/>
                <p:nvPr/>
              </p:nvSpPr>
              <p:spPr>
                <a:xfrm>
                  <a:off x="6680787" y="4150648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010763AE-C09E-4D42-8962-69FF70689F97}"/>
                    </a:ext>
                  </a:extLst>
                </p:cNvPr>
                <p:cNvSpPr/>
                <p:nvPr/>
              </p:nvSpPr>
              <p:spPr>
                <a:xfrm>
                  <a:off x="6921836" y="4167422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B8B77B03-70B5-48E5-8F02-897E0451033A}"/>
                    </a:ext>
                  </a:extLst>
                </p:cNvPr>
                <p:cNvSpPr/>
                <p:nvPr/>
              </p:nvSpPr>
              <p:spPr>
                <a:xfrm>
                  <a:off x="7166331" y="4187569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0" name="Rechteck 149">
                  <a:extLst>
                    <a:ext uri="{FF2B5EF4-FFF2-40B4-BE49-F238E27FC236}">
                      <a16:creationId xmlns:a16="http://schemas.microsoft.com/office/drawing/2014/main" id="{7AC607D1-374B-45BC-9D32-1D55F8DBD939}"/>
                    </a:ext>
                  </a:extLst>
                </p:cNvPr>
                <p:cNvSpPr/>
                <p:nvPr/>
              </p:nvSpPr>
              <p:spPr>
                <a:xfrm>
                  <a:off x="5353147" y="4286372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1" name="Rechteck 150">
                  <a:extLst>
                    <a:ext uri="{FF2B5EF4-FFF2-40B4-BE49-F238E27FC236}">
                      <a16:creationId xmlns:a16="http://schemas.microsoft.com/office/drawing/2014/main" id="{89911E74-6155-40A8-A138-F8103313E394}"/>
                    </a:ext>
                  </a:extLst>
                </p:cNvPr>
                <p:cNvSpPr/>
                <p:nvPr/>
              </p:nvSpPr>
              <p:spPr>
                <a:xfrm>
                  <a:off x="5600558" y="4305143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2" name="Rechteck 151">
                  <a:extLst>
                    <a:ext uri="{FF2B5EF4-FFF2-40B4-BE49-F238E27FC236}">
                      <a16:creationId xmlns:a16="http://schemas.microsoft.com/office/drawing/2014/main" id="{03A1B4E1-9E1F-4CDA-9619-BDEB437DE55B}"/>
                    </a:ext>
                  </a:extLst>
                </p:cNvPr>
                <p:cNvSpPr/>
                <p:nvPr/>
              </p:nvSpPr>
              <p:spPr>
                <a:xfrm>
                  <a:off x="5847969" y="4323914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3" name="Rechteck 152">
                  <a:extLst>
                    <a:ext uri="{FF2B5EF4-FFF2-40B4-BE49-F238E27FC236}">
                      <a16:creationId xmlns:a16="http://schemas.microsoft.com/office/drawing/2014/main" id="{B07AFEFC-918F-4034-A692-4A701E4CF814}"/>
                    </a:ext>
                  </a:extLst>
                </p:cNvPr>
                <p:cNvSpPr/>
                <p:nvPr/>
              </p:nvSpPr>
              <p:spPr>
                <a:xfrm>
                  <a:off x="6089018" y="4342686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4" name="Rechteck 153">
                  <a:extLst>
                    <a:ext uri="{FF2B5EF4-FFF2-40B4-BE49-F238E27FC236}">
                      <a16:creationId xmlns:a16="http://schemas.microsoft.com/office/drawing/2014/main" id="{54CE1163-545D-42B5-83CD-52B44CA46235}"/>
                    </a:ext>
                  </a:extLst>
                </p:cNvPr>
                <p:cNvSpPr/>
                <p:nvPr/>
              </p:nvSpPr>
              <p:spPr>
                <a:xfrm>
                  <a:off x="6336429" y="4361459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B640B49E-6ABD-4D26-9E28-9A234CB97A66}"/>
                    </a:ext>
                  </a:extLst>
                </p:cNvPr>
                <p:cNvSpPr/>
                <p:nvPr/>
              </p:nvSpPr>
              <p:spPr>
                <a:xfrm>
                  <a:off x="6577478" y="4380232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6" name="Rechteck 155">
                  <a:extLst>
                    <a:ext uri="{FF2B5EF4-FFF2-40B4-BE49-F238E27FC236}">
                      <a16:creationId xmlns:a16="http://schemas.microsoft.com/office/drawing/2014/main" id="{021AA725-7C40-4915-9DB5-09E301E56876}"/>
                    </a:ext>
                  </a:extLst>
                </p:cNvPr>
                <p:cNvSpPr/>
                <p:nvPr/>
              </p:nvSpPr>
              <p:spPr>
                <a:xfrm>
                  <a:off x="6818528" y="4400180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7" name="Rechteck 156">
                  <a:extLst>
                    <a:ext uri="{FF2B5EF4-FFF2-40B4-BE49-F238E27FC236}">
                      <a16:creationId xmlns:a16="http://schemas.microsoft.com/office/drawing/2014/main" id="{9B32991D-2ED9-4817-95A8-785CC65F73C2}"/>
                    </a:ext>
                  </a:extLst>
                </p:cNvPr>
                <p:cNvSpPr/>
                <p:nvPr/>
              </p:nvSpPr>
              <p:spPr>
                <a:xfrm>
                  <a:off x="7063022" y="4417152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8" name="Rechteck 157">
                  <a:extLst>
                    <a:ext uri="{FF2B5EF4-FFF2-40B4-BE49-F238E27FC236}">
                      <a16:creationId xmlns:a16="http://schemas.microsoft.com/office/drawing/2014/main" id="{B658F60E-3A51-44E1-B26C-107FD5AFEE02}"/>
                    </a:ext>
                  </a:extLst>
                </p:cNvPr>
                <p:cNvSpPr/>
                <p:nvPr/>
              </p:nvSpPr>
              <p:spPr>
                <a:xfrm>
                  <a:off x="5249839" y="4515103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59" name="Rechteck 158">
                  <a:extLst>
                    <a:ext uri="{FF2B5EF4-FFF2-40B4-BE49-F238E27FC236}">
                      <a16:creationId xmlns:a16="http://schemas.microsoft.com/office/drawing/2014/main" id="{D40C81DA-2538-4CDD-A837-C6C35AD20902}"/>
                    </a:ext>
                  </a:extLst>
                </p:cNvPr>
                <p:cNvSpPr/>
                <p:nvPr/>
              </p:nvSpPr>
              <p:spPr>
                <a:xfrm>
                  <a:off x="5497250" y="4533874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0" name="Rechteck 159">
                  <a:extLst>
                    <a:ext uri="{FF2B5EF4-FFF2-40B4-BE49-F238E27FC236}">
                      <a16:creationId xmlns:a16="http://schemas.microsoft.com/office/drawing/2014/main" id="{F86862D4-1137-44C5-AAFA-BFBF585782F0}"/>
                    </a:ext>
                  </a:extLst>
                </p:cNvPr>
                <p:cNvSpPr/>
                <p:nvPr/>
              </p:nvSpPr>
              <p:spPr>
                <a:xfrm>
                  <a:off x="5744661" y="4552645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16C35D74-3FF7-45A4-8F0A-1C502BAAC03E}"/>
                    </a:ext>
                  </a:extLst>
                </p:cNvPr>
                <p:cNvSpPr/>
                <p:nvPr/>
              </p:nvSpPr>
              <p:spPr>
                <a:xfrm>
                  <a:off x="5985711" y="4571418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2" name="Rechteck 161">
                  <a:extLst>
                    <a:ext uri="{FF2B5EF4-FFF2-40B4-BE49-F238E27FC236}">
                      <a16:creationId xmlns:a16="http://schemas.microsoft.com/office/drawing/2014/main" id="{CDD57B14-E571-40CF-B047-F853C4DA5616}"/>
                    </a:ext>
                  </a:extLst>
                </p:cNvPr>
                <p:cNvSpPr/>
                <p:nvPr/>
              </p:nvSpPr>
              <p:spPr>
                <a:xfrm>
                  <a:off x="6233122" y="4590191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3" name="Rechteck 162">
                  <a:extLst>
                    <a:ext uri="{FF2B5EF4-FFF2-40B4-BE49-F238E27FC236}">
                      <a16:creationId xmlns:a16="http://schemas.microsoft.com/office/drawing/2014/main" id="{F2F47D0B-82C3-4B88-9951-E358EDC8E75C}"/>
                    </a:ext>
                  </a:extLst>
                </p:cNvPr>
                <p:cNvSpPr/>
                <p:nvPr/>
              </p:nvSpPr>
              <p:spPr>
                <a:xfrm>
                  <a:off x="6474171" y="4608963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4" name="Rechteck 163">
                  <a:extLst>
                    <a:ext uri="{FF2B5EF4-FFF2-40B4-BE49-F238E27FC236}">
                      <a16:creationId xmlns:a16="http://schemas.microsoft.com/office/drawing/2014/main" id="{8D48B35E-5D34-4FBF-A483-E15F1F6395E4}"/>
                    </a:ext>
                  </a:extLst>
                </p:cNvPr>
                <p:cNvSpPr/>
                <p:nvPr/>
              </p:nvSpPr>
              <p:spPr>
                <a:xfrm>
                  <a:off x="6715220" y="4628912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5" name="Rechteck 164">
                  <a:extLst>
                    <a:ext uri="{FF2B5EF4-FFF2-40B4-BE49-F238E27FC236}">
                      <a16:creationId xmlns:a16="http://schemas.microsoft.com/office/drawing/2014/main" id="{5881065C-C9A7-4163-B207-0BED1D348C87}"/>
                    </a:ext>
                  </a:extLst>
                </p:cNvPr>
                <p:cNvSpPr/>
                <p:nvPr/>
              </p:nvSpPr>
              <p:spPr>
                <a:xfrm>
                  <a:off x="6959714" y="4645884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6" name="Rechteck 165">
                  <a:extLst>
                    <a:ext uri="{FF2B5EF4-FFF2-40B4-BE49-F238E27FC236}">
                      <a16:creationId xmlns:a16="http://schemas.microsoft.com/office/drawing/2014/main" id="{A9BDCD2A-9443-44E3-8BC7-C9CC27FAD6D8}"/>
                    </a:ext>
                  </a:extLst>
                </p:cNvPr>
                <p:cNvSpPr/>
                <p:nvPr/>
              </p:nvSpPr>
              <p:spPr>
                <a:xfrm>
                  <a:off x="5147171" y="4742889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7" name="Rechteck 166">
                  <a:extLst>
                    <a:ext uri="{FF2B5EF4-FFF2-40B4-BE49-F238E27FC236}">
                      <a16:creationId xmlns:a16="http://schemas.microsoft.com/office/drawing/2014/main" id="{C870812C-476F-4C7F-9C68-83EDAC218F5B}"/>
                    </a:ext>
                  </a:extLst>
                </p:cNvPr>
                <p:cNvSpPr/>
                <p:nvPr/>
              </p:nvSpPr>
              <p:spPr>
                <a:xfrm>
                  <a:off x="5394582" y="4761660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8" name="Rechteck 167">
                  <a:extLst>
                    <a:ext uri="{FF2B5EF4-FFF2-40B4-BE49-F238E27FC236}">
                      <a16:creationId xmlns:a16="http://schemas.microsoft.com/office/drawing/2014/main" id="{7EB6A35F-FC4C-4CF9-8F97-7BEF579DD636}"/>
                    </a:ext>
                  </a:extLst>
                </p:cNvPr>
                <p:cNvSpPr/>
                <p:nvPr/>
              </p:nvSpPr>
              <p:spPr>
                <a:xfrm>
                  <a:off x="5641993" y="4780431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69" name="Rechteck 168">
                  <a:extLst>
                    <a:ext uri="{FF2B5EF4-FFF2-40B4-BE49-F238E27FC236}">
                      <a16:creationId xmlns:a16="http://schemas.microsoft.com/office/drawing/2014/main" id="{19301781-226B-4F8D-8FC9-5D3C11FEAB8C}"/>
                    </a:ext>
                  </a:extLst>
                </p:cNvPr>
                <p:cNvSpPr/>
                <p:nvPr/>
              </p:nvSpPr>
              <p:spPr>
                <a:xfrm>
                  <a:off x="5883042" y="4799204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8B653642-D1EE-45F1-8990-F6135EBA09C5}"/>
                    </a:ext>
                  </a:extLst>
                </p:cNvPr>
                <p:cNvSpPr/>
                <p:nvPr/>
              </p:nvSpPr>
              <p:spPr>
                <a:xfrm>
                  <a:off x="6130453" y="4817976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7918628C-A791-40A5-9B40-99E29D381A0E}"/>
                    </a:ext>
                  </a:extLst>
                </p:cNvPr>
                <p:cNvSpPr/>
                <p:nvPr/>
              </p:nvSpPr>
              <p:spPr>
                <a:xfrm>
                  <a:off x="6371503" y="4836749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2" name="Rechteck 171">
                  <a:extLst>
                    <a:ext uri="{FF2B5EF4-FFF2-40B4-BE49-F238E27FC236}">
                      <a16:creationId xmlns:a16="http://schemas.microsoft.com/office/drawing/2014/main" id="{E8704AC9-8CF6-457F-9199-7AE09C3F25EF}"/>
                    </a:ext>
                  </a:extLst>
                </p:cNvPr>
                <p:cNvSpPr/>
                <p:nvPr/>
              </p:nvSpPr>
              <p:spPr>
                <a:xfrm>
                  <a:off x="6612552" y="4856698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3" name="Rechteck 172">
                  <a:extLst>
                    <a:ext uri="{FF2B5EF4-FFF2-40B4-BE49-F238E27FC236}">
                      <a16:creationId xmlns:a16="http://schemas.microsoft.com/office/drawing/2014/main" id="{E1999936-6E28-41A4-AF89-63C5F2B6AEE0}"/>
                    </a:ext>
                  </a:extLst>
                </p:cNvPr>
                <p:cNvSpPr/>
                <p:nvPr/>
              </p:nvSpPr>
              <p:spPr>
                <a:xfrm>
                  <a:off x="6857046" y="4873670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4" name="Rechteck 173">
                  <a:extLst>
                    <a:ext uri="{FF2B5EF4-FFF2-40B4-BE49-F238E27FC236}">
                      <a16:creationId xmlns:a16="http://schemas.microsoft.com/office/drawing/2014/main" id="{A5DB7552-AB26-4108-9220-AC69D91BCA9E}"/>
                    </a:ext>
                  </a:extLst>
                </p:cNvPr>
                <p:cNvSpPr/>
                <p:nvPr/>
              </p:nvSpPr>
              <p:spPr>
                <a:xfrm>
                  <a:off x="5291275" y="4990392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5" name="Rechteck 174">
                  <a:extLst>
                    <a:ext uri="{FF2B5EF4-FFF2-40B4-BE49-F238E27FC236}">
                      <a16:creationId xmlns:a16="http://schemas.microsoft.com/office/drawing/2014/main" id="{350DA516-0AF9-450E-ABA1-45CDAEEAF561}"/>
                    </a:ext>
                  </a:extLst>
                </p:cNvPr>
                <p:cNvSpPr/>
                <p:nvPr/>
              </p:nvSpPr>
              <p:spPr>
                <a:xfrm>
                  <a:off x="5538686" y="5009163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6" name="Rechteck 175">
                  <a:extLst>
                    <a:ext uri="{FF2B5EF4-FFF2-40B4-BE49-F238E27FC236}">
                      <a16:creationId xmlns:a16="http://schemas.microsoft.com/office/drawing/2014/main" id="{EFEE2024-C300-4E16-B81A-A2A3F02E6924}"/>
                    </a:ext>
                  </a:extLst>
                </p:cNvPr>
                <p:cNvSpPr/>
                <p:nvPr/>
              </p:nvSpPr>
              <p:spPr>
                <a:xfrm>
                  <a:off x="5779735" y="5027935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7" name="Rechteck 176">
                  <a:extLst>
                    <a:ext uri="{FF2B5EF4-FFF2-40B4-BE49-F238E27FC236}">
                      <a16:creationId xmlns:a16="http://schemas.microsoft.com/office/drawing/2014/main" id="{C0B53BF9-EFE4-46B4-8332-F15CC97D5C10}"/>
                    </a:ext>
                  </a:extLst>
                </p:cNvPr>
                <p:cNvSpPr/>
                <p:nvPr/>
              </p:nvSpPr>
              <p:spPr>
                <a:xfrm>
                  <a:off x="6027146" y="5046708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8" name="Rechteck 177">
                  <a:extLst>
                    <a:ext uri="{FF2B5EF4-FFF2-40B4-BE49-F238E27FC236}">
                      <a16:creationId xmlns:a16="http://schemas.microsoft.com/office/drawing/2014/main" id="{C71B8B1D-39A0-46EF-9426-F90FC73C5536}"/>
                    </a:ext>
                  </a:extLst>
                </p:cNvPr>
                <p:cNvSpPr/>
                <p:nvPr/>
              </p:nvSpPr>
              <p:spPr>
                <a:xfrm>
                  <a:off x="6268196" y="5065481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3E8A1BC9-5BF9-4E75-ABF5-AB3650FE7E8C}"/>
                    </a:ext>
                  </a:extLst>
                </p:cNvPr>
                <p:cNvSpPr/>
                <p:nvPr/>
              </p:nvSpPr>
              <p:spPr>
                <a:xfrm>
                  <a:off x="6509245" y="5085429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0" name="Rechteck 179">
                  <a:extLst>
                    <a:ext uri="{FF2B5EF4-FFF2-40B4-BE49-F238E27FC236}">
                      <a16:creationId xmlns:a16="http://schemas.microsoft.com/office/drawing/2014/main" id="{EBFEFBDF-A61F-4DAE-894C-DC4BA6828F1A}"/>
                    </a:ext>
                  </a:extLst>
                </p:cNvPr>
                <p:cNvSpPr/>
                <p:nvPr/>
              </p:nvSpPr>
              <p:spPr>
                <a:xfrm>
                  <a:off x="6753739" y="5102402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1" name="Rechteck 180">
                  <a:extLst>
                    <a:ext uri="{FF2B5EF4-FFF2-40B4-BE49-F238E27FC236}">
                      <a16:creationId xmlns:a16="http://schemas.microsoft.com/office/drawing/2014/main" id="{9B3CCB80-D50F-44C7-9BAC-92CD42ABCA3E}"/>
                    </a:ext>
                  </a:extLst>
                </p:cNvPr>
                <p:cNvSpPr/>
                <p:nvPr/>
              </p:nvSpPr>
              <p:spPr>
                <a:xfrm>
                  <a:off x="4940555" y="5201204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2" name="Rechteck 181">
                  <a:extLst>
                    <a:ext uri="{FF2B5EF4-FFF2-40B4-BE49-F238E27FC236}">
                      <a16:creationId xmlns:a16="http://schemas.microsoft.com/office/drawing/2014/main" id="{9DFC50C3-0450-4554-9FC9-909A37FCAE30}"/>
                    </a:ext>
                  </a:extLst>
                </p:cNvPr>
                <p:cNvSpPr/>
                <p:nvPr/>
              </p:nvSpPr>
              <p:spPr>
                <a:xfrm>
                  <a:off x="5187966" y="5219975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3" name="Rechteck 182">
                  <a:extLst>
                    <a:ext uri="{FF2B5EF4-FFF2-40B4-BE49-F238E27FC236}">
                      <a16:creationId xmlns:a16="http://schemas.microsoft.com/office/drawing/2014/main" id="{B571F68C-FB73-4344-A303-41FE4763F0D8}"/>
                    </a:ext>
                  </a:extLst>
                </p:cNvPr>
                <p:cNvSpPr/>
                <p:nvPr/>
              </p:nvSpPr>
              <p:spPr>
                <a:xfrm>
                  <a:off x="5435377" y="5238746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4" name="Rechteck 183">
                  <a:extLst>
                    <a:ext uri="{FF2B5EF4-FFF2-40B4-BE49-F238E27FC236}">
                      <a16:creationId xmlns:a16="http://schemas.microsoft.com/office/drawing/2014/main" id="{44DBCD53-52DD-4162-8CAF-3AC9681722CA}"/>
                    </a:ext>
                  </a:extLst>
                </p:cNvPr>
                <p:cNvSpPr/>
                <p:nvPr/>
              </p:nvSpPr>
              <p:spPr>
                <a:xfrm>
                  <a:off x="5676426" y="5257518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5" name="Rechteck 184">
                  <a:extLst>
                    <a:ext uri="{FF2B5EF4-FFF2-40B4-BE49-F238E27FC236}">
                      <a16:creationId xmlns:a16="http://schemas.microsoft.com/office/drawing/2014/main" id="{FF0CFBBE-B551-4891-947D-555DC4EA2AC8}"/>
                    </a:ext>
                  </a:extLst>
                </p:cNvPr>
                <p:cNvSpPr/>
                <p:nvPr/>
              </p:nvSpPr>
              <p:spPr>
                <a:xfrm>
                  <a:off x="5923837" y="5276291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6" name="Rechteck 185">
                  <a:extLst>
                    <a:ext uri="{FF2B5EF4-FFF2-40B4-BE49-F238E27FC236}">
                      <a16:creationId xmlns:a16="http://schemas.microsoft.com/office/drawing/2014/main" id="{EC4C842D-D26B-4B6B-A700-5B7DB0D106F8}"/>
                    </a:ext>
                  </a:extLst>
                </p:cNvPr>
                <p:cNvSpPr/>
                <p:nvPr/>
              </p:nvSpPr>
              <p:spPr>
                <a:xfrm>
                  <a:off x="6164887" y="5295064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7" name="Rechteck 186">
                  <a:extLst>
                    <a:ext uri="{FF2B5EF4-FFF2-40B4-BE49-F238E27FC236}">
                      <a16:creationId xmlns:a16="http://schemas.microsoft.com/office/drawing/2014/main" id="{5B688430-FE24-4A6B-9EF2-861FACC26DFF}"/>
                    </a:ext>
                  </a:extLst>
                </p:cNvPr>
                <p:cNvSpPr/>
                <p:nvPr/>
              </p:nvSpPr>
              <p:spPr>
                <a:xfrm>
                  <a:off x="6405936" y="5315012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8" name="Rechteck 187">
                  <a:extLst>
                    <a:ext uri="{FF2B5EF4-FFF2-40B4-BE49-F238E27FC236}">
                      <a16:creationId xmlns:a16="http://schemas.microsoft.com/office/drawing/2014/main" id="{52AFA84A-1597-4BD1-BDD1-4B748273EAB6}"/>
                    </a:ext>
                  </a:extLst>
                </p:cNvPr>
                <p:cNvSpPr/>
                <p:nvPr/>
              </p:nvSpPr>
              <p:spPr>
                <a:xfrm>
                  <a:off x="6650430" y="5331985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89" name="Rechteck 188">
                  <a:extLst>
                    <a:ext uri="{FF2B5EF4-FFF2-40B4-BE49-F238E27FC236}">
                      <a16:creationId xmlns:a16="http://schemas.microsoft.com/office/drawing/2014/main" id="{3DF3D1F5-5CF9-4284-875C-40B0E0954457}"/>
                    </a:ext>
                  </a:extLst>
                </p:cNvPr>
                <p:cNvSpPr/>
                <p:nvPr/>
              </p:nvSpPr>
              <p:spPr>
                <a:xfrm>
                  <a:off x="4837248" y="5429935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0" name="Rechteck 189">
                  <a:extLst>
                    <a:ext uri="{FF2B5EF4-FFF2-40B4-BE49-F238E27FC236}">
                      <a16:creationId xmlns:a16="http://schemas.microsoft.com/office/drawing/2014/main" id="{990EF9EC-E7B3-4DCD-B8FB-051F1FE6BE55}"/>
                    </a:ext>
                  </a:extLst>
                </p:cNvPr>
                <p:cNvSpPr/>
                <p:nvPr/>
              </p:nvSpPr>
              <p:spPr>
                <a:xfrm>
                  <a:off x="5084659" y="5448707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1" name="Rechteck 190">
                  <a:extLst>
                    <a:ext uri="{FF2B5EF4-FFF2-40B4-BE49-F238E27FC236}">
                      <a16:creationId xmlns:a16="http://schemas.microsoft.com/office/drawing/2014/main" id="{909E94E1-6A9B-46AF-B2CB-389F948283E7}"/>
                    </a:ext>
                  </a:extLst>
                </p:cNvPr>
                <p:cNvSpPr/>
                <p:nvPr/>
              </p:nvSpPr>
              <p:spPr>
                <a:xfrm>
                  <a:off x="5332070" y="5467478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2" name="Rechteck 191">
                  <a:extLst>
                    <a:ext uri="{FF2B5EF4-FFF2-40B4-BE49-F238E27FC236}">
                      <a16:creationId xmlns:a16="http://schemas.microsoft.com/office/drawing/2014/main" id="{793E8D6B-35C7-433D-BBB6-E8BE70841663}"/>
                    </a:ext>
                  </a:extLst>
                </p:cNvPr>
                <p:cNvSpPr/>
                <p:nvPr/>
              </p:nvSpPr>
              <p:spPr>
                <a:xfrm>
                  <a:off x="5573119" y="5486250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3" name="Rechteck 192">
                  <a:extLst>
                    <a:ext uri="{FF2B5EF4-FFF2-40B4-BE49-F238E27FC236}">
                      <a16:creationId xmlns:a16="http://schemas.microsoft.com/office/drawing/2014/main" id="{4524CCCF-FE37-4392-B85F-7FF8CD64F153}"/>
                    </a:ext>
                  </a:extLst>
                </p:cNvPr>
                <p:cNvSpPr/>
                <p:nvPr/>
              </p:nvSpPr>
              <p:spPr>
                <a:xfrm>
                  <a:off x="5820530" y="5505023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4" name="Rechteck 193">
                  <a:extLst>
                    <a:ext uri="{FF2B5EF4-FFF2-40B4-BE49-F238E27FC236}">
                      <a16:creationId xmlns:a16="http://schemas.microsoft.com/office/drawing/2014/main" id="{CFE33FE8-F2BC-49B7-BADE-B0EA446DF648}"/>
                    </a:ext>
                  </a:extLst>
                </p:cNvPr>
                <p:cNvSpPr/>
                <p:nvPr/>
              </p:nvSpPr>
              <p:spPr>
                <a:xfrm>
                  <a:off x="6061579" y="5523795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5" name="Rechteck 194">
                  <a:extLst>
                    <a:ext uri="{FF2B5EF4-FFF2-40B4-BE49-F238E27FC236}">
                      <a16:creationId xmlns:a16="http://schemas.microsoft.com/office/drawing/2014/main" id="{7541BA12-F13B-4535-9C0E-A380CF3B60A6}"/>
                    </a:ext>
                  </a:extLst>
                </p:cNvPr>
                <p:cNvSpPr/>
                <p:nvPr/>
              </p:nvSpPr>
              <p:spPr>
                <a:xfrm>
                  <a:off x="6302629" y="5539990"/>
                  <a:ext cx="275484" cy="321146"/>
                </a:xfrm>
                <a:prstGeom prst="rect">
                  <a:avLst/>
                </a:prstGeom>
                <a:solidFill>
                  <a:srgbClr val="EFE5A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sp>
              <p:nvSpPr>
                <p:cNvPr id="196" name="Rechteck 195">
                  <a:extLst>
                    <a:ext uri="{FF2B5EF4-FFF2-40B4-BE49-F238E27FC236}">
                      <a16:creationId xmlns:a16="http://schemas.microsoft.com/office/drawing/2014/main" id="{F16AE49A-6FCD-49D7-94B3-D4E2D18E712B}"/>
                    </a:ext>
                  </a:extLst>
                </p:cNvPr>
                <p:cNvSpPr/>
                <p:nvPr/>
              </p:nvSpPr>
              <p:spPr>
                <a:xfrm>
                  <a:off x="6547123" y="5560716"/>
                  <a:ext cx="275484" cy="321146"/>
                </a:xfrm>
                <a:prstGeom prst="rect">
                  <a:avLst/>
                </a:prstGeom>
                <a:solidFill>
                  <a:srgbClr val="533B27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isometricTopUp">
                    <a:rot lat="19563010" lon="19600821" rev="516026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867"/>
                </a:p>
              </p:txBody>
            </p:sp>
            <p:pic>
              <p:nvPicPr>
                <p:cNvPr id="197" name="Grafik 196" descr="Bauer mit einfarbiger Füllung">
                  <a:extLst>
                    <a:ext uri="{FF2B5EF4-FFF2-40B4-BE49-F238E27FC236}">
                      <a16:creationId xmlns:a16="http://schemas.microsoft.com/office/drawing/2014/main" id="{7981C8BB-2C03-4AAA-A579-888A0EF13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6370" y="4432575"/>
                  <a:ext cx="454527" cy="495542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C02B6A90-2CF6-44CC-B921-C2E88B348AE2}"/>
                </a:ext>
              </a:extLst>
            </p:cNvPr>
            <p:cNvSpPr/>
            <p:nvPr/>
          </p:nvSpPr>
          <p:spPr>
            <a:xfrm rot="256606">
              <a:off x="4781702" y="5773954"/>
              <a:ext cx="1982064" cy="1192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3AA62CC4-876F-4AB5-B07C-9F0F06573B1B}"/>
                </a:ext>
              </a:extLst>
            </p:cNvPr>
            <p:cNvSpPr/>
            <p:nvPr/>
          </p:nvSpPr>
          <p:spPr>
            <a:xfrm rot="19449704">
              <a:off x="5966083" y="4919295"/>
              <a:ext cx="2470710" cy="1192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RightUp">
                <a:rot lat="2100000" lon="18899998" rev="0"/>
              </a:camera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  <p:sp>
          <p:nvSpPr>
            <p:cNvPr id="131" name="Gleichschenkliges Dreieck 130">
              <a:extLst>
                <a:ext uri="{FF2B5EF4-FFF2-40B4-BE49-F238E27FC236}">
                  <a16:creationId xmlns:a16="http://schemas.microsoft.com/office/drawing/2014/main" id="{E742DEE2-2257-4831-B488-110B4991D5C1}"/>
                </a:ext>
              </a:extLst>
            </p:cNvPr>
            <p:cNvSpPr/>
            <p:nvPr/>
          </p:nvSpPr>
          <p:spPr>
            <a:xfrm rot="20624463">
              <a:off x="6736314" y="5852602"/>
              <a:ext cx="68400" cy="1044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</p:grpSp>
      <p:grpSp>
        <p:nvGrpSpPr>
          <p:cNvPr id="29" name="Roboterarm">
            <a:extLst>
              <a:ext uri="{FF2B5EF4-FFF2-40B4-BE49-F238E27FC236}">
                <a16:creationId xmlns:a16="http://schemas.microsoft.com/office/drawing/2014/main" id="{99655DA9-A401-4A75-8985-4CA3A5A4AD1B}"/>
              </a:ext>
            </a:extLst>
          </p:cNvPr>
          <p:cNvGrpSpPr/>
          <p:nvPr/>
        </p:nvGrpSpPr>
        <p:grpSpPr>
          <a:xfrm>
            <a:off x="1323614" y="1477326"/>
            <a:ext cx="2726080" cy="2199170"/>
            <a:chOff x="2499170" y="2238914"/>
            <a:chExt cx="3155483" cy="2545577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757A2EA4-0CB4-49E2-8471-00D46E97A7E5}"/>
                </a:ext>
              </a:extLst>
            </p:cNvPr>
            <p:cNvGrpSpPr/>
            <p:nvPr/>
          </p:nvGrpSpPr>
          <p:grpSpPr>
            <a:xfrm>
              <a:off x="2499170" y="2238914"/>
              <a:ext cx="3155483" cy="2545577"/>
              <a:chOff x="2499170" y="2238914"/>
              <a:chExt cx="3155483" cy="2545577"/>
            </a:xfrm>
          </p:grpSpPr>
          <p:sp>
            <p:nvSpPr>
              <p:cNvPr id="102" name="Rechteck 101">
                <a:extLst>
                  <a:ext uri="{FF2B5EF4-FFF2-40B4-BE49-F238E27FC236}">
                    <a16:creationId xmlns:a16="http://schemas.microsoft.com/office/drawing/2014/main" id="{91801D7C-63CD-4E6E-9485-C9698F749F21}"/>
                  </a:ext>
                </a:extLst>
              </p:cNvPr>
              <p:cNvSpPr/>
              <p:nvPr/>
            </p:nvSpPr>
            <p:spPr>
              <a:xfrm>
                <a:off x="3058674" y="3828730"/>
                <a:ext cx="275484" cy="7949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63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971A7B8D-FBFB-49B8-B50F-092343D01F25}"/>
                  </a:ext>
                </a:extLst>
              </p:cNvPr>
              <p:cNvSpPr/>
              <p:nvPr/>
            </p:nvSpPr>
            <p:spPr>
              <a:xfrm>
                <a:off x="3566483" y="2507221"/>
                <a:ext cx="289258" cy="31435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9EB89E8C-6EDB-44C4-80FA-A2AA34CDA581}"/>
                  </a:ext>
                </a:extLst>
              </p:cNvPr>
              <p:cNvSpPr/>
              <p:nvPr/>
            </p:nvSpPr>
            <p:spPr>
              <a:xfrm>
                <a:off x="4613323" y="2395093"/>
                <a:ext cx="289258" cy="31435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1B4C18A2-5EF0-4856-91AA-BC2E915FA7DD}"/>
                  </a:ext>
                </a:extLst>
              </p:cNvPr>
              <p:cNvCxnSpPr/>
              <p:nvPr/>
            </p:nvCxnSpPr>
            <p:spPr>
              <a:xfrm flipH="1">
                <a:off x="5189085" y="3118920"/>
                <a:ext cx="144170" cy="16719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4356F1E6-B869-4680-BFA5-CCB3CDD3A37B}"/>
                  </a:ext>
                </a:extLst>
              </p:cNvPr>
              <p:cNvCxnSpPr/>
              <p:nvPr/>
            </p:nvCxnSpPr>
            <p:spPr>
              <a:xfrm flipH="1">
                <a:off x="5334174" y="2952730"/>
                <a:ext cx="145088" cy="16518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CC61D4AA-1A31-46C1-8EB4-CC9804956ACE}"/>
                  </a:ext>
                </a:extLst>
              </p:cNvPr>
              <p:cNvCxnSpPr/>
              <p:nvPr/>
            </p:nvCxnSpPr>
            <p:spPr>
              <a:xfrm flipH="1" flipV="1">
                <a:off x="5189085" y="3286111"/>
                <a:ext cx="174473" cy="19322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00161E83-F903-4C27-B2CB-477C4A7B6CA5}"/>
                  </a:ext>
                </a:extLst>
              </p:cNvPr>
              <p:cNvCxnSpPr/>
              <p:nvPr/>
            </p:nvCxnSpPr>
            <p:spPr>
              <a:xfrm flipH="1" flipV="1">
                <a:off x="5480180" y="2952730"/>
                <a:ext cx="174473" cy="1922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22C74E24-4E52-47A6-BF68-D2491A157F4E}"/>
                  </a:ext>
                </a:extLst>
              </p:cNvPr>
              <p:cNvSpPr/>
              <p:nvPr/>
            </p:nvSpPr>
            <p:spPr>
              <a:xfrm>
                <a:off x="3044900" y="3454303"/>
                <a:ext cx="289258" cy="31435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737CE805-0D38-434A-AC44-A23435C56918}"/>
                  </a:ext>
                </a:extLst>
              </p:cNvPr>
              <p:cNvSpPr/>
              <p:nvPr/>
            </p:nvSpPr>
            <p:spPr>
              <a:xfrm rot="1963821">
                <a:off x="3306610" y="2747496"/>
                <a:ext cx="275484" cy="7949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63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54A96AA7-3715-4923-A1E0-DC9868EBCCC8}"/>
                  </a:ext>
                </a:extLst>
              </p:cNvPr>
              <p:cNvSpPr/>
              <p:nvPr/>
            </p:nvSpPr>
            <p:spPr>
              <a:xfrm rot="4988912">
                <a:off x="4083902" y="2227761"/>
                <a:ext cx="300343" cy="72911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63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9B557FB2-1225-44D4-B673-A605A3244FC1}"/>
                  </a:ext>
                </a:extLst>
              </p:cNvPr>
              <p:cNvSpPr/>
              <p:nvPr/>
            </p:nvSpPr>
            <p:spPr>
              <a:xfrm rot="8085884">
                <a:off x="4884615" y="2585209"/>
                <a:ext cx="345394" cy="46373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63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4030A4B0-9E57-47EC-B731-E1664B5737B7}"/>
                  </a:ext>
                </a:extLst>
              </p:cNvPr>
              <p:cNvCxnSpPr/>
              <p:nvPr/>
            </p:nvCxnSpPr>
            <p:spPr>
              <a:xfrm flipV="1">
                <a:off x="2664731" y="4623792"/>
                <a:ext cx="1128567" cy="4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F013E24-CBB3-4F8D-89C8-4C0DEA94FA09}"/>
                  </a:ext>
                </a:extLst>
              </p:cNvPr>
              <p:cNvCxnSpPr/>
              <p:nvPr/>
            </p:nvCxnSpPr>
            <p:spPr>
              <a:xfrm flipH="1">
                <a:off x="2615145" y="4622862"/>
                <a:ext cx="168045" cy="159183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016554E2-902D-40C6-91E1-914AFE7CAA1D}"/>
                  </a:ext>
                </a:extLst>
              </p:cNvPr>
              <p:cNvCxnSpPr/>
              <p:nvPr/>
            </p:nvCxnSpPr>
            <p:spPr>
              <a:xfrm flipH="1">
                <a:off x="2499170" y="4626310"/>
                <a:ext cx="168045" cy="158181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BF7166E6-EE81-4B4B-A665-314504E5126B}"/>
                  </a:ext>
                </a:extLst>
              </p:cNvPr>
              <p:cNvCxnSpPr/>
              <p:nvPr/>
            </p:nvCxnSpPr>
            <p:spPr>
              <a:xfrm flipH="1">
                <a:off x="2768497" y="4625866"/>
                <a:ext cx="168045" cy="15717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566D014C-6B67-4063-B4F1-D5B09F9060B2}"/>
                  </a:ext>
                </a:extLst>
              </p:cNvPr>
              <p:cNvCxnSpPr/>
              <p:nvPr/>
            </p:nvCxnSpPr>
            <p:spPr>
              <a:xfrm flipH="1">
                <a:off x="3032044" y="4625384"/>
                <a:ext cx="168045" cy="158181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4201AAAE-6775-440B-9853-C254D99BAE3A}"/>
                  </a:ext>
                </a:extLst>
              </p:cNvPr>
              <p:cNvCxnSpPr/>
              <p:nvPr/>
            </p:nvCxnSpPr>
            <p:spPr>
              <a:xfrm flipH="1">
                <a:off x="2913585" y="4626347"/>
                <a:ext cx="168045" cy="15717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EA0B30CF-831F-4416-A7C8-704A00ACD88F}"/>
                  </a:ext>
                </a:extLst>
              </p:cNvPr>
              <p:cNvCxnSpPr/>
              <p:nvPr/>
            </p:nvCxnSpPr>
            <p:spPr>
              <a:xfrm flipH="1">
                <a:off x="3185397" y="4625903"/>
                <a:ext cx="168045" cy="15617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9DE60D63-1F45-4FAB-9404-4FE99D9E05E2}"/>
                  </a:ext>
                </a:extLst>
              </p:cNvPr>
              <p:cNvCxnSpPr/>
              <p:nvPr/>
            </p:nvCxnSpPr>
            <p:spPr>
              <a:xfrm flipH="1">
                <a:off x="3471900" y="4624826"/>
                <a:ext cx="168045" cy="15717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7D8497B3-018B-4278-9D46-236067733BC6}"/>
                  </a:ext>
                </a:extLst>
              </p:cNvPr>
              <p:cNvCxnSpPr/>
              <p:nvPr/>
            </p:nvCxnSpPr>
            <p:spPr>
              <a:xfrm flipH="1">
                <a:off x="3353442" y="4625790"/>
                <a:ext cx="168045" cy="15617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9E4F2391-FA70-4DCE-B695-00B3A4FA4C0D}"/>
                  </a:ext>
                </a:extLst>
              </p:cNvPr>
              <p:cNvCxnSpPr/>
              <p:nvPr/>
            </p:nvCxnSpPr>
            <p:spPr>
              <a:xfrm flipH="1">
                <a:off x="3622769" y="4622863"/>
                <a:ext cx="168045" cy="15517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Pfeil: gebogen 122">
                <a:extLst>
                  <a:ext uri="{FF2B5EF4-FFF2-40B4-BE49-F238E27FC236}">
                    <a16:creationId xmlns:a16="http://schemas.microsoft.com/office/drawing/2014/main" id="{9D1B09D5-1115-4AB8-9E01-ACEB3EDFE99C}"/>
                  </a:ext>
                </a:extLst>
              </p:cNvPr>
              <p:cNvSpPr/>
              <p:nvPr/>
            </p:nvSpPr>
            <p:spPr>
              <a:xfrm rot="8093350">
                <a:off x="4784523" y="2545134"/>
                <a:ext cx="755863" cy="696057"/>
              </a:xfrm>
              <a:prstGeom prst="circularArrow">
                <a:avLst>
                  <a:gd name="adj1" fmla="val 7130"/>
                  <a:gd name="adj2" fmla="val 1142319"/>
                  <a:gd name="adj3" fmla="val 21116172"/>
                  <a:gd name="adj4" fmla="val 10800000"/>
                  <a:gd name="adj5" fmla="val 8489"/>
                </a:avLst>
              </a:prstGeom>
              <a:solidFill>
                <a:srgbClr val="7AA69C"/>
              </a:solidFill>
              <a:ln w="12700">
                <a:solidFill>
                  <a:srgbClr val="578379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24" name="Pfeil: gebogen 123">
                <a:extLst>
                  <a:ext uri="{FF2B5EF4-FFF2-40B4-BE49-F238E27FC236}">
                    <a16:creationId xmlns:a16="http://schemas.microsoft.com/office/drawing/2014/main" id="{AE7A19F8-0A70-45F9-B7E7-60EBBF6F2975}"/>
                  </a:ext>
                </a:extLst>
              </p:cNvPr>
              <p:cNvSpPr/>
              <p:nvPr/>
            </p:nvSpPr>
            <p:spPr>
              <a:xfrm rot="7968180">
                <a:off x="4466147" y="2283244"/>
                <a:ext cx="671767" cy="583108"/>
              </a:xfrm>
              <a:prstGeom prst="circularArrow">
                <a:avLst/>
              </a:prstGeom>
              <a:solidFill>
                <a:srgbClr val="7AA69C"/>
              </a:solidFill>
              <a:ln w="1270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25" name="Pfeil: gebogen 124">
                <a:extLst>
                  <a:ext uri="{FF2B5EF4-FFF2-40B4-BE49-F238E27FC236}">
                    <a16:creationId xmlns:a16="http://schemas.microsoft.com/office/drawing/2014/main" id="{F12645A5-E577-4E10-B90F-EC5DDF02D613}"/>
                  </a:ext>
                </a:extLst>
              </p:cNvPr>
              <p:cNvSpPr/>
              <p:nvPr/>
            </p:nvSpPr>
            <p:spPr>
              <a:xfrm rot="5109042">
                <a:off x="3439009" y="2392869"/>
                <a:ext cx="672768" cy="583108"/>
              </a:xfrm>
              <a:prstGeom prst="circularArrow">
                <a:avLst/>
              </a:prstGeom>
              <a:solidFill>
                <a:srgbClr val="7AA69C"/>
              </a:solidFill>
              <a:ln w="1270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26" name="Pfeil: gebogen 125">
                <a:extLst>
                  <a:ext uri="{FF2B5EF4-FFF2-40B4-BE49-F238E27FC236}">
                    <a16:creationId xmlns:a16="http://schemas.microsoft.com/office/drawing/2014/main" id="{B5F1447A-361B-4D41-997F-4FE1A04A6B16}"/>
                  </a:ext>
                </a:extLst>
              </p:cNvPr>
              <p:cNvSpPr/>
              <p:nvPr/>
            </p:nvSpPr>
            <p:spPr>
              <a:xfrm rot="1456960">
                <a:off x="2905321" y="3256076"/>
                <a:ext cx="617085" cy="636727"/>
              </a:xfrm>
              <a:prstGeom prst="circularArrow">
                <a:avLst/>
              </a:prstGeom>
              <a:solidFill>
                <a:srgbClr val="7AA69C"/>
              </a:solidFill>
              <a:ln w="12700">
                <a:solidFill>
                  <a:srgbClr val="57837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  <p:sp>
            <p:nvSpPr>
              <p:cNvPr id="127" name="Pfeil: gebogen 126">
                <a:extLst>
                  <a:ext uri="{FF2B5EF4-FFF2-40B4-BE49-F238E27FC236}">
                    <a16:creationId xmlns:a16="http://schemas.microsoft.com/office/drawing/2014/main" id="{2EA11CDF-3952-49FC-BFA9-796E4133E6E8}"/>
                  </a:ext>
                </a:extLst>
              </p:cNvPr>
              <p:cNvSpPr/>
              <p:nvPr/>
            </p:nvSpPr>
            <p:spPr>
              <a:xfrm rot="10975040">
                <a:off x="2905321" y="3391231"/>
                <a:ext cx="693302" cy="759868"/>
              </a:xfrm>
              <a:prstGeom prst="circularArrow">
                <a:avLst>
                  <a:gd name="adj1" fmla="val 7130"/>
                  <a:gd name="adj2" fmla="val 1142319"/>
                  <a:gd name="adj3" fmla="val 21116172"/>
                  <a:gd name="adj4" fmla="val 10800000"/>
                  <a:gd name="adj5" fmla="val 14100"/>
                </a:avLst>
              </a:prstGeom>
              <a:solidFill>
                <a:srgbClr val="7AA69C"/>
              </a:solidFill>
              <a:ln w="12700">
                <a:solidFill>
                  <a:srgbClr val="578379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1867"/>
              </a:p>
            </p:txBody>
          </p:sp>
        </p:grp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CA7AA2CA-3552-4638-A37C-A06E67648E4B}"/>
                </a:ext>
              </a:extLst>
            </p:cNvPr>
            <p:cNvSpPr/>
            <p:nvPr/>
          </p:nvSpPr>
          <p:spPr>
            <a:xfrm>
              <a:off x="3058674" y="3661539"/>
              <a:ext cx="275484" cy="3143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578379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de-DE" sz="11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DF660C5-A1FC-4C2B-B1D1-C6CA46497846}"/>
                </a:ext>
              </a:extLst>
            </p:cNvPr>
            <p:cNvSpPr/>
            <p:nvPr/>
          </p:nvSpPr>
          <p:spPr>
            <a:xfrm rot="18780397">
              <a:off x="5036097" y="2843600"/>
              <a:ext cx="368421" cy="2883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578379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867"/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7F65DD45-5567-40DB-9D20-76158DD1E3EE}"/>
                </a:ext>
              </a:extLst>
            </p:cNvPr>
            <p:cNvCxnSpPr/>
            <p:nvPr/>
          </p:nvCxnSpPr>
          <p:spPr>
            <a:xfrm>
              <a:off x="5222143" y="2995779"/>
              <a:ext cx="111112" cy="1221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Kameraturm">
            <a:extLst>
              <a:ext uri="{FF2B5EF4-FFF2-40B4-BE49-F238E27FC236}">
                <a16:creationId xmlns:a16="http://schemas.microsoft.com/office/drawing/2014/main" id="{E33CB641-F102-4DD9-8CEF-C899F8CE07A0}"/>
              </a:ext>
            </a:extLst>
          </p:cNvPr>
          <p:cNvGrpSpPr/>
          <p:nvPr/>
        </p:nvGrpSpPr>
        <p:grpSpPr>
          <a:xfrm>
            <a:off x="6324082" y="1116465"/>
            <a:ext cx="451929" cy="1885545"/>
            <a:chOff x="8287294" y="1821210"/>
            <a:chExt cx="523115" cy="2182550"/>
          </a:xfrm>
        </p:grpSpPr>
        <p:sp>
          <p:nvSpPr>
            <p:cNvPr id="94" name="Rechteck 463">
              <a:extLst>
                <a:ext uri="{FF2B5EF4-FFF2-40B4-BE49-F238E27FC236}">
                  <a16:creationId xmlns:a16="http://schemas.microsoft.com/office/drawing/2014/main" id="{1D08A700-E724-4EF8-B6D9-BEFF80DF4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31" y="2104130"/>
              <a:ext cx="223296" cy="1899630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5A5A5A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867"/>
            </a:p>
          </p:txBody>
        </p:sp>
        <p:sp>
          <p:nvSpPr>
            <p:cNvPr id="95" name="Rechteck 464">
              <a:extLst>
                <a:ext uri="{FF2B5EF4-FFF2-40B4-BE49-F238E27FC236}">
                  <a16:creationId xmlns:a16="http://schemas.microsoft.com/office/drawing/2014/main" id="{63D318F2-B86C-474B-9A19-29AFBD33D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7987" y="2104130"/>
              <a:ext cx="222422" cy="1898842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5A5A5A"/>
              </a:solidFill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867"/>
            </a:p>
          </p:txBody>
        </p:sp>
        <p:sp>
          <p:nvSpPr>
            <p:cNvPr id="96" name="Rechteck 465">
              <a:extLst>
                <a:ext uri="{FF2B5EF4-FFF2-40B4-BE49-F238E27FC236}">
                  <a16:creationId xmlns:a16="http://schemas.microsoft.com/office/drawing/2014/main" id="{167A58EB-0B7B-4E7F-8E30-01E0D1764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849" y="2098928"/>
              <a:ext cx="220678" cy="242754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5A5A5A"/>
              </a:solidFill>
              <a:miter lim="800000"/>
              <a:headEnd/>
              <a:tailEnd/>
            </a:ln>
            <a:scene3d>
              <a:camera prst="isometricTopUp"/>
              <a:lightRig rig="threePt" dir="t"/>
            </a:scene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867"/>
            </a:p>
          </p:txBody>
        </p:sp>
        <p:pic>
          <p:nvPicPr>
            <p:cNvPr id="97" name="Grafik 470" descr="Webcam mit einfarbiger Füllung">
              <a:extLst>
                <a:ext uri="{FF2B5EF4-FFF2-40B4-BE49-F238E27FC236}">
                  <a16:creationId xmlns:a16="http://schemas.microsoft.com/office/drawing/2014/main" id="{5CEAD4E4-D960-4070-BE6D-22EBD6214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294" y="1821210"/>
              <a:ext cx="498168" cy="560640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WKOS">
            <a:extLst>
              <a:ext uri="{FF2B5EF4-FFF2-40B4-BE49-F238E27FC236}">
                <a16:creationId xmlns:a16="http://schemas.microsoft.com/office/drawing/2014/main" id="{3398274B-64C0-4F50-A4DA-4819953D3D8D}"/>
              </a:ext>
            </a:extLst>
          </p:cNvPr>
          <p:cNvGrpSpPr/>
          <p:nvPr/>
        </p:nvGrpSpPr>
        <p:grpSpPr>
          <a:xfrm>
            <a:off x="1924429" y="2912807"/>
            <a:ext cx="1744415" cy="1430173"/>
            <a:chOff x="3194622" y="3900505"/>
            <a:chExt cx="2019188" cy="1655446"/>
          </a:xfrm>
        </p:grpSpPr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A6067F6D-A8E3-4919-AF81-BD4F3B5CA46B}"/>
                </a:ext>
              </a:extLst>
            </p:cNvPr>
            <p:cNvGrpSpPr/>
            <p:nvPr/>
          </p:nvGrpSpPr>
          <p:grpSpPr>
            <a:xfrm>
              <a:off x="3194622" y="3900505"/>
              <a:ext cx="605149" cy="731498"/>
              <a:chOff x="3181922" y="3900505"/>
              <a:chExt cx="605149" cy="731498"/>
            </a:xfrm>
          </p:grpSpPr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B2F5ECDB-8341-4262-AC25-0BD880AC2397}"/>
                  </a:ext>
                </a:extLst>
              </p:cNvPr>
              <p:cNvGrpSpPr/>
              <p:nvPr/>
            </p:nvGrpSpPr>
            <p:grpSpPr>
              <a:xfrm>
                <a:off x="3181922" y="3900505"/>
                <a:ext cx="605149" cy="731498"/>
                <a:chOff x="3181922" y="3900505"/>
                <a:chExt cx="605149" cy="731498"/>
              </a:xfrm>
            </p:grpSpPr>
            <p:cxnSp>
              <p:nvCxnSpPr>
                <p:cNvPr id="92" name="Gerade Verbindung mit Pfeil 91">
                  <a:extLst>
                    <a:ext uri="{FF2B5EF4-FFF2-40B4-BE49-F238E27FC236}">
                      <a16:creationId xmlns:a16="http://schemas.microsoft.com/office/drawing/2014/main" id="{74E3A57B-6577-483F-982D-F63ECF9C5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81922" y="3900505"/>
                  <a:ext cx="6966" cy="731498"/>
                </a:xfrm>
                <a:prstGeom prst="straightConnector1">
                  <a:avLst/>
                </a:prstGeom>
                <a:ln w="19050">
                  <a:solidFill>
                    <a:srgbClr val="CA2424"/>
                  </a:solidFill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 Verbindung mit Pfeil 92">
                  <a:extLst>
                    <a:ext uri="{FF2B5EF4-FFF2-40B4-BE49-F238E27FC236}">
                      <a16:creationId xmlns:a16="http://schemas.microsoft.com/office/drawing/2014/main" id="{B187916A-0FF7-474A-867E-9BC3998F5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8888" y="4622549"/>
                  <a:ext cx="598183" cy="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A8C74F5C-50DE-49BF-B577-F918DC08A7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888" y="4135543"/>
                <a:ext cx="494877" cy="49545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Gerader Verbinder 474">
              <a:extLst>
                <a:ext uri="{FF2B5EF4-FFF2-40B4-BE49-F238E27FC236}">
                  <a16:creationId xmlns:a16="http://schemas.microsoft.com/office/drawing/2014/main" id="{079C7FFB-075B-41F7-8468-B95169E5B1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24495" y="4649309"/>
              <a:ext cx="557112" cy="62171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16D2370B-7A8C-4D58-966E-9F1B55AA77D0}"/>
                </a:ext>
              </a:extLst>
            </p:cNvPr>
            <p:cNvSpPr txBox="1"/>
            <p:nvPr/>
          </p:nvSpPr>
          <p:spPr>
            <a:xfrm>
              <a:off x="3583270" y="5193610"/>
              <a:ext cx="1630540" cy="362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hangingPunct="0">
                <a:lnSpc>
                  <a:spcPct val="130000"/>
                </a:lnSpc>
                <a:spcAft>
                  <a:spcPts val="600"/>
                </a:spcAft>
              </a:pPr>
              <a:r>
                <a:rPr lang="de-DE" sz="1050" i="1">
                  <a:latin typeface="Calibri Light" panose="020F0302020204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WKOS</a:t>
              </a:r>
              <a:r>
                <a:rPr lang="de-DE" sz="1200" baseline="30000">
                  <a:latin typeface="Calibri Light" panose="020F0302020204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</a:t>
              </a:r>
              <a:endParaRPr lang="de-DE" sz="105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" name="KKOS">
            <a:extLst>
              <a:ext uri="{FF2B5EF4-FFF2-40B4-BE49-F238E27FC236}">
                <a16:creationId xmlns:a16="http://schemas.microsoft.com/office/drawing/2014/main" id="{689FC468-5FE6-4464-A8F5-4560BAF68324}"/>
              </a:ext>
            </a:extLst>
          </p:cNvPr>
          <p:cNvGrpSpPr/>
          <p:nvPr/>
        </p:nvGrpSpPr>
        <p:grpSpPr>
          <a:xfrm>
            <a:off x="6071872" y="913743"/>
            <a:ext cx="2214705" cy="1914685"/>
            <a:chOff x="7995356" y="1586556"/>
            <a:chExt cx="2563558" cy="2216280"/>
          </a:xfrm>
        </p:grpSpPr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432C8BF-FDD8-43F6-86CD-B48B78AFA0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2439" y="1586556"/>
              <a:ext cx="6966" cy="731498"/>
            </a:xfrm>
            <a:prstGeom prst="straightConnector1">
              <a:avLst/>
            </a:prstGeom>
            <a:ln w="19050">
              <a:solidFill>
                <a:srgbClr val="CA2424"/>
              </a:solidFill>
              <a:tailEnd type="triangle"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4C0BFDD-1A45-401F-8804-532E47AFE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5356" y="2035992"/>
              <a:ext cx="628658" cy="64327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AC7AF24-AB6F-473A-831E-28B3DFBEC1DF}"/>
                </a:ext>
              </a:extLst>
            </p:cNvPr>
            <p:cNvCxnSpPr>
              <a:cxnSpLocks/>
            </p:cNvCxnSpPr>
            <p:nvPr/>
          </p:nvCxnSpPr>
          <p:spPr>
            <a:xfrm>
              <a:off x="8433208" y="2401110"/>
              <a:ext cx="598183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Gerader Verbinder 474">
              <a:extLst>
                <a:ext uri="{FF2B5EF4-FFF2-40B4-BE49-F238E27FC236}">
                  <a16:creationId xmlns:a16="http://schemas.microsoft.com/office/drawing/2014/main" id="{279CBB91-D328-47B1-8063-EDF1897B6B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516270" y="2267518"/>
              <a:ext cx="589102" cy="123205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E7C97587-4BB2-4275-9320-D9090C9FC522}"/>
                </a:ext>
              </a:extLst>
            </p:cNvPr>
            <p:cNvSpPr txBox="1"/>
            <p:nvPr/>
          </p:nvSpPr>
          <p:spPr>
            <a:xfrm>
              <a:off x="8928373" y="3472482"/>
              <a:ext cx="1630541" cy="33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hangingPunct="0">
                <a:lnSpc>
                  <a:spcPct val="130000"/>
                </a:lnSpc>
                <a:spcAft>
                  <a:spcPts val="600"/>
                </a:spcAft>
              </a:pPr>
              <a:r>
                <a:rPr lang="de-DE" sz="1050" i="1">
                  <a:latin typeface="Calibri Light" panose="020F0302020204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Kamera-KOS</a:t>
              </a:r>
              <a:endParaRPr lang="de-DE" sz="105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4" name="OPTCP">
            <a:extLst>
              <a:ext uri="{FF2B5EF4-FFF2-40B4-BE49-F238E27FC236}">
                <a16:creationId xmlns:a16="http://schemas.microsoft.com/office/drawing/2014/main" id="{221953A4-6778-4006-81E0-184E2322DBB7}"/>
              </a:ext>
            </a:extLst>
          </p:cNvPr>
          <p:cNvGrpSpPr/>
          <p:nvPr/>
        </p:nvGrpSpPr>
        <p:grpSpPr>
          <a:xfrm>
            <a:off x="1925978" y="2384665"/>
            <a:ext cx="1931454" cy="1152867"/>
            <a:chOff x="3196409" y="3289150"/>
            <a:chExt cx="2235690" cy="1334463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DBC4B177-E66C-4EF7-9F55-A76A71BD7BEC}"/>
                </a:ext>
              </a:extLst>
            </p:cNvPr>
            <p:cNvCxnSpPr>
              <a:cxnSpLocks/>
              <a:stCxn id="102" idx="2"/>
              <a:endCxn id="50" idx="3"/>
            </p:cNvCxnSpPr>
            <p:nvPr/>
          </p:nvCxnSpPr>
          <p:spPr>
            <a:xfrm flipV="1">
              <a:off x="3196409" y="3289150"/>
              <a:ext cx="2235690" cy="1334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5AC14E3-9B69-404C-95ED-7C1A09FFE0E9}"/>
                    </a:ext>
                  </a:extLst>
                </p:cNvPr>
                <p:cNvSpPr txBox="1"/>
                <p:nvPr/>
              </p:nvSpPr>
              <p:spPr>
                <a:xfrm rot="19777284">
                  <a:off x="3551050" y="3551764"/>
                  <a:ext cx="1720747" cy="3178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𝑊𝐾𝑂𝑆</m:t>
                            </m:r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TCP</m:t>
                                    </m:r>
                                  </m:sub>
                                </m:sSub>
                              </m:e>
                            </m:acc>
                          </m:e>
                        </m:sPre>
                      </m:oMath>
                    </m:oMathPara>
                  </a14:m>
                  <a:endParaRPr lang="de-DE" sz="105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5AC14E3-9B69-404C-95ED-7C1A09FFE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77284">
                  <a:off x="3551050" y="3551764"/>
                  <a:ext cx="1720747" cy="3178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TCP">
            <a:extLst>
              <a:ext uri="{FF2B5EF4-FFF2-40B4-BE49-F238E27FC236}">
                <a16:creationId xmlns:a16="http://schemas.microsoft.com/office/drawing/2014/main" id="{3BFB086C-2B20-4F4D-BE81-F5E1547DE2D7}"/>
              </a:ext>
            </a:extLst>
          </p:cNvPr>
          <p:cNvGrpSpPr/>
          <p:nvPr/>
        </p:nvGrpSpPr>
        <p:grpSpPr>
          <a:xfrm>
            <a:off x="3848719" y="1132670"/>
            <a:ext cx="1456959" cy="1261115"/>
            <a:chOff x="5422021" y="1839968"/>
            <a:chExt cx="1686455" cy="1459762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256F461-D3F1-4496-B5EE-691227EAC00B}"/>
                </a:ext>
              </a:extLst>
            </p:cNvPr>
            <p:cNvSpPr/>
            <p:nvPr/>
          </p:nvSpPr>
          <p:spPr>
            <a:xfrm>
              <a:off x="5422021" y="3227649"/>
              <a:ext cx="68868" cy="72081"/>
            </a:xfrm>
            <a:prstGeom prst="ellipse">
              <a:avLst/>
            </a:prstGeom>
            <a:solidFill>
              <a:srgbClr val="E91FC3"/>
            </a:solidFill>
            <a:ln w="6350">
              <a:solidFill>
                <a:srgbClr val="E91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9D428341-F638-46BF-B9B2-6EC6552802BD}"/>
                </a:ext>
              </a:extLst>
            </p:cNvPr>
            <p:cNvSpPr txBox="1"/>
            <p:nvPr/>
          </p:nvSpPr>
          <p:spPr>
            <a:xfrm>
              <a:off x="5477935" y="2043624"/>
              <a:ext cx="1630541" cy="324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hangingPunct="0">
                <a:lnSpc>
                  <a:spcPct val="130000"/>
                </a:lnSpc>
                <a:spcAft>
                  <a:spcPts val="600"/>
                </a:spcAft>
              </a:pPr>
              <a:r>
                <a:rPr lang="de-DE" sz="1050" i="1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TCP (in WKOS)</a:t>
              </a:r>
              <a:endParaRPr lang="de-DE" sz="105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Gerader Verbinder 474">
              <a:extLst>
                <a:ext uri="{FF2B5EF4-FFF2-40B4-BE49-F238E27FC236}">
                  <a16:creationId xmlns:a16="http://schemas.microsoft.com/office/drawing/2014/main" id="{D7ADA0A0-424B-4C05-811B-B9954093E0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58873" y="2429325"/>
              <a:ext cx="376374" cy="83982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A7D3619F-CC88-4D04-9DD2-BFB5DF5389BA}"/>
                    </a:ext>
                  </a:extLst>
                </p:cNvPr>
                <p:cNvSpPr txBox="1"/>
                <p:nvPr/>
              </p:nvSpPr>
              <p:spPr>
                <a:xfrm>
                  <a:off x="5733110" y="1839968"/>
                  <a:ext cx="732578" cy="2939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𝑖𝑠𝑡</m:t>
                            </m:r>
                          </m:sub>
                        </m:sSub>
                      </m:oMath>
                    </m:oMathPara>
                  </a14:m>
                  <a:endParaRPr lang="de-DE" sz="1050"/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A7D3619F-CC88-4D04-9DD2-BFB5DF53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10" y="1839968"/>
                  <a:ext cx="732578" cy="293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Figur">
            <a:extLst>
              <a:ext uri="{FF2B5EF4-FFF2-40B4-BE49-F238E27FC236}">
                <a16:creationId xmlns:a16="http://schemas.microsoft.com/office/drawing/2014/main" id="{6D20CE00-9CC8-4327-9CE9-0722A1FE2A59}"/>
              </a:ext>
            </a:extLst>
          </p:cNvPr>
          <p:cNvGrpSpPr/>
          <p:nvPr/>
        </p:nvGrpSpPr>
        <p:grpSpPr>
          <a:xfrm>
            <a:off x="4621838" y="3428820"/>
            <a:ext cx="2525305" cy="789103"/>
            <a:chOff x="6316918" y="4497807"/>
            <a:chExt cx="2923083" cy="913401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D624652-545B-4F04-9E5E-B4A1F82AA527}"/>
                </a:ext>
              </a:extLst>
            </p:cNvPr>
            <p:cNvSpPr/>
            <p:nvPr/>
          </p:nvSpPr>
          <p:spPr>
            <a:xfrm>
              <a:off x="6316918" y="4497807"/>
              <a:ext cx="68868" cy="72081"/>
            </a:xfrm>
            <a:prstGeom prst="ellipse">
              <a:avLst/>
            </a:prstGeom>
            <a:solidFill>
              <a:srgbClr val="E93737"/>
            </a:solidFill>
            <a:ln w="6350">
              <a:solidFill>
                <a:srgbClr val="E937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  <p:cxnSp>
          <p:nvCxnSpPr>
            <p:cNvPr id="47" name="Gerader Verbinder 474">
              <a:extLst>
                <a:ext uri="{FF2B5EF4-FFF2-40B4-BE49-F238E27FC236}">
                  <a16:creationId xmlns:a16="http://schemas.microsoft.com/office/drawing/2014/main" id="{2ED7429A-6DEA-49F6-AF60-7E70CAB91461}"/>
                </a:ext>
              </a:extLst>
            </p:cNvPr>
            <p:cNvCxnSpPr>
              <a:cxnSpLocks noChangeShapeType="1"/>
              <a:stCxn id="46" idx="5"/>
            </p:cNvCxnSpPr>
            <p:nvPr/>
          </p:nvCxnSpPr>
          <p:spPr bwMode="auto">
            <a:xfrm>
              <a:off x="6375701" y="4559333"/>
              <a:ext cx="1397758" cy="57194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39913740-D418-41D8-B474-C61CEAA774B9}"/>
                </a:ext>
              </a:extLst>
            </p:cNvPr>
            <p:cNvSpPr txBox="1"/>
            <p:nvPr/>
          </p:nvSpPr>
          <p:spPr>
            <a:xfrm>
              <a:off x="7609460" y="5080854"/>
              <a:ext cx="1630541" cy="33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hangingPunct="0">
                <a:lnSpc>
                  <a:spcPct val="130000"/>
                </a:lnSpc>
                <a:spcAft>
                  <a:spcPts val="600"/>
                </a:spcAft>
              </a:pPr>
              <a:r>
                <a:rPr lang="de-DE" sz="1050" i="1">
                  <a:latin typeface="Calibri Light" panose="020F0302020204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Angriffspunkt</a:t>
              </a:r>
              <a:endParaRPr lang="de-DE" sz="105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3FCDB9F0-4F89-42BE-B933-4F0C3515C9BC}"/>
                    </a:ext>
                  </a:extLst>
                </p:cNvPr>
                <p:cNvSpPr txBox="1"/>
                <p:nvPr/>
              </p:nvSpPr>
              <p:spPr>
                <a:xfrm>
                  <a:off x="7757161" y="4885421"/>
                  <a:ext cx="732577" cy="2939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𝑠𝑜𝑙𝑙</m:t>
                            </m:r>
                          </m:sub>
                        </m:sSub>
                      </m:oMath>
                    </m:oMathPara>
                  </a14:m>
                  <a:endParaRPr lang="de-DE" sz="1050"/>
                </a:p>
              </p:txBody>
            </p:sp>
          </mc:Choice>
          <mc:Fallback xmlns="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3FCDB9F0-4F89-42BE-B933-4F0C3515C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161" y="4885421"/>
                  <a:ext cx="732577" cy="2939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esuchter Vektor">
            <a:extLst>
              <a:ext uri="{FF2B5EF4-FFF2-40B4-BE49-F238E27FC236}">
                <a16:creationId xmlns:a16="http://schemas.microsoft.com/office/drawing/2014/main" id="{1E168F99-A9D8-4223-8D29-E8C3AC5F5206}"/>
              </a:ext>
            </a:extLst>
          </p:cNvPr>
          <p:cNvGrpSpPr/>
          <p:nvPr/>
        </p:nvGrpSpPr>
        <p:grpSpPr>
          <a:xfrm>
            <a:off x="3878409" y="2003945"/>
            <a:ext cx="750899" cy="1486593"/>
            <a:chOff x="5511515" y="2440523"/>
            <a:chExt cx="869178" cy="1720747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2611C663-2965-4D0B-AF14-C78CC6DF384F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5511515" y="2858200"/>
              <a:ext cx="869178" cy="1243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A0B49650-9C24-4BED-B684-1EBCA69076B4}"/>
                    </a:ext>
                  </a:extLst>
                </p:cNvPr>
                <p:cNvSpPr txBox="1"/>
                <p:nvPr/>
              </p:nvSpPr>
              <p:spPr>
                <a:xfrm rot="3286918">
                  <a:off x="5139006" y="3153607"/>
                  <a:ext cx="1720747" cy="294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𝑊𝐾𝑂𝑆</m:t>
                            </m:r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𝑖𝑠𝑡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𝑠𝑜𝑙𝑙</m:t>
                                    </m:r>
                                  </m:sub>
                                </m:sSub>
                              </m:e>
                            </m:acc>
                          </m:e>
                        </m:sPre>
                      </m:oMath>
                    </m:oMathPara>
                  </a14:m>
                  <a:endParaRPr lang="de-DE" sz="105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A0B49650-9C24-4BED-B684-1EBCA6907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286918">
                  <a:off x="5139006" y="3153607"/>
                  <a:ext cx="1720747" cy="2945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OP1 KKOS">
            <a:extLst>
              <a:ext uri="{FF2B5EF4-FFF2-40B4-BE49-F238E27FC236}">
                <a16:creationId xmlns:a16="http://schemas.microsoft.com/office/drawing/2014/main" id="{E96C7EAA-6B6D-44FD-B2AC-0F4E7B1DE268}"/>
              </a:ext>
            </a:extLst>
          </p:cNvPr>
          <p:cNvGrpSpPr/>
          <p:nvPr/>
        </p:nvGrpSpPr>
        <p:grpSpPr>
          <a:xfrm>
            <a:off x="4684849" y="1479850"/>
            <a:ext cx="1849073" cy="1962309"/>
            <a:chOff x="6439476" y="1855940"/>
            <a:chExt cx="2140333" cy="2271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0BB890F8-4228-472A-9C1C-F79FBEABC90D}"/>
                    </a:ext>
                  </a:extLst>
                </p:cNvPr>
                <p:cNvSpPr txBox="1"/>
                <p:nvPr/>
              </p:nvSpPr>
              <p:spPr>
                <a:xfrm rot="18760459">
                  <a:off x="6354809" y="2907178"/>
                  <a:ext cx="1720747" cy="339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𝐶𝑎</m:t>
                            </m:r>
                            <m:r>
                              <m:rPr>
                                <m:sty m:val="p"/>
                              </m:rP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Figur</m:t>
                                    </m:r>
                                  </m:sub>
                                </m:sSub>
                              </m:e>
                            </m:acc>
                          </m:e>
                        </m:sPre>
                      </m:oMath>
                    </m:oMathPara>
                  </a14:m>
                  <a:endParaRPr lang="de-DE" sz="105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0BB890F8-4228-472A-9C1C-F79FBEABC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0459">
                  <a:off x="6354809" y="2907178"/>
                  <a:ext cx="1720747" cy="3398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CEB4F98F-777B-4D8F-AFDD-09F1EB576A28}"/>
                </a:ext>
              </a:extLst>
            </p:cNvPr>
            <p:cNvCxnSpPr>
              <a:cxnSpLocks/>
              <a:endCxn id="46" idx="6"/>
            </p:cNvCxnSpPr>
            <p:nvPr/>
          </p:nvCxnSpPr>
          <p:spPr>
            <a:xfrm flipH="1">
              <a:off x="6439476" y="1855940"/>
              <a:ext cx="2140333" cy="2271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Ergebnis Problemstellung">
            <a:extLst>
              <a:ext uri="{FF2B5EF4-FFF2-40B4-BE49-F238E27FC236}">
                <a16:creationId xmlns:a16="http://schemas.microsoft.com/office/drawing/2014/main" id="{1EC06440-3ED7-4CC8-ADCB-7C3FFB3DAE00}"/>
              </a:ext>
            </a:extLst>
          </p:cNvPr>
          <p:cNvGrpSpPr/>
          <p:nvPr/>
        </p:nvGrpSpPr>
        <p:grpSpPr>
          <a:xfrm>
            <a:off x="1925978" y="1485901"/>
            <a:ext cx="4601028" cy="2051632"/>
            <a:chOff x="3239552" y="2191405"/>
            <a:chExt cx="5283092" cy="2027692"/>
          </a:xfrm>
        </p:grpSpPr>
        <p:cxnSp>
          <p:nvCxnSpPr>
            <p:cNvPr id="40" name="Rotation+Translationspfeil">
              <a:extLst>
                <a:ext uri="{FF2B5EF4-FFF2-40B4-BE49-F238E27FC236}">
                  <a16:creationId xmlns:a16="http://schemas.microsoft.com/office/drawing/2014/main" id="{6D19DEDA-E92A-4435-9ED6-A6891C525585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H="1">
              <a:off x="3239552" y="2191405"/>
              <a:ext cx="5283092" cy="2027692"/>
            </a:xfrm>
            <a:prstGeom prst="straightConnector1">
              <a:avLst/>
            </a:prstGeom>
            <a:ln w="12700">
              <a:solidFill>
                <a:srgbClr val="578379"/>
              </a:solidFill>
              <a:prstDash val="lgDash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7A8AEF6B-A97A-4C23-A032-95689FDD47EC}"/>
                </a:ext>
              </a:extLst>
            </p:cNvPr>
            <p:cNvSpPr txBox="1"/>
            <p:nvPr/>
          </p:nvSpPr>
          <p:spPr>
            <a:xfrm rot="20157825">
              <a:off x="6062187" y="2474116"/>
              <a:ext cx="2221717" cy="293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>
                  <a:solidFill>
                    <a:srgbClr val="578379"/>
                  </a:solidFill>
                </a:rPr>
                <a:t>Rotation und Translation</a:t>
              </a:r>
            </a:p>
          </p:txBody>
        </p:sp>
      </p:grpSp>
      <p:grpSp>
        <p:nvGrpSpPr>
          <p:cNvPr id="33" name="OPFIGUR">
            <a:extLst>
              <a:ext uri="{FF2B5EF4-FFF2-40B4-BE49-F238E27FC236}">
                <a16:creationId xmlns:a16="http://schemas.microsoft.com/office/drawing/2014/main" id="{2FFB9E3B-7B42-404C-9256-1ACCECA59385}"/>
              </a:ext>
            </a:extLst>
          </p:cNvPr>
          <p:cNvGrpSpPr/>
          <p:nvPr/>
        </p:nvGrpSpPr>
        <p:grpSpPr>
          <a:xfrm>
            <a:off x="1932604" y="3214265"/>
            <a:ext cx="2695860" cy="323269"/>
            <a:chOff x="3204084" y="4249371"/>
            <a:chExt cx="3120503" cy="374155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526AAA34-AFB6-4223-A78A-8722FAE5195A}"/>
                </a:ext>
              </a:extLst>
            </p:cNvPr>
            <p:cNvCxnSpPr>
              <a:cxnSpLocks/>
              <a:stCxn id="102" idx="2"/>
              <a:endCxn id="46" idx="2"/>
            </p:cNvCxnSpPr>
            <p:nvPr/>
          </p:nvCxnSpPr>
          <p:spPr>
            <a:xfrm flipV="1">
              <a:off x="3204084" y="4533739"/>
              <a:ext cx="3120503" cy="89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4B606692-993E-4FE7-8EFD-F8255B82B439}"/>
                    </a:ext>
                  </a:extLst>
                </p:cNvPr>
                <p:cNvSpPr txBox="1"/>
                <p:nvPr/>
              </p:nvSpPr>
              <p:spPr>
                <a:xfrm rot="21435424">
                  <a:off x="3971411" y="4249371"/>
                  <a:ext cx="1720747" cy="3398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e-DE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𝑊𝐾𝑂𝑆</m:t>
                            </m:r>
                            <m:r>
                              <a:rPr lang="de-DE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Figur</m:t>
                                    </m:r>
                                  </m:sub>
                                </m:sSub>
                              </m:e>
                            </m:acc>
                          </m:e>
                        </m:sPre>
                      </m:oMath>
                    </m:oMathPara>
                  </a14:m>
                  <a:endParaRPr lang="de-DE" sz="105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4B606692-993E-4FE7-8EFD-F8255B82B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35424">
                  <a:off x="3971411" y="4249371"/>
                  <a:ext cx="1720747" cy="3398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feld 198">
            <a:extLst>
              <a:ext uri="{FF2B5EF4-FFF2-40B4-BE49-F238E27FC236}">
                <a16:creationId xmlns:a16="http://schemas.microsoft.com/office/drawing/2014/main" id="{F67338B7-8ADD-469E-BC77-2A027872613B}"/>
              </a:ext>
            </a:extLst>
          </p:cNvPr>
          <p:cNvSpPr txBox="1"/>
          <p:nvPr/>
        </p:nvSpPr>
        <p:spPr>
          <a:xfrm>
            <a:off x="3994852" y="387211"/>
            <a:ext cx="433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latin typeface="Calibri Light" panose="020F0302020204030204" pitchFamily="34" charset="0"/>
                <a:cs typeface="Calibri Light" panose="020F0302020204030204" pitchFamily="34" charset="0"/>
              </a:rPr>
              <a:t>Problemstellung: Modellierung Kamera-Roboter-Beziehung</a:t>
            </a:r>
          </a:p>
        </p:txBody>
      </p:sp>
      <p:sp>
        <p:nvSpPr>
          <p:cNvPr id="200" name="Hinweis">
            <a:extLst>
              <a:ext uri="{FF2B5EF4-FFF2-40B4-BE49-F238E27FC236}">
                <a16:creationId xmlns:a16="http://schemas.microsoft.com/office/drawing/2014/main" id="{C6574609-A1B4-4255-9F82-B384BAD416FD}"/>
              </a:ext>
            </a:extLst>
          </p:cNvPr>
          <p:cNvSpPr txBox="1"/>
          <p:nvPr/>
        </p:nvSpPr>
        <p:spPr>
          <a:xfrm>
            <a:off x="7088912" y="4724150"/>
            <a:ext cx="2395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1 </a:t>
            </a:r>
            <a:r>
              <a:rPr lang="de-DE" sz="1050">
                <a:latin typeface="Calibri Light" panose="020F0302020204030204" pitchFamily="34" charset="0"/>
                <a:cs typeface="Calibri Light" panose="020F0302020204030204" pitchFamily="34" charset="0"/>
              </a:rPr>
              <a:t>WKOS = Roboter-KOS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E250544D-9C7B-4687-AA79-3FA4CB68952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D4795DA5-4D8C-4F7B-931D-FF4D9EC40E8A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Titel 1">
            <a:extLst>
              <a:ext uri="{FF2B5EF4-FFF2-40B4-BE49-F238E27FC236}">
                <a16:creationId xmlns:a16="http://schemas.microsoft.com/office/drawing/2014/main" id="{52055989-7A48-4572-9D6D-BF183746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VBC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A30136E0-E246-458F-8831-1F7EFB4C236D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4AB03A-3528-445A-BF07-8502D3BC5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FFD5B0C-1ED1-4D1A-8CAE-7E5C9F109D2E}"/>
              </a:ext>
            </a:extLst>
          </p:cNvPr>
          <p:cNvGrpSpPr/>
          <p:nvPr/>
        </p:nvGrpSpPr>
        <p:grpSpPr>
          <a:xfrm>
            <a:off x="1160717" y="1003301"/>
            <a:ext cx="6757734" cy="3682214"/>
            <a:chOff x="1252217" y="1095375"/>
            <a:chExt cx="9687566" cy="5458206"/>
          </a:xfrm>
        </p:grpSpPr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4FACF76A-E9B2-47DC-A69E-2F7C4E0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217" y="1095375"/>
              <a:ext cx="9687566" cy="5377839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7E38A720-7FAD-43AF-9C7A-B199629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9197" y="5664199"/>
              <a:ext cx="1171730" cy="889382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FB34F750-102A-4693-BBA0-F9B34EB09F52}"/>
              </a:ext>
            </a:extLst>
          </p:cNvPr>
          <p:cNvGrpSpPr/>
          <p:nvPr/>
        </p:nvGrpSpPr>
        <p:grpSpPr>
          <a:xfrm>
            <a:off x="4865664" y="1836315"/>
            <a:ext cx="3247998" cy="2075286"/>
            <a:chOff x="6771333" y="2143124"/>
            <a:chExt cx="4326227" cy="2949900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2090C6F1-9C33-4573-90E0-195FEB3DDC6E}"/>
                </a:ext>
              </a:extLst>
            </p:cNvPr>
            <p:cNvSpPr/>
            <p:nvPr/>
          </p:nvSpPr>
          <p:spPr>
            <a:xfrm>
              <a:off x="6771333" y="2143124"/>
              <a:ext cx="4265602" cy="2949900"/>
            </a:xfrm>
            <a:prstGeom prst="rect">
              <a:avLst/>
            </a:prstGeom>
            <a:noFill/>
            <a:ln w="19050">
              <a:solidFill>
                <a:srgbClr val="7AA69C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/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DB88B81F-6479-449A-BCF4-3122C7EFF9C6}"/>
                </a:ext>
              </a:extLst>
            </p:cNvPr>
            <p:cNvGrpSpPr/>
            <p:nvPr/>
          </p:nvGrpSpPr>
          <p:grpSpPr>
            <a:xfrm>
              <a:off x="8666385" y="2143124"/>
              <a:ext cx="2431175" cy="1577638"/>
              <a:chOff x="8666385" y="2143124"/>
              <a:chExt cx="2431175" cy="1577638"/>
            </a:xfrm>
          </p:grpSpPr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DA1CEE6F-C738-4448-8184-A38CED2F2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6385" y="2143124"/>
                <a:ext cx="0" cy="775834"/>
              </a:xfrm>
              <a:prstGeom prst="line">
                <a:avLst/>
              </a:prstGeom>
              <a:ln w="19050">
                <a:solidFill>
                  <a:srgbClr val="7AA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697A04D4-C42B-406F-8199-68CBC0127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6385" y="2916140"/>
                <a:ext cx="416001" cy="0"/>
              </a:xfrm>
              <a:prstGeom prst="straightConnector1">
                <a:avLst/>
              </a:prstGeom>
              <a:ln w="19050">
                <a:solidFill>
                  <a:srgbClr val="7AA6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" name="Grafik 74">
                <a:extLst>
                  <a:ext uri="{FF2B5EF4-FFF2-40B4-BE49-F238E27FC236}">
                    <a16:creationId xmlns:a16="http://schemas.microsoft.com/office/drawing/2014/main" id="{DD0ADAA7-0548-40AB-90F0-584583970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3012" y="2624937"/>
                <a:ext cx="691854" cy="827322"/>
              </a:xfrm>
              <a:prstGeom prst="rect">
                <a:avLst/>
              </a:prstGeom>
            </p:spPr>
          </p:pic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3B85E48-F2EA-4A1A-8512-49DA6726DFD6}"/>
                  </a:ext>
                </a:extLst>
              </p:cNvPr>
              <p:cNvSpPr txBox="1"/>
              <p:nvPr/>
            </p:nvSpPr>
            <p:spPr>
              <a:xfrm>
                <a:off x="9890659" y="2539547"/>
                <a:ext cx="1206901" cy="1181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rgbClr val="7AA69C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UR10e Klasse auf Basis </a:t>
                </a:r>
                <a:r>
                  <a:rPr lang="de-DE" sz="1200" err="1">
                    <a:solidFill>
                      <a:srgbClr val="7AA69C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urx</a:t>
                </a:r>
                <a:r>
                  <a:rPr lang="de-DE" sz="1200">
                    <a:solidFill>
                      <a:srgbClr val="7AA69C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-Python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BB304CCB-271B-4893-8C82-57ECAE51F727}"/>
              </a:ext>
            </a:extLst>
          </p:cNvPr>
          <p:cNvGrpSpPr/>
          <p:nvPr/>
        </p:nvGrpSpPr>
        <p:grpSpPr>
          <a:xfrm>
            <a:off x="2789958" y="2775451"/>
            <a:ext cx="2300958" cy="1346408"/>
            <a:chOff x="4605620" y="4208174"/>
            <a:chExt cx="2300958" cy="1346408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C94FF3CB-CD23-4E05-8598-D1563AF5BF58}"/>
                </a:ext>
              </a:extLst>
            </p:cNvPr>
            <p:cNvSpPr txBox="1"/>
            <p:nvPr/>
          </p:nvSpPr>
          <p:spPr>
            <a:xfrm>
              <a:off x="4605620" y="4208174"/>
              <a:ext cx="1516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solidFill>
                    <a:srgbClr val="7E7E7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Arrays mit 3D-WKOS Koordinaten und Standard-Orientierung</a:t>
              </a:r>
            </a:p>
          </p:txBody>
        </p: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C174893F-8609-4B27-B6BD-940DB68C817D}"/>
                </a:ext>
              </a:extLst>
            </p:cNvPr>
            <p:cNvCxnSpPr>
              <a:cxnSpLocks/>
            </p:cNvCxnSpPr>
            <p:nvPr/>
          </p:nvCxnSpPr>
          <p:spPr>
            <a:xfrm>
              <a:off x="5859103" y="4908251"/>
              <a:ext cx="1047475" cy="646331"/>
            </a:xfrm>
            <a:prstGeom prst="line">
              <a:avLst/>
            </a:prstGeom>
            <a:ln w="1905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3D81775C-214B-44EF-BF44-A1C82BCF7F91}"/>
              </a:ext>
            </a:extLst>
          </p:cNvPr>
          <p:cNvGrpSpPr/>
          <p:nvPr/>
        </p:nvGrpSpPr>
        <p:grpSpPr>
          <a:xfrm>
            <a:off x="2209800" y="2779192"/>
            <a:ext cx="2213541" cy="1342667"/>
            <a:chOff x="2673421" y="4406382"/>
            <a:chExt cx="2213541" cy="1342667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2E3F467F-7EDF-43DC-9792-B50102B60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3421" y="5233637"/>
              <a:ext cx="580158" cy="515412"/>
            </a:xfrm>
            <a:prstGeom prst="line">
              <a:avLst/>
            </a:prstGeom>
            <a:ln w="1905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7C6ACCD-ECE6-4B49-91C0-24D2CA3CFD4E}"/>
                </a:ext>
              </a:extLst>
            </p:cNvPr>
            <p:cNvSpPr txBox="1"/>
            <p:nvPr/>
          </p:nvSpPr>
          <p:spPr>
            <a:xfrm>
              <a:off x="3229611" y="4406382"/>
              <a:ext cx="1657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solidFill>
                    <a:srgbClr val="7E7E7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Mapping von Image Koordinaten zu 3D-WKOS Koordinaten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34D3C56B-947F-4468-904F-FBD4D00A6BAF}"/>
              </a:ext>
            </a:extLst>
          </p:cNvPr>
          <p:cNvGrpSpPr/>
          <p:nvPr/>
        </p:nvGrpSpPr>
        <p:grpSpPr>
          <a:xfrm>
            <a:off x="2015897" y="2364308"/>
            <a:ext cx="2299160" cy="1083359"/>
            <a:chOff x="2559848" y="2727597"/>
            <a:chExt cx="2299160" cy="1083359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EE1CA1-4FA9-497C-BA6E-C455565B8E2D}"/>
                </a:ext>
              </a:extLst>
            </p:cNvPr>
            <p:cNvCxnSpPr>
              <a:cxnSpLocks/>
            </p:cNvCxnSpPr>
            <p:nvPr/>
          </p:nvCxnSpPr>
          <p:spPr>
            <a:xfrm>
              <a:off x="2559848" y="2727597"/>
              <a:ext cx="784282" cy="541400"/>
            </a:xfrm>
            <a:prstGeom prst="line">
              <a:avLst/>
            </a:prstGeom>
            <a:ln w="19050">
              <a:solidFill>
                <a:srgbClr val="4C5A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D77F5EFB-635F-4E4C-AC1C-5CCB67A71BD9}"/>
                </a:ext>
              </a:extLst>
            </p:cNvPr>
            <p:cNvSpPr txBox="1"/>
            <p:nvPr/>
          </p:nvSpPr>
          <p:spPr>
            <a:xfrm>
              <a:off x="3325483" y="3164625"/>
              <a:ext cx="1533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solidFill>
                    <a:srgbClr val="4C5A69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Informationen über Schachfelder und Figuren</a:t>
              </a: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77FEDC61-AF49-40E6-9DDF-E1037EFE17F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7CEB955-0F9B-470C-9448-A8A2D8D4E246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ED83C2C0-DE66-47E7-841B-577ED878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VBC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010F793-D440-4B58-9538-92DDFEB1910F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6AC5F7-FA27-4EF9-9315-FAC141067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feld 390">
            <a:extLst>
              <a:ext uri="{FF2B5EF4-FFF2-40B4-BE49-F238E27FC236}">
                <a16:creationId xmlns:a16="http://schemas.microsoft.com/office/drawing/2014/main" id="{B8D940E0-FF15-4498-A1AA-B36C905F23D2}"/>
              </a:ext>
            </a:extLst>
          </p:cNvPr>
          <p:cNvSpPr txBox="1"/>
          <p:nvPr/>
        </p:nvSpPr>
        <p:spPr>
          <a:xfrm>
            <a:off x="2301984" y="3010948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827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189344F5-91B9-4E89-86C5-3265A3F00C7A}"/>
              </a:ext>
            </a:extLst>
          </p:cNvPr>
          <p:cNvSpPr txBox="1"/>
          <p:nvPr/>
        </p:nvSpPr>
        <p:spPr>
          <a:xfrm>
            <a:off x="2303239" y="2475985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347</a:t>
            </a:r>
          </a:p>
        </p:txBody>
      </p:sp>
      <p:sp>
        <p:nvSpPr>
          <p:cNvPr id="393" name="Textfeld 392">
            <a:extLst>
              <a:ext uri="{FF2B5EF4-FFF2-40B4-BE49-F238E27FC236}">
                <a16:creationId xmlns:a16="http://schemas.microsoft.com/office/drawing/2014/main" id="{43E65769-9DA4-44D6-B077-C9FE78C798E4}"/>
              </a:ext>
            </a:extLst>
          </p:cNvPr>
          <p:cNvSpPr txBox="1"/>
          <p:nvPr/>
        </p:nvSpPr>
        <p:spPr>
          <a:xfrm>
            <a:off x="2303124" y="1940467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503</a:t>
            </a: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E9ECC51D-3E8F-4BD2-8459-173EE843E501}"/>
              </a:ext>
            </a:extLst>
          </p:cNvPr>
          <p:cNvSpPr txBox="1"/>
          <p:nvPr/>
        </p:nvSpPr>
        <p:spPr>
          <a:xfrm>
            <a:off x="2303010" y="1939912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468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201A7B76-159A-4D86-9118-CD348B649859}"/>
                  </a:ext>
                </a:extLst>
              </p:cNvPr>
              <p:cNvSpPr txBox="1"/>
              <p:nvPr/>
            </p:nvSpPr>
            <p:spPr>
              <a:xfrm>
                <a:off x="2754954" y="1922136"/>
                <a:ext cx="876655" cy="2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𝐼𝑚𝑔</m:t>
                          </m:r>
                        </m:sub>
                      </m:sSub>
                    </m:oMath>
                  </m:oMathPara>
                </a14:m>
                <a:endParaRPr lang="de-DE" sz="1013"/>
              </a:p>
            </p:txBody>
          </p:sp>
        </mc:Choice>
        <mc:Fallback xmlns=""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201A7B76-159A-4D86-9118-CD348B649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54" y="1922136"/>
                <a:ext cx="876655" cy="261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Textfeld 395">
            <a:extLst>
              <a:ext uri="{FF2B5EF4-FFF2-40B4-BE49-F238E27FC236}">
                <a16:creationId xmlns:a16="http://schemas.microsoft.com/office/drawing/2014/main" id="{B3F8EB71-2FAC-4492-B146-EB58817D3F21}"/>
              </a:ext>
            </a:extLst>
          </p:cNvPr>
          <p:cNvSpPr txBox="1"/>
          <p:nvPr/>
        </p:nvSpPr>
        <p:spPr>
          <a:xfrm>
            <a:off x="2301869" y="3010393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853</a:t>
            </a:r>
          </a:p>
        </p:txBody>
      </p: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9DA5CFE4-D654-4B63-9CA3-38159041F770}"/>
              </a:ext>
            </a:extLst>
          </p:cNvPr>
          <p:cNvCxnSpPr>
            <a:cxnSpLocks/>
            <a:endCxn id="393" idx="3"/>
          </p:cNvCxnSpPr>
          <p:nvPr/>
        </p:nvCxnSpPr>
        <p:spPr>
          <a:xfrm>
            <a:off x="2683296" y="2062729"/>
            <a:ext cx="266017" cy="18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8" name="Textfeld 397">
            <a:extLst>
              <a:ext uri="{FF2B5EF4-FFF2-40B4-BE49-F238E27FC236}">
                <a16:creationId xmlns:a16="http://schemas.microsoft.com/office/drawing/2014/main" id="{7AA0C9FA-8ADF-49DF-A413-2D01CED35D59}"/>
              </a:ext>
            </a:extLst>
          </p:cNvPr>
          <p:cNvSpPr txBox="1"/>
          <p:nvPr/>
        </p:nvSpPr>
        <p:spPr>
          <a:xfrm>
            <a:off x="2303124" y="2475430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310</a:t>
            </a:r>
          </a:p>
        </p:txBody>
      </p:sp>
      <p:sp>
        <p:nvSpPr>
          <p:cNvPr id="399" name="Ellipse 398">
            <a:extLst>
              <a:ext uri="{FF2B5EF4-FFF2-40B4-BE49-F238E27FC236}">
                <a16:creationId xmlns:a16="http://schemas.microsoft.com/office/drawing/2014/main" id="{414D7F9E-971B-43EE-83C6-D2A7BD3C6CB2}"/>
              </a:ext>
            </a:extLst>
          </p:cNvPr>
          <p:cNvSpPr/>
          <p:nvPr/>
        </p:nvSpPr>
        <p:spPr>
          <a:xfrm>
            <a:off x="3668661" y="1991843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0" name="Ellipse 399">
            <a:extLst>
              <a:ext uri="{FF2B5EF4-FFF2-40B4-BE49-F238E27FC236}">
                <a16:creationId xmlns:a16="http://schemas.microsoft.com/office/drawing/2014/main" id="{87847CDF-8320-4646-BFDF-332A521A3B5D}"/>
              </a:ext>
            </a:extLst>
          </p:cNvPr>
          <p:cNvSpPr/>
          <p:nvPr/>
        </p:nvSpPr>
        <p:spPr>
          <a:xfrm>
            <a:off x="3668661" y="3062880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1" name="Ellipse 400">
            <a:extLst>
              <a:ext uri="{FF2B5EF4-FFF2-40B4-BE49-F238E27FC236}">
                <a16:creationId xmlns:a16="http://schemas.microsoft.com/office/drawing/2014/main" id="{05AC2248-5078-45E0-B0B1-0F0F0A07D126}"/>
              </a:ext>
            </a:extLst>
          </p:cNvPr>
          <p:cNvSpPr/>
          <p:nvPr/>
        </p:nvSpPr>
        <p:spPr>
          <a:xfrm>
            <a:off x="4588028" y="1324376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2" name="Ellipse 401">
            <a:extLst>
              <a:ext uri="{FF2B5EF4-FFF2-40B4-BE49-F238E27FC236}">
                <a16:creationId xmlns:a16="http://schemas.microsoft.com/office/drawing/2014/main" id="{C605FC4E-6D18-418D-B1AA-B10EC917062F}"/>
              </a:ext>
            </a:extLst>
          </p:cNvPr>
          <p:cNvSpPr/>
          <p:nvPr/>
        </p:nvSpPr>
        <p:spPr>
          <a:xfrm>
            <a:off x="4588028" y="1681388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3" name="Ellipse 402">
            <a:extLst>
              <a:ext uri="{FF2B5EF4-FFF2-40B4-BE49-F238E27FC236}">
                <a16:creationId xmlns:a16="http://schemas.microsoft.com/office/drawing/2014/main" id="{A25D2AA7-2935-4D6D-9438-6F9812FA55AD}"/>
              </a:ext>
            </a:extLst>
          </p:cNvPr>
          <p:cNvSpPr/>
          <p:nvPr/>
        </p:nvSpPr>
        <p:spPr>
          <a:xfrm>
            <a:off x="4588028" y="2038400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4" name="Ellipse 403">
            <a:extLst>
              <a:ext uri="{FF2B5EF4-FFF2-40B4-BE49-F238E27FC236}">
                <a16:creationId xmlns:a16="http://schemas.microsoft.com/office/drawing/2014/main" id="{6AA16B61-B4D5-4CCE-92D8-8AB7515F4D15}"/>
              </a:ext>
            </a:extLst>
          </p:cNvPr>
          <p:cNvSpPr/>
          <p:nvPr/>
        </p:nvSpPr>
        <p:spPr>
          <a:xfrm>
            <a:off x="4588028" y="3109437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5" name="Ellipse 404">
            <a:extLst>
              <a:ext uri="{FF2B5EF4-FFF2-40B4-BE49-F238E27FC236}">
                <a16:creationId xmlns:a16="http://schemas.microsoft.com/office/drawing/2014/main" id="{60C0B010-666A-4DDF-BAFE-8DB37FBFBD04}"/>
              </a:ext>
            </a:extLst>
          </p:cNvPr>
          <p:cNvSpPr/>
          <p:nvPr/>
        </p:nvSpPr>
        <p:spPr>
          <a:xfrm>
            <a:off x="4588028" y="3466449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6" name="Ellipse 405">
            <a:extLst>
              <a:ext uri="{FF2B5EF4-FFF2-40B4-BE49-F238E27FC236}">
                <a16:creationId xmlns:a16="http://schemas.microsoft.com/office/drawing/2014/main" id="{DE7F872C-14D8-4AC3-A81E-51AD0D9063D9}"/>
              </a:ext>
            </a:extLst>
          </p:cNvPr>
          <p:cNvSpPr/>
          <p:nvPr/>
        </p:nvSpPr>
        <p:spPr>
          <a:xfrm>
            <a:off x="4588028" y="3823461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7" name="Ellipse 406">
            <a:extLst>
              <a:ext uri="{FF2B5EF4-FFF2-40B4-BE49-F238E27FC236}">
                <a16:creationId xmlns:a16="http://schemas.microsoft.com/office/drawing/2014/main" id="{8B936E37-899B-4B99-991F-660E2881DA64}"/>
              </a:ext>
            </a:extLst>
          </p:cNvPr>
          <p:cNvSpPr/>
          <p:nvPr/>
        </p:nvSpPr>
        <p:spPr>
          <a:xfrm>
            <a:off x="5507395" y="1324376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8284F32D-A7F0-4A4C-9FA7-1F4C9E85E1FE}"/>
              </a:ext>
            </a:extLst>
          </p:cNvPr>
          <p:cNvSpPr/>
          <p:nvPr/>
        </p:nvSpPr>
        <p:spPr>
          <a:xfrm>
            <a:off x="5507395" y="1681388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FAD9A0F8-4DCD-4352-BB5D-D07449CBE0C5}"/>
              </a:ext>
            </a:extLst>
          </p:cNvPr>
          <p:cNvSpPr/>
          <p:nvPr/>
        </p:nvSpPr>
        <p:spPr>
          <a:xfrm>
            <a:off x="5507395" y="2038400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755D1887-A54E-4999-AE55-38D371F42773}"/>
              </a:ext>
            </a:extLst>
          </p:cNvPr>
          <p:cNvSpPr/>
          <p:nvPr/>
        </p:nvSpPr>
        <p:spPr>
          <a:xfrm>
            <a:off x="5507395" y="3109437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507DE541-5712-4A3F-8EA9-3D1EFFFFD42E}"/>
              </a:ext>
            </a:extLst>
          </p:cNvPr>
          <p:cNvSpPr/>
          <p:nvPr/>
        </p:nvSpPr>
        <p:spPr>
          <a:xfrm>
            <a:off x="5507395" y="3466449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2" name="Ellipse 411">
            <a:extLst>
              <a:ext uri="{FF2B5EF4-FFF2-40B4-BE49-F238E27FC236}">
                <a16:creationId xmlns:a16="http://schemas.microsoft.com/office/drawing/2014/main" id="{8F7F82DA-DE86-4D92-9FBA-211EF988176B}"/>
              </a:ext>
            </a:extLst>
          </p:cNvPr>
          <p:cNvSpPr/>
          <p:nvPr/>
        </p:nvSpPr>
        <p:spPr>
          <a:xfrm>
            <a:off x="5507395" y="3823461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3" name="Ellipse 412">
            <a:extLst>
              <a:ext uri="{FF2B5EF4-FFF2-40B4-BE49-F238E27FC236}">
                <a16:creationId xmlns:a16="http://schemas.microsoft.com/office/drawing/2014/main" id="{FC67D279-C5F5-4435-8830-8AF709EFEDFC}"/>
              </a:ext>
            </a:extLst>
          </p:cNvPr>
          <p:cNvSpPr/>
          <p:nvPr/>
        </p:nvSpPr>
        <p:spPr>
          <a:xfrm>
            <a:off x="6428772" y="2033069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4" name="Ellipse 413">
            <a:extLst>
              <a:ext uri="{FF2B5EF4-FFF2-40B4-BE49-F238E27FC236}">
                <a16:creationId xmlns:a16="http://schemas.microsoft.com/office/drawing/2014/main" id="{6166F86B-A136-4E76-B67C-18D1E7CF46F8}"/>
              </a:ext>
            </a:extLst>
          </p:cNvPr>
          <p:cNvSpPr/>
          <p:nvPr/>
        </p:nvSpPr>
        <p:spPr>
          <a:xfrm>
            <a:off x="6428772" y="3109437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5" name="Ellipse 414">
            <a:extLst>
              <a:ext uri="{FF2B5EF4-FFF2-40B4-BE49-F238E27FC236}">
                <a16:creationId xmlns:a16="http://schemas.microsoft.com/office/drawing/2014/main" id="{359A17E0-0DCE-459D-9B9B-54DCA4FC5F5D}"/>
              </a:ext>
            </a:extLst>
          </p:cNvPr>
          <p:cNvSpPr/>
          <p:nvPr/>
        </p:nvSpPr>
        <p:spPr>
          <a:xfrm>
            <a:off x="4657676" y="2492881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6" name="Ellipse 415">
            <a:extLst>
              <a:ext uri="{FF2B5EF4-FFF2-40B4-BE49-F238E27FC236}">
                <a16:creationId xmlns:a16="http://schemas.microsoft.com/office/drawing/2014/main" id="{16EA234D-31CD-4A90-AC35-EAB9DD0561C5}"/>
              </a:ext>
            </a:extLst>
          </p:cNvPr>
          <p:cNvSpPr/>
          <p:nvPr/>
        </p:nvSpPr>
        <p:spPr>
          <a:xfrm>
            <a:off x="4657676" y="2633135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7" name="Ellipse 416">
            <a:extLst>
              <a:ext uri="{FF2B5EF4-FFF2-40B4-BE49-F238E27FC236}">
                <a16:creationId xmlns:a16="http://schemas.microsoft.com/office/drawing/2014/main" id="{653D2F8C-C775-42CE-80A9-0AFC098AAAC7}"/>
              </a:ext>
            </a:extLst>
          </p:cNvPr>
          <p:cNvSpPr/>
          <p:nvPr/>
        </p:nvSpPr>
        <p:spPr>
          <a:xfrm>
            <a:off x="4657676" y="2771732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8" name="Ellipse 417">
            <a:extLst>
              <a:ext uri="{FF2B5EF4-FFF2-40B4-BE49-F238E27FC236}">
                <a16:creationId xmlns:a16="http://schemas.microsoft.com/office/drawing/2014/main" id="{83826B52-FDF0-4D13-9D10-49048323054C}"/>
              </a:ext>
            </a:extLst>
          </p:cNvPr>
          <p:cNvSpPr/>
          <p:nvPr/>
        </p:nvSpPr>
        <p:spPr>
          <a:xfrm>
            <a:off x="5579053" y="2492881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19" name="Ellipse 418">
            <a:extLst>
              <a:ext uri="{FF2B5EF4-FFF2-40B4-BE49-F238E27FC236}">
                <a16:creationId xmlns:a16="http://schemas.microsoft.com/office/drawing/2014/main" id="{790B7A1B-623B-4768-B535-1886CCD5EF1E}"/>
              </a:ext>
            </a:extLst>
          </p:cNvPr>
          <p:cNvSpPr/>
          <p:nvPr/>
        </p:nvSpPr>
        <p:spPr>
          <a:xfrm>
            <a:off x="5579053" y="2633135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20" name="Ellipse 419">
            <a:extLst>
              <a:ext uri="{FF2B5EF4-FFF2-40B4-BE49-F238E27FC236}">
                <a16:creationId xmlns:a16="http://schemas.microsoft.com/office/drawing/2014/main" id="{D3CBAF7F-6652-461F-BF8A-582969AD473C}"/>
              </a:ext>
            </a:extLst>
          </p:cNvPr>
          <p:cNvSpPr/>
          <p:nvPr/>
        </p:nvSpPr>
        <p:spPr>
          <a:xfrm>
            <a:off x="5579053" y="2771732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5BA346C7-5F3E-4BF5-9EA9-EF74DE4260A6}"/>
              </a:ext>
            </a:extLst>
          </p:cNvPr>
          <p:cNvCxnSpPr>
            <a:stCxn id="399" idx="6"/>
            <a:endCxn id="402" idx="2"/>
          </p:cNvCxnSpPr>
          <p:nvPr/>
        </p:nvCxnSpPr>
        <p:spPr>
          <a:xfrm flipV="1">
            <a:off x="3877604" y="1788427"/>
            <a:ext cx="710425" cy="31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2" name="Gerade Verbindung mit Pfeil 421">
            <a:extLst>
              <a:ext uri="{FF2B5EF4-FFF2-40B4-BE49-F238E27FC236}">
                <a16:creationId xmlns:a16="http://schemas.microsoft.com/office/drawing/2014/main" id="{220BBCB3-11EB-48B7-BDEC-F7E8024CF74C}"/>
              </a:ext>
            </a:extLst>
          </p:cNvPr>
          <p:cNvCxnSpPr>
            <a:cxnSpLocks/>
            <a:stCxn id="399" idx="6"/>
            <a:endCxn id="401" idx="2"/>
          </p:cNvCxnSpPr>
          <p:nvPr/>
        </p:nvCxnSpPr>
        <p:spPr>
          <a:xfrm flipV="1">
            <a:off x="3877604" y="1431415"/>
            <a:ext cx="710425" cy="66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3" name="Gerade Verbindung mit Pfeil 422">
            <a:extLst>
              <a:ext uri="{FF2B5EF4-FFF2-40B4-BE49-F238E27FC236}">
                <a16:creationId xmlns:a16="http://schemas.microsoft.com/office/drawing/2014/main" id="{035BFB75-88E8-4D11-BAA5-C1B496E45EB1}"/>
              </a:ext>
            </a:extLst>
          </p:cNvPr>
          <p:cNvCxnSpPr>
            <a:cxnSpLocks/>
            <a:stCxn id="399" idx="6"/>
            <a:endCxn id="403" idx="2"/>
          </p:cNvCxnSpPr>
          <p:nvPr/>
        </p:nvCxnSpPr>
        <p:spPr>
          <a:xfrm>
            <a:off x="3877604" y="2098882"/>
            <a:ext cx="710425" cy="4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Gerade Verbindung mit Pfeil 423">
            <a:extLst>
              <a:ext uri="{FF2B5EF4-FFF2-40B4-BE49-F238E27FC236}">
                <a16:creationId xmlns:a16="http://schemas.microsoft.com/office/drawing/2014/main" id="{6ABC91BA-79BA-40B4-A9A5-6C83AA00B606}"/>
              </a:ext>
            </a:extLst>
          </p:cNvPr>
          <p:cNvCxnSpPr>
            <a:cxnSpLocks/>
            <a:stCxn id="399" idx="6"/>
            <a:endCxn id="404" idx="2"/>
          </p:cNvCxnSpPr>
          <p:nvPr/>
        </p:nvCxnSpPr>
        <p:spPr>
          <a:xfrm>
            <a:off x="3877604" y="2098882"/>
            <a:ext cx="710425" cy="111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Gerade Verbindung mit Pfeil 424">
            <a:extLst>
              <a:ext uri="{FF2B5EF4-FFF2-40B4-BE49-F238E27FC236}">
                <a16:creationId xmlns:a16="http://schemas.microsoft.com/office/drawing/2014/main" id="{148EBC3F-373B-45C1-BE3B-DA99E62C81F3}"/>
              </a:ext>
            </a:extLst>
          </p:cNvPr>
          <p:cNvCxnSpPr>
            <a:cxnSpLocks/>
            <a:stCxn id="399" idx="6"/>
            <a:endCxn id="405" idx="2"/>
          </p:cNvCxnSpPr>
          <p:nvPr/>
        </p:nvCxnSpPr>
        <p:spPr>
          <a:xfrm>
            <a:off x="3877604" y="2098882"/>
            <a:ext cx="710425" cy="147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Gerade Verbindung mit Pfeil 425">
            <a:extLst>
              <a:ext uri="{FF2B5EF4-FFF2-40B4-BE49-F238E27FC236}">
                <a16:creationId xmlns:a16="http://schemas.microsoft.com/office/drawing/2014/main" id="{D4E2BAC0-7C2F-4DBA-A1DC-8A2198A52B04}"/>
              </a:ext>
            </a:extLst>
          </p:cNvPr>
          <p:cNvCxnSpPr>
            <a:cxnSpLocks/>
            <a:stCxn id="399" idx="6"/>
            <a:endCxn id="406" idx="2"/>
          </p:cNvCxnSpPr>
          <p:nvPr/>
        </p:nvCxnSpPr>
        <p:spPr>
          <a:xfrm>
            <a:off x="3877604" y="2098882"/>
            <a:ext cx="710425" cy="183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7" name="Gerade Verbindung mit Pfeil 426">
            <a:extLst>
              <a:ext uri="{FF2B5EF4-FFF2-40B4-BE49-F238E27FC236}">
                <a16:creationId xmlns:a16="http://schemas.microsoft.com/office/drawing/2014/main" id="{0A02B3B0-A362-4CA1-B66D-52F0DD902DA8}"/>
              </a:ext>
            </a:extLst>
          </p:cNvPr>
          <p:cNvCxnSpPr>
            <a:cxnSpLocks/>
            <a:stCxn id="400" idx="6"/>
            <a:endCxn id="401" idx="2"/>
          </p:cNvCxnSpPr>
          <p:nvPr/>
        </p:nvCxnSpPr>
        <p:spPr>
          <a:xfrm flipV="1">
            <a:off x="3877604" y="1431415"/>
            <a:ext cx="710425" cy="173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Gerade Verbindung mit Pfeil 427">
            <a:extLst>
              <a:ext uri="{FF2B5EF4-FFF2-40B4-BE49-F238E27FC236}">
                <a16:creationId xmlns:a16="http://schemas.microsoft.com/office/drawing/2014/main" id="{E592AABC-D706-4A61-BF99-386317F008EB}"/>
              </a:ext>
            </a:extLst>
          </p:cNvPr>
          <p:cNvCxnSpPr>
            <a:cxnSpLocks/>
            <a:stCxn id="400" idx="6"/>
            <a:endCxn id="402" idx="2"/>
          </p:cNvCxnSpPr>
          <p:nvPr/>
        </p:nvCxnSpPr>
        <p:spPr>
          <a:xfrm flipV="1">
            <a:off x="3877604" y="1788427"/>
            <a:ext cx="710425" cy="138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Gerade Verbindung mit Pfeil 428">
            <a:extLst>
              <a:ext uri="{FF2B5EF4-FFF2-40B4-BE49-F238E27FC236}">
                <a16:creationId xmlns:a16="http://schemas.microsoft.com/office/drawing/2014/main" id="{C764BD57-AE02-4018-BE1F-4E687AE7D688}"/>
              </a:ext>
            </a:extLst>
          </p:cNvPr>
          <p:cNvCxnSpPr>
            <a:cxnSpLocks/>
            <a:stCxn id="400" idx="6"/>
            <a:endCxn id="403" idx="2"/>
          </p:cNvCxnSpPr>
          <p:nvPr/>
        </p:nvCxnSpPr>
        <p:spPr>
          <a:xfrm flipV="1">
            <a:off x="3877604" y="2145439"/>
            <a:ext cx="710425" cy="102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Gerade Verbindung mit Pfeil 429">
            <a:extLst>
              <a:ext uri="{FF2B5EF4-FFF2-40B4-BE49-F238E27FC236}">
                <a16:creationId xmlns:a16="http://schemas.microsoft.com/office/drawing/2014/main" id="{0CF93F43-905F-451D-8FAD-03550704FB02}"/>
              </a:ext>
            </a:extLst>
          </p:cNvPr>
          <p:cNvCxnSpPr>
            <a:cxnSpLocks/>
            <a:stCxn id="400" idx="6"/>
            <a:endCxn id="404" idx="2"/>
          </p:cNvCxnSpPr>
          <p:nvPr/>
        </p:nvCxnSpPr>
        <p:spPr>
          <a:xfrm>
            <a:off x="3877604" y="3169918"/>
            <a:ext cx="710425" cy="4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1" name="Gerade Verbindung mit Pfeil 430">
            <a:extLst>
              <a:ext uri="{FF2B5EF4-FFF2-40B4-BE49-F238E27FC236}">
                <a16:creationId xmlns:a16="http://schemas.microsoft.com/office/drawing/2014/main" id="{961EF054-7C8E-4F3B-B7B7-B16CE0898526}"/>
              </a:ext>
            </a:extLst>
          </p:cNvPr>
          <p:cNvCxnSpPr>
            <a:cxnSpLocks/>
            <a:stCxn id="400" idx="6"/>
            <a:endCxn id="405" idx="2"/>
          </p:cNvCxnSpPr>
          <p:nvPr/>
        </p:nvCxnSpPr>
        <p:spPr>
          <a:xfrm>
            <a:off x="3877604" y="3169918"/>
            <a:ext cx="710425" cy="40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Gerade Verbindung mit Pfeil 431">
            <a:extLst>
              <a:ext uri="{FF2B5EF4-FFF2-40B4-BE49-F238E27FC236}">
                <a16:creationId xmlns:a16="http://schemas.microsoft.com/office/drawing/2014/main" id="{CC5A31B0-60F0-42C8-B11E-2FC6D7B1BA7A}"/>
              </a:ext>
            </a:extLst>
          </p:cNvPr>
          <p:cNvCxnSpPr>
            <a:cxnSpLocks/>
            <a:stCxn id="400" idx="6"/>
            <a:endCxn id="406" idx="2"/>
          </p:cNvCxnSpPr>
          <p:nvPr/>
        </p:nvCxnSpPr>
        <p:spPr>
          <a:xfrm>
            <a:off x="3877604" y="3169918"/>
            <a:ext cx="710425" cy="76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3" name="Gerade Verbindung mit Pfeil 432">
            <a:extLst>
              <a:ext uri="{FF2B5EF4-FFF2-40B4-BE49-F238E27FC236}">
                <a16:creationId xmlns:a16="http://schemas.microsoft.com/office/drawing/2014/main" id="{DCF619E4-CDF7-48E7-B013-E6F11E70548B}"/>
              </a:ext>
            </a:extLst>
          </p:cNvPr>
          <p:cNvCxnSpPr>
            <a:cxnSpLocks/>
            <a:stCxn id="401" idx="6"/>
            <a:endCxn id="407" idx="2"/>
          </p:cNvCxnSpPr>
          <p:nvPr/>
        </p:nvCxnSpPr>
        <p:spPr>
          <a:xfrm>
            <a:off x="4796970" y="1431415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4" name="Gerade Verbindung mit Pfeil 433">
            <a:extLst>
              <a:ext uri="{FF2B5EF4-FFF2-40B4-BE49-F238E27FC236}">
                <a16:creationId xmlns:a16="http://schemas.microsoft.com/office/drawing/2014/main" id="{9AA1CF42-742F-4451-9835-2F049C452423}"/>
              </a:ext>
            </a:extLst>
          </p:cNvPr>
          <p:cNvCxnSpPr>
            <a:cxnSpLocks/>
            <a:stCxn id="401" idx="6"/>
            <a:endCxn id="408" idx="2"/>
          </p:cNvCxnSpPr>
          <p:nvPr/>
        </p:nvCxnSpPr>
        <p:spPr>
          <a:xfrm>
            <a:off x="4796970" y="143141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5" name="Gerade Verbindung mit Pfeil 434">
            <a:extLst>
              <a:ext uri="{FF2B5EF4-FFF2-40B4-BE49-F238E27FC236}">
                <a16:creationId xmlns:a16="http://schemas.microsoft.com/office/drawing/2014/main" id="{ED3114B1-5053-4F50-A665-8DD94216F9E7}"/>
              </a:ext>
            </a:extLst>
          </p:cNvPr>
          <p:cNvCxnSpPr>
            <a:cxnSpLocks/>
            <a:stCxn id="401" idx="6"/>
            <a:endCxn id="409" idx="2"/>
          </p:cNvCxnSpPr>
          <p:nvPr/>
        </p:nvCxnSpPr>
        <p:spPr>
          <a:xfrm>
            <a:off x="4796970" y="143141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49EC75BB-B8D4-41FE-A3B4-3A85B48502C2}"/>
              </a:ext>
            </a:extLst>
          </p:cNvPr>
          <p:cNvCxnSpPr>
            <a:cxnSpLocks/>
            <a:stCxn id="401" idx="6"/>
            <a:endCxn id="410" idx="2"/>
          </p:cNvCxnSpPr>
          <p:nvPr/>
        </p:nvCxnSpPr>
        <p:spPr>
          <a:xfrm>
            <a:off x="4796970" y="1431415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Gerade Verbindung mit Pfeil 436">
            <a:extLst>
              <a:ext uri="{FF2B5EF4-FFF2-40B4-BE49-F238E27FC236}">
                <a16:creationId xmlns:a16="http://schemas.microsoft.com/office/drawing/2014/main" id="{A192F57A-7202-4C47-99CE-A211A76C108C}"/>
              </a:ext>
            </a:extLst>
          </p:cNvPr>
          <p:cNvCxnSpPr>
            <a:cxnSpLocks/>
            <a:stCxn id="401" idx="6"/>
            <a:endCxn id="411" idx="2"/>
          </p:cNvCxnSpPr>
          <p:nvPr/>
        </p:nvCxnSpPr>
        <p:spPr>
          <a:xfrm>
            <a:off x="4796970" y="1431415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Gerade Verbindung mit Pfeil 437">
            <a:extLst>
              <a:ext uri="{FF2B5EF4-FFF2-40B4-BE49-F238E27FC236}">
                <a16:creationId xmlns:a16="http://schemas.microsoft.com/office/drawing/2014/main" id="{B921A0FB-3622-4EAC-8BA7-2BE5D93601A8}"/>
              </a:ext>
            </a:extLst>
          </p:cNvPr>
          <p:cNvCxnSpPr>
            <a:cxnSpLocks/>
            <a:stCxn id="401" idx="6"/>
            <a:endCxn id="412" idx="2"/>
          </p:cNvCxnSpPr>
          <p:nvPr/>
        </p:nvCxnSpPr>
        <p:spPr>
          <a:xfrm>
            <a:off x="4796970" y="1431415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Gerade Verbindung mit Pfeil 438">
            <a:extLst>
              <a:ext uri="{FF2B5EF4-FFF2-40B4-BE49-F238E27FC236}">
                <a16:creationId xmlns:a16="http://schemas.microsoft.com/office/drawing/2014/main" id="{28490A01-56A0-4132-8C1B-2A4F8F612B3A}"/>
              </a:ext>
            </a:extLst>
          </p:cNvPr>
          <p:cNvCxnSpPr>
            <a:cxnSpLocks/>
            <a:stCxn id="402" idx="6"/>
            <a:endCxn id="407" idx="2"/>
          </p:cNvCxnSpPr>
          <p:nvPr/>
        </p:nvCxnSpPr>
        <p:spPr>
          <a:xfrm flipV="1">
            <a:off x="4796970" y="143141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Gerade Verbindung mit Pfeil 439">
            <a:extLst>
              <a:ext uri="{FF2B5EF4-FFF2-40B4-BE49-F238E27FC236}">
                <a16:creationId xmlns:a16="http://schemas.microsoft.com/office/drawing/2014/main" id="{10719404-CF5A-42C4-BB56-30B0C34DF0C1}"/>
              </a:ext>
            </a:extLst>
          </p:cNvPr>
          <p:cNvCxnSpPr>
            <a:cxnSpLocks/>
            <a:stCxn id="402" idx="6"/>
            <a:endCxn id="408" idx="2"/>
          </p:cNvCxnSpPr>
          <p:nvPr/>
        </p:nvCxnSpPr>
        <p:spPr>
          <a:xfrm>
            <a:off x="4796970" y="1788427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1" name="Gerade Verbindung mit Pfeil 440">
            <a:extLst>
              <a:ext uri="{FF2B5EF4-FFF2-40B4-BE49-F238E27FC236}">
                <a16:creationId xmlns:a16="http://schemas.microsoft.com/office/drawing/2014/main" id="{C306062F-F777-4F76-81F1-E8F9ACE2FE2B}"/>
              </a:ext>
            </a:extLst>
          </p:cNvPr>
          <p:cNvCxnSpPr>
            <a:cxnSpLocks/>
            <a:stCxn id="402" idx="6"/>
            <a:endCxn id="409" idx="2"/>
          </p:cNvCxnSpPr>
          <p:nvPr/>
        </p:nvCxnSpPr>
        <p:spPr>
          <a:xfrm>
            <a:off x="4796970" y="178842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Gerade Verbindung mit Pfeil 441">
            <a:extLst>
              <a:ext uri="{FF2B5EF4-FFF2-40B4-BE49-F238E27FC236}">
                <a16:creationId xmlns:a16="http://schemas.microsoft.com/office/drawing/2014/main" id="{12D1E86D-7426-433C-915D-6290C2650968}"/>
              </a:ext>
            </a:extLst>
          </p:cNvPr>
          <p:cNvCxnSpPr>
            <a:cxnSpLocks/>
            <a:stCxn id="402" idx="6"/>
            <a:endCxn id="410" idx="2"/>
          </p:cNvCxnSpPr>
          <p:nvPr/>
        </p:nvCxnSpPr>
        <p:spPr>
          <a:xfrm>
            <a:off x="4796970" y="1788427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Gerade Verbindung mit Pfeil 442">
            <a:extLst>
              <a:ext uri="{FF2B5EF4-FFF2-40B4-BE49-F238E27FC236}">
                <a16:creationId xmlns:a16="http://schemas.microsoft.com/office/drawing/2014/main" id="{98C88BE0-FAA0-4EAD-9CA1-1BF3CFDF7DCC}"/>
              </a:ext>
            </a:extLst>
          </p:cNvPr>
          <p:cNvCxnSpPr>
            <a:cxnSpLocks/>
            <a:stCxn id="402" idx="6"/>
            <a:endCxn id="411" idx="2"/>
          </p:cNvCxnSpPr>
          <p:nvPr/>
        </p:nvCxnSpPr>
        <p:spPr>
          <a:xfrm>
            <a:off x="4796970" y="1788427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Gerade Verbindung mit Pfeil 443">
            <a:extLst>
              <a:ext uri="{FF2B5EF4-FFF2-40B4-BE49-F238E27FC236}">
                <a16:creationId xmlns:a16="http://schemas.microsoft.com/office/drawing/2014/main" id="{33F1F578-DB12-4FDF-A455-265A981189EE}"/>
              </a:ext>
            </a:extLst>
          </p:cNvPr>
          <p:cNvCxnSpPr>
            <a:cxnSpLocks/>
            <a:stCxn id="402" idx="6"/>
            <a:endCxn id="412" idx="2"/>
          </p:cNvCxnSpPr>
          <p:nvPr/>
        </p:nvCxnSpPr>
        <p:spPr>
          <a:xfrm>
            <a:off x="4796970" y="1788427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Gerade Verbindung mit Pfeil 444">
            <a:extLst>
              <a:ext uri="{FF2B5EF4-FFF2-40B4-BE49-F238E27FC236}">
                <a16:creationId xmlns:a16="http://schemas.microsoft.com/office/drawing/2014/main" id="{99E46836-B1FD-4119-AD72-301A5E15E0DC}"/>
              </a:ext>
            </a:extLst>
          </p:cNvPr>
          <p:cNvCxnSpPr>
            <a:cxnSpLocks/>
            <a:stCxn id="403" idx="6"/>
            <a:endCxn id="407" idx="2"/>
          </p:cNvCxnSpPr>
          <p:nvPr/>
        </p:nvCxnSpPr>
        <p:spPr>
          <a:xfrm flipV="1">
            <a:off x="4796970" y="143141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Gerade Verbindung mit Pfeil 445">
            <a:extLst>
              <a:ext uri="{FF2B5EF4-FFF2-40B4-BE49-F238E27FC236}">
                <a16:creationId xmlns:a16="http://schemas.microsoft.com/office/drawing/2014/main" id="{6A8D07A8-6078-40EB-A43D-F2ECFFBF19DD}"/>
              </a:ext>
            </a:extLst>
          </p:cNvPr>
          <p:cNvCxnSpPr>
            <a:cxnSpLocks/>
            <a:stCxn id="403" idx="6"/>
            <a:endCxn id="408" idx="2"/>
          </p:cNvCxnSpPr>
          <p:nvPr/>
        </p:nvCxnSpPr>
        <p:spPr>
          <a:xfrm flipV="1">
            <a:off x="4796970" y="178842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Gerade Verbindung mit Pfeil 446">
            <a:extLst>
              <a:ext uri="{FF2B5EF4-FFF2-40B4-BE49-F238E27FC236}">
                <a16:creationId xmlns:a16="http://schemas.microsoft.com/office/drawing/2014/main" id="{BAF79975-859F-4AC4-9C36-3866E671D588}"/>
              </a:ext>
            </a:extLst>
          </p:cNvPr>
          <p:cNvCxnSpPr>
            <a:cxnSpLocks/>
            <a:stCxn id="403" idx="6"/>
            <a:endCxn id="409" idx="2"/>
          </p:cNvCxnSpPr>
          <p:nvPr/>
        </p:nvCxnSpPr>
        <p:spPr>
          <a:xfrm>
            <a:off x="4796970" y="2145439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114562E0-57FB-4ABE-9AA1-7326E8F05A02}"/>
              </a:ext>
            </a:extLst>
          </p:cNvPr>
          <p:cNvCxnSpPr>
            <a:cxnSpLocks/>
            <a:stCxn id="403" idx="6"/>
            <a:endCxn id="410" idx="2"/>
          </p:cNvCxnSpPr>
          <p:nvPr/>
        </p:nvCxnSpPr>
        <p:spPr>
          <a:xfrm>
            <a:off x="4796970" y="2145439"/>
            <a:ext cx="710425" cy="107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Gerade Verbindung mit Pfeil 448">
            <a:extLst>
              <a:ext uri="{FF2B5EF4-FFF2-40B4-BE49-F238E27FC236}">
                <a16:creationId xmlns:a16="http://schemas.microsoft.com/office/drawing/2014/main" id="{9E597746-7513-409B-911E-E9B5D2E855C0}"/>
              </a:ext>
            </a:extLst>
          </p:cNvPr>
          <p:cNvCxnSpPr>
            <a:cxnSpLocks/>
            <a:stCxn id="403" idx="6"/>
            <a:endCxn id="411" idx="2"/>
          </p:cNvCxnSpPr>
          <p:nvPr/>
        </p:nvCxnSpPr>
        <p:spPr>
          <a:xfrm>
            <a:off x="4796970" y="2145439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Gerade Verbindung mit Pfeil 449">
            <a:extLst>
              <a:ext uri="{FF2B5EF4-FFF2-40B4-BE49-F238E27FC236}">
                <a16:creationId xmlns:a16="http://schemas.microsoft.com/office/drawing/2014/main" id="{778AAD63-596F-426E-BDB0-3650A51962E6}"/>
              </a:ext>
            </a:extLst>
          </p:cNvPr>
          <p:cNvCxnSpPr>
            <a:cxnSpLocks/>
            <a:stCxn id="403" idx="6"/>
            <a:endCxn id="412" idx="2"/>
          </p:cNvCxnSpPr>
          <p:nvPr/>
        </p:nvCxnSpPr>
        <p:spPr>
          <a:xfrm>
            <a:off x="4796970" y="2145439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Gerade Verbindung mit Pfeil 450">
            <a:extLst>
              <a:ext uri="{FF2B5EF4-FFF2-40B4-BE49-F238E27FC236}">
                <a16:creationId xmlns:a16="http://schemas.microsoft.com/office/drawing/2014/main" id="{45A47602-CA93-45C8-B211-0680C43336DB}"/>
              </a:ext>
            </a:extLst>
          </p:cNvPr>
          <p:cNvCxnSpPr>
            <a:cxnSpLocks/>
            <a:stCxn id="404" idx="6"/>
            <a:endCxn id="407" idx="2"/>
          </p:cNvCxnSpPr>
          <p:nvPr/>
        </p:nvCxnSpPr>
        <p:spPr>
          <a:xfrm flipV="1">
            <a:off x="4796970" y="1431415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Gerade Verbindung mit Pfeil 451">
            <a:extLst>
              <a:ext uri="{FF2B5EF4-FFF2-40B4-BE49-F238E27FC236}">
                <a16:creationId xmlns:a16="http://schemas.microsoft.com/office/drawing/2014/main" id="{C8AA06FB-D3FD-4ADA-B018-7380A01511A5}"/>
              </a:ext>
            </a:extLst>
          </p:cNvPr>
          <p:cNvCxnSpPr>
            <a:cxnSpLocks/>
            <a:stCxn id="404" idx="6"/>
            <a:endCxn id="408" idx="2"/>
          </p:cNvCxnSpPr>
          <p:nvPr/>
        </p:nvCxnSpPr>
        <p:spPr>
          <a:xfrm flipV="1">
            <a:off x="4796970" y="1788427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Gerade Verbindung mit Pfeil 452">
            <a:extLst>
              <a:ext uri="{FF2B5EF4-FFF2-40B4-BE49-F238E27FC236}">
                <a16:creationId xmlns:a16="http://schemas.microsoft.com/office/drawing/2014/main" id="{7234CC42-7D72-4099-B01E-BBBBCE9D362A}"/>
              </a:ext>
            </a:extLst>
          </p:cNvPr>
          <p:cNvCxnSpPr>
            <a:cxnSpLocks/>
            <a:stCxn id="404" idx="6"/>
            <a:endCxn id="409" idx="2"/>
          </p:cNvCxnSpPr>
          <p:nvPr/>
        </p:nvCxnSpPr>
        <p:spPr>
          <a:xfrm flipV="1">
            <a:off x="4796970" y="2145439"/>
            <a:ext cx="710425" cy="107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Gerade Verbindung mit Pfeil 453">
            <a:extLst>
              <a:ext uri="{FF2B5EF4-FFF2-40B4-BE49-F238E27FC236}">
                <a16:creationId xmlns:a16="http://schemas.microsoft.com/office/drawing/2014/main" id="{7EC832D1-1B38-4F55-A405-B62D045EA04C}"/>
              </a:ext>
            </a:extLst>
          </p:cNvPr>
          <p:cNvCxnSpPr>
            <a:cxnSpLocks/>
            <a:stCxn id="404" idx="6"/>
            <a:endCxn id="410" idx="2"/>
          </p:cNvCxnSpPr>
          <p:nvPr/>
        </p:nvCxnSpPr>
        <p:spPr>
          <a:xfrm>
            <a:off x="4796970" y="3216475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Gerade Verbindung mit Pfeil 454">
            <a:extLst>
              <a:ext uri="{FF2B5EF4-FFF2-40B4-BE49-F238E27FC236}">
                <a16:creationId xmlns:a16="http://schemas.microsoft.com/office/drawing/2014/main" id="{66C835DC-7E54-4472-AF9E-B17959208E6C}"/>
              </a:ext>
            </a:extLst>
          </p:cNvPr>
          <p:cNvCxnSpPr>
            <a:cxnSpLocks/>
            <a:stCxn id="404" idx="6"/>
            <a:endCxn id="411" idx="2"/>
          </p:cNvCxnSpPr>
          <p:nvPr/>
        </p:nvCxnSpPr>
        <p:spPr>
          <a:xfrm>
            <a:off x="4796970" y="321647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Gerade Verbindung mit Pfeil 455">
            <a:extLst>
              <a:ext uri="{FF2B5EF4-FFF2-40B4-BE49-F238E27FC236}">
                <a16:creationId xmlns:a16="http://schemas.microsoft.com/office/drawing/2014/main" id="{2B1C1E46-81C0-4EA2-9F08-B72DFCCE2AFC}"/>
              </a:ext>
            </a:extLst>
          </p:cNvPr>
          <p:cNvCxnSpPr>
            <a:cxnSpLocks/>
            <a:stCxn id="404" idx="6"/>
            <a:endCxn id="412" idx="2"/>
          </p:cNvCxnSpPr>
          <p:nvPr/>
        </p:nvCxnSpPr>
        <p:spPr>
          <a:xfrm>
            <a:off x="4796970" y="321647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Gerade Verbindung mit Pfeil 456">
            <a:extLst>
              <a:ext uri="{FF2B5EF4-FFF2-40B4-BE49-F238E27FC236}">
                <a16:creationId xmlns:a16="http://schemas.microsoft.com/office/drawing/2014/main" id="{96CDD893-5DC8-4B55-B099-5FBE7179F50B}"/>
              </a:ext>
            </a:extLst>
          </p:cNvPr>
          <p:cNvCxnSpPr>
            <a:cxnSpLocks/>
            <a:stCxn id="405" idx="6"/>
            <a:endCxn id="407" idx="2"/>
          </p:cNvCxnSpPr>
          <p:nvPr/>
        </p:nvCxnSpPr>
        <p:spPr>
          <a:xfrm flipV="1">
            <a:off x="4796970" y="1431415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Gerade Verbindung mit Pfeil 457">
            <a:extLst>
              <a:ext uri="{FF2B5EF4-FFF2-40B4-BE49-F238E27FC236}">
                <a16:creationId xmlns:a16="http://schemas.microsoft.com/office/drawing/2014/main" id="{7BCBA0DB-EAA0-42E2-896E-182B90A828A1}"/>
              </a:ext>
            </a:extLst>
          </p:cNvPr>
          <p:cNvCxnSpPr>
            <a:cxnSpLocks/>
            <a:stCxn id="405" idx="6"/>
            <a:endCxn id="408" idx="2"/>
          </p:cNvCxnSpPr>
          <p:nvPr/>
        </p:nvCxnSpPr>
        <p:spPr>
          <a:xfrm flipV="1">
            <a:off x="4796970" y="1788427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Gerade Verbindung mit Pfeil 458">
            <a:extLst>
              <a:ext uri="{FF2B5EF4-FFF2-40B4-BE49-F238E27FC236}">
                <a16:creationId xmlns:a16="http://schemas.microsoft.com/office/drawing/2014/main" id="{947BF8B0-2A42-433F-8449-45A262ED0D31}"/>
              </a:ext>
            </a:extLst>
          </p:cNvPr>
          <p:cNvCxnSpPr>
            <a:cxnSpLocks/>
            <a:stCxn id="405" idx="6"/>
            <a:endCxn id="409" idx="2"/>
          </p:cNvCxnSpPr>
          <p:nvPr/>
        </p:nvCxnSpPr>
        <p:spPr>
          <a:xfrm flipV="1">
            <a:off x="4796970" y="2145439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C6618983-2DAD-458F-A328-A49CA4B907A0}"/>
              </a:ext>
            </a:extLst>
          </p:cNvPr>
          <p:cNvCxnSpPr>
            <a:cxnSpLocks/>
            <a:stCxn id="405" idx="6"/>
            <a:endCxn id="410" idx="2"/>
          </p:cNvCxnSpPr>
          <p:nvPr/>
        </p:nvCxnSpPr>
        <p:spPr>
          <a:xfrm flipV="1">
            <a:off x="4796970" y="321647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1" name="Gerade Verbindung mit Pfeil 460">
            <a:extLst>
              <a:ext uri="{FF2B5EF4-FFF2-40B4-BE49-F238E27FC236}">
                <a16:creationId xmlns:a16="http://schemas.microsoft.com/office/drawing/2014/main" id="{30C1B0CC-F0C7-4B32-AB38-AA756A64F7A3}"/>
              </a:ext>
            </a:extLst>
          </p:cNvPr>
          <p:cNvCxnSpPr>
            <a:cxnSpLocks/>
            <a:stCxn id="405" idx="6"/>
            <a:endCxn id="411" idx="2"/>
          </p:cNvCxnSpPr>
          <p:nvPr/>
        </p:nvCxnSpPr>
        <p:spPr>
          <a:xfrm>
            <a:off x="4796970" y="3573487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Gerade Verbindung mit Pfeil 461">
            <a:extLst>
              <a:ext uri="{FF2B5EF4-FFF2-40B4-BE49-F238E27FC236}">
                <a16:creationId xmlns:a16="http://schemas.microsoft.com/office/drawing/2014/main" id="{96FEBC55-7FF3-45BF-9AF1-BA74DBEB3559}"/>
              </a:ext>
            </a:extLst>
          </p:cNvPr>
          <p:cNvCxnSpPr>
            <a:cxnSpLocks/>
            <a:stCxn id="405" idx="6"/>
            <a:endCxn id="412" idx="2"/>
          </p:cNvCxnSpPr>
          <p:nvPr/>
        </p:nvCxnSpPr>
        <p:spPr>
          <a:xfrm>
            <a:off x="4796970" y="357348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Gerade Verbindung mit Pfeil 462">
            <a:extLst>
              <a:ext uri="{FF2B5EF4-FFF2-40B4-BE49-F238E27FC236}">
                <a16:creationId xmlns:a16="http://schemas.microsoft.com/office/drawing/2014/main" id="{1771434C-5C80-4C3F-9DF6-8C78E667DB6F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 flipV="1">
            <a:off x="4796970" y="1431415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ACA3C202-9D2D-4DD5-B084-D2429BAA8ABD}"/>
              </a:ext>
            </a:extLst>
          </p:cNvPr>
          <p:cNvCxnSpPr>
            <a:cxnSpLocks/>
            <a:stCxn id="406" idx="6"/>
            <a:endCxn id="408" idx="2"/>
          </p:cNvCxnSpPr>
          <p:nvPr/>
        </p:nvCxnSpPr>
        <p:spPr>
          <a:xfrm flipV="1">
            <a:off x="4796970" y="1788427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Gerade Verbindung mit Pfeil 464">
            <a:extLst>
              <a:ext uri="{FF2B5EF4-FFF2-40B4-BE49-F238E27FC236}">
                <a16:creationId xmlns:a16="http://schemas.microsoft.com/office/drawing/2014/main" id="{3EB080F2-7F89-441E-98ED-CE0C0DAE9DD7}"/>
              </a:ext>
            </a:extLst>
          </p:cNvPr>
          <p:cNvCxnSpPr>
            <a:cxnSpLocks/>
            <a:stCxn id="406" idx="6"/>
            <a:endCxn id="409" idx="2"/>
          </p:cNvCxnSpPr>
          <p:nvPr/>
        </p:nvCxnSpPr>
        <p:spPr>
          <a:xfrm flipV="1">
            <a:off x="4796970" y="2145439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09C1B1B6-0D76-44A1-BA1A-729E2CCF79D7}"/>
              </a:ext>
            </a:extLst>
          </p:cNvPr>
          <p:cNvCxnSpPr>
            <a:cxnSpLocks/>
            <a:stCxn id="406" idx="6"/>
            <a:endCxn id="410" idx="2"/>
          </p:cNvCxnSpPr>
          <p:nvPr/>
        </p:nvCxnSpPr>
        <p:spPr>
          <a:xfrm flipV="1">
            <a:off x="4796970" y="321647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Gerade Verbindung mit Pfeil 466">
            <a:extLst>
              <a:ext uri="{FF2B5EF4-FFF2-40B4-BE49-F238E27FC236}">
                <a16:creationId xmlns:a16="http://schemas.microsoft.com/office/drawing/2014/main" id="{416408BC-9550-40EA-8F27-F8B4A8C1020D}"/>
              </a:ext>
            </a:extLst>
          </p:cNvPr>
          <p:cNvCxnSpPr>
            <a:cxnSpLocks/>
            <a:stCxn id="406" idx="6"/>
            <a:endCxn id="411" idx="2"/>
          </p:cNvCxnSpPr>
          <p:nvPr/>
        </p:nvCxnSpPr>
        <p:spPr>
          <a:xfrm flipV="1">
            <a:off x="4796970" y="357348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Gerade Verbindung mit Pfeil 467">
            <a:extLst>
              <a:ext uri="{FF2B5EF4-FFF2-40B4-BE49-F238E27FC236}">
                <a16:creationId xmlns:a16="http://schemas.microsoft.com/office/drawing/2014/main" id="{5F6A89A8-197D-4260-B1EF-7FA62B42A8C6}"/>
              </a:ext>
            </a:extLst>
          </p:cNvPr>
          <p:cNvCxnSpPr>
            <a:cxnSpLocks/>
            <a:stCxn id="406" idx="6"/>
            <a:endCxn id="412" idx="2"/>
          </p:cNvCxnSpPr>
          <p:nvPr/>
        </p:nvCxnSpPr>
        <p:spPr>
          <a:xfrm>
            <a:off x="4796970" y="3930499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Gerade Verbindung mit Pfeil 468">
            <a:extLst>
              <a:ext uri="{FF2B5EF4-FFF2-40B4-BE49-F238E27FC236}">
                <a16:creationId xmlns:a16="http://schemas.microsoft.com/office/drawing/2014/main" id="{CD41C1AB-C327-4995-987D-EE16FDD60CD9}"/>
              </a:ext>
            </a:extLst>
          </p:cNvPr>
          <p:cNvCxnSpPr>
            <a:cxnSpLocks/>
            <a:stCxn id="407" idx="6"/>
            <a:endCxn id="413" idx="2"/>
          </p:cNvCxnSpPr>
          <p:nvPr/>
        </p:nvCxnSpPr>
        <p:spPr>
          <a:xfrm>
            <a:off x="5716338" y="1431415"/>
            <a:ext cx="712435" cy="708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Gerade Verbindung mit Pfeil 469">
            <a:extLst>
              <a:ext uri="{FF2B5EF4-FFF2-40B4-BE49-F238E27FC236}">
                <a16:creationId xmlns:a16="http://schemas.microsoft.com/office/drawing/2014/main" id="{4DC4A4A6-0834-408C-BF74-6F44B0A8AE14}"/>
              </a:ext>
            </a:extLst>
          </p:cNvPr>
          <p:cNvCxnSpPr>
            <a:cxnSpLocks/>
            <a:stCxn id="408" idx="6"/>
            <a:endCxn id="413" idx="2"/>
          </p:cNvCxnSpPr>
          <p:nvPr/>
        </p:nvCxnSpPr>
        <p:spPr>
          <a:xfrm>
            <a:off x="5716338" y="1788427"/>
            <a:ext cx="712435" cy="35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Gerade Verbindung mit Pfeil 470">
            <a:extLst>
              <a:ext uri="{FF2B5EF4-FFF2-40B4-BE49-F238E27FC236}">
                <a16:creationId xmlns:a16="http://schemas.microsoft.com/office/drawing/2014/main" id="{A767A8E8-51F8-4936-A1F8-6479F108113A}"/>
              </a:ext>
            </a:extLst>
          </p:cNvPr>
          <p:cNvCxnSpPr>
            <a:cxnSpLocks/>
            <a:stCxn id="409" idx="6"/>
            <a:endCxn id="413" idx="2"/>
          </p:cNvCxnSpPr>
          <p:nvPr/>
        </p:nvCxnSpPr>
        <p:spPr>
          <a:xfrm flipV="1">
            <a:off x="5716338" y="2140108"/>
            <a:ext cx="712435" cy="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Gerade Verbindung mit Pfeil 471">
            <a:extLst>
              <a:ext uri="{FF2B5EF4-FFF2-40B4-BE49-F238E27FC236}">
                <a16:creationId xmlns:a16="http://schemas.microsoft.com/office/drawing/2014/main" id="{F1D08B3C-1EAE-4E37-9483-453A3926D48D}"/>
              </a:ext>
            </a:extLst>
          </p:cNvPr>
          <p:cNvCxnSpPr>
            <a:cxnSpLocks/>
            <a:stCxn id="410" idx="6"/>
            <a:endCxn id="413" idx="2"/>
          </p:cNvCxnSpPr>
          <p:nvPr/>
        </p:nvCxnSpPr>
        <p:spPr>
          <a:xfrm flipV="1">
            <a:off x="5716338" y="2140108"/>
            <a:ext cx="712435" cy="107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Gerade Verbindung mit Pfeil 472">
            <a:extLst>
              <a:ext uri="{FF2B5EF4-FFF2-40B4-BE49-F238E27FC236}">
                <a16:creationId xmlns:a16="http://schemas.microsoft.com/office/drawing/2014/main" id="{FEBEA0A3-0030-426A-A9A4-02CCC48A6FDD}"/>
              </a:ext>
            </a:extLst>
          </p:cNvPr>
          <p:cNvCxnSpPr>
            <a:cxnSpLocks/>
            <a:stCxn id="411" idx="6"/>
            <a:endCxn id="413" idx="2"/>
          </p:cNvCxnSpPr>
          <p:nvPr/>
        </p:nvCxnSpPr>
        <p:spPr>
          <a:xfrm flipV="1">
            <a:off x="5716338" y="2140108"/>
            <a:ext cx="712435" cy="143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4" name="Gerade Verbindung mit Pfeil 473">
            <a:extLst>
              <a:ext uri="{FF2B5EF4-FFF2-40B4-BE49-F238E27FC236}">
                <a16:creationId xmlns:a16="http://schemas.microsoft.com/office/drawing/2014/main" id="{9C15D69A-F6D5-4E18-A7CB-194C8EF119EF}"/>
              </a:ext>
            </a:extLst>
          </p:cNvPr>
          <p:cNvCxnSpPr>
            <a:cxnSpLocks/>
            <a:stCxn id="412" idx="6"/>
            <a:endCxn id="413" idx="2"/>
          </p:cNvCxnSpPr>
          <p:nvPr/>
        </p:nvCxnSpPr>
        <p:spPr>
          <a:xfrm flipV="1">
            <a:off x="5716338" y="2140108"/>
            <a:ext cx="712435" cy="179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Gerade Verbindung mit Pfeil 474">
            <a:extLst>
              <a:ext uri="{FF2B5EF4-FFF2-40B4-BE49-F238E27FC236}">
                <a16:creationId xmlns:a16="http://schemas.microsoft.com/office/drawing/2014/main" id="{AE229582-A30D-4F36-83A3-7997CA6E4FAF}"/>
              </a:ext>
            </a:extLst>
          </p:cNvPr>
          <p:cNvCxnSpPr>
            <a:cxnSpLocks/>
            <a:stCxn id="407" idx="6"/>
            <a:endCxn id="414" idx="2"/>
          </p:cNvCxnSpPr>
          <p:nvPr/>
        </p:nvCxnSpPr>
        <p:spPr>
          <a:xfrm>
            <a:off x="5716338" y="1431415"/>
            <a:ext cx="71243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Gerade Verbindung mit Pfeil 475">
            <a:extLst>
              <a:ext uri="{FF2B5EF4-FFF2-40B4-BE49-F238E27FC236}">
                <a16:creationId xmlns:a16="http://schemas.microsoft.com/office/drawing/2014/main" id="{EE3C4875-AED9-41EE-BB51-79705615DC1A}"/>
              </a:ext>
            </a:extLst>
          </p:cNvPr>
          <p:cNvCxnSpPr>
            <a:cxnSpLocks/>
            <a:stCxn id="408" idx="6"/>
            <a:endCxn id="414" idx="2"/>
          </p:cNvCxnSpPr>
          <p:nvPr/>
        </p:nvCxnSpPr>
        <p:spPr>
          <a:xfrm>
            <a:off x="5716338" y="1788427"/>
            <a:ext cx="71243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7" name="Gerade Verbindung mit Pfeil 476">
            <a:extLst>
              <a:ext uri="{FF2B5EF4-FFF2-40B4-BE49-F238E27FC236}">
                <a16:creationId xmlns:a16="http://schemas.microsoft.com/office/drawing/2014/main" id="{86BC75AC-A405-41F8-AC69-50CB02B1D0AA}"/>
              </a:ext>
            </a:extLst>
          </p:cNvPr>
          <p:cNvCxnSpPr>
            <a:cxnSpLocks/>
            <a:stCxn id="409" idx="6"/>
            <a:endCxn id="414" idx="2"/>
          </p:cNvCxnSpPr>
          <p:nvPr/>
        </p:nvCxnSpPr>
        <p:spPr>
          <a:xfrm>
            <a:off x="5716338" y="2145439"/>
            <a:ext cx="712435" cy="107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8" name="Gerade Verbindung mit Pfeil 477">
            <a:extLst>
              <a:ext uri="{FF2B5EF4-FFF2-40B4-BE49-F238E27FC236}">
                <a16:creationId xmlns:a16="http://schemas.microsoft.com/office/drawing/2014/main" id="{C4BD09F8-78CF-4832-A9AF-FB603F093088}"/>
              </a:ext>
            </a:extLst>
          </p:cNvPr>
          <p:cNvCxnSpPr>
            <a:cxnSpLocks/>
            <a:stCxn id="410" idx="6"/>
            <a:endCxn id="414" idx="2"/>
          </p:cNvCxnSpPr>
          <p:nvPr/>
        </p:nvCxnSpPr>
        <p:spPr>
          <a:xfrm>
            <a:off x="5716338" y="3216475"/>
            <a:ext cx="712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Gerade Verbindung mit Pfeil 478">
            <a:extLst>
              <a:ext uri="{FF2B5EF4-FFF2-40B4-BE49-F238E27FC236}">
                <a16:creationId xmlns:a16="http://schemas.microsoft.com/office/drawing/2014/main" id="{F801306E-A26F-4610-9F91-2DB1086B6986}"/>
              </a:ext>
            </a:extLst>
          </p:cNvPr>
          <p:cNvCxnSpPr>
            <a:cxnSpLocks/>
            <a:stCxn id="411" idx="6"/>
            <a:endCxn id="414" idx="2"/>
          </p:cNvCxnSpPr>
          <p:nvPr/>
        </p:nvCxnSpPr>
        <p:spPr>
          <a:xfrm flipV="1">
            <a:off x="5716338" y="3216475"/>
            <a:ext cx="71243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Gerade Verbindung mit Pfeil 479">
            <a:extLst>
              <a:ext uri="{FF2B5EF4-FFF2-40B4-BE49-F238E27FC236}">
                <a16:creationId xmlns:a16="http://schemas.microsoft.com/office/drawing/2014/main" id="{87B6D405-232F-4AE3-8EA8-61A0ECECE174}"/>
              </a:ext>
            </a:extLst>
          </p:cNvPr>
          <p:cNvCxnSpPr>
            <a:cxnSpLocks/>
            <a:stCxn id="412" idx="6"/>
            <a:endCxn id="414" idx="2"/>
          </p:cNvCxnSpPr>
          <p:nvPr/>
        </p:nvCxnSpPr>
        <p:spPr>
          <a:xfrm flipV="1">
            <a:off x="5716338" y="3216475"/>
            <a:ext cx="71243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" name="Ellipse 480">
            <a:extLst>
              <a:ext uri="{FF2B5EF4-FFF2-40B4-BE49-F238E27FC236}">
                <a16:creationId xmlns:a16="http://schemas.microsoft.com/office/drawing/2014/main" id="{32DA2584-07AD-4339-8C12-35924CCB1191}"/>
              </a:ext>
            </a:extLst>
          </p:cNvPr>
          <p:cNvSpPr/>
          <p:nvPr/>
        </p:nvSpPr>
        <p:spPr>
          <a:xfrm>
            <a:off x="6426762" y="1324376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9552E740-E1BC-4583-B62C-0736B1AFCE9D}"/>
              </a:ext>
            </a:extLst>
          </p:cNvPr>
          <p:cNvSpPr/>
          <p:nvPr/>
        </p:nvSpPr>
        <p:spPr>
          <a:xfrm>
            <a:off x="6426762" y="1681388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B879D4D8-EB3A-4A36-9459-E1E48BEA4A5D}"/>
              </a:ext>
            </a:extLst>
          </p:cNvPr>
          <p:cNvSpPr/>
          <p:nvPr/>
        </p:nvSpPr>
        <p:spPr>
          <a:xfrm>
            <a:off x="6426762" y="3466449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DD6F2705-9471-4B23-AA44-46D713E4510B}"/>
              </a:ext>
            </a:extLst>
          </p:cNvPr>
          <p:cNvSpPr/>
          <p:nvPr/>
        </p:nvSpPr>
        <p:spPr>
          <a:xfrm>
            <a:off x="6426762" y="3823461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07E9AD62-16EB-430E-A24A-2E744B1CB763}"/>
              </a:ext>
            </a:extLst>
          </p:cNvPr>
          <p:cNvSpPr/>
          <p:nvPr/>
        </p:nvSpPr>
        <p:spPr>
          <a:xfrm>
            <a:off x="3668661" y="2524615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5FB83DB9-B9D8-45AB-9082-853B0897404F}"/>
              </a:ext>
            </a:extLst>
          </p:cNvPr>
          <p:cNvSpPr/>
          <p:nvPr/>
        </p:nvSpPr>
        <p:spPr>
          <a:xfrm>
            <a:off x="5507395" y="967364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C4E5F822-B876-45ED-A588-7C7D25AC0B48}"/>
              </a:ext>
            </a:extLst>
          </p:cNvPr>
          <p:cNvSpPr/>
          <p:nvPr/>
        </p:nvSpPr>
        <p:spPr>
          <a:xfrm>
            <a:off x="5507395" y="4185804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001605AD-5FD0-4512-A8F9-61A88BCCB699}"/>
              </a:ext>
            </a:extLst>
          </p:cNvPr>
          <p:cNvSpPr/>
          <p:nvPr/>
        </p:nvSpPr>
        <p:spPr>
          <a:xfrm>
            <a:off x="7350148" y="1991843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BD042964-B57D-42E2-949F-45589C976779}"/>
              </a:ext>
            </a:extLst>
          </p:cNvPr>
          <p:cNvSpPr/>
          <p:nvPr/>
        </p:nvSpPr>
        <p:spPr>
          <a:xfrm>
            <a:off x="7350148" y="3062880"/>
            <a:ext cx="208943" cy="2140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490" name="Gerade Verbindung mit Pfeil 489">
            <a:extLst>
              <a:ext uri="{FF2B5EF4-FFF2-40B4-BE49-F238E27FC236}">
                <a16:creationId xmlns:a16="http://schemas.microsoft.com/office/drawing/2014/main" id="{D9DCF5E0-544C-4491-BC70-3B091C60E9C6}"/>
              </a:ext>
            </a:extLst>
          </p:cNvPr>
          <p:cNvCxnSpPr>
            <a:cxnSpLocks/>
            <a:stCxn id="486" idx="6"/>
            <a:endCxn id="481" idx="2"/>
          </p:cNvCxnSpPr>
          <p:nvPr/>
        </p:nvCxnSpPr>
        <p:spPr>
          <a:xfrm>
            <a:off x="5716338" y="1074402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1" name="Gerade Verbindung mit Pfeil 490">
            <a:extLst>
              <a:ext uri="{FF2B5EF4-FFF2-40B4-BE49-F238E27FC236}">
                <a16:creationId xmlns:a16="http://schemas.microsoft.com/office/drawing/2014/main" id="{26575CD8-1C3B-4666-9316-4EFA5D41A455}"/>
              </a:ext>
            </a:extLst>
          </p:cNvPr>
          <p:cNvCxnSpPr>
            <a:cxnSpLocks/>
            <a:stCxn id="486" idx="6"/>
            <a:endCxn id="482" idx="2"/>
          </p:cNvCxnSpPr>
          <p:nvPr/>
        </p:nvCxnSpPr>
        <p:spPr>
          <a:xfrm>
            <a:off x="5716338" y="1074402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Gerade Verbindung mit Pfeil 491">
            <a:extLst>
              <a:ext uri="{FF2B5EF4-FFF2-40B4-BE49-F238E27FC236}">
                <a16:creationId xmlns:a16="http://schemas.microsoft.com/office/drawing/2014/main" id="{E19CC3C8-02FD-4839-A8CE-E3CC7E7135C0}"/>
              </a:ext>
            </a:extLst>
          </p:cNvPr>
          <p:cNvCxnSpPr>
            <a:cxnSpLocks/>
            <a:stCxn id="486" idx="6"/>
            <a:endCxn id="413" idx="2"/>
          </p:cNvCxnSpPr>
          <p:nvPr/>
        </p:nvCxnSpPr>
        <p:spPr>
          <a:xfrm>
            <a:off x="5716338" y="1074402"/>
            <a:ext cx="712435" cy="1065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Gerade Verbindung mit Pfeil 492">
            <a:extLst>
              <a:ext uri="{FF2B5EF4-FFF2-40B4-BE49-F238E27FC236}">
                <a16:creationId xmlns:a16="http://schemas.microsoft.com/office/drawing/2014/main" id="{3D6EC00B-2081-4787-951C-34B2B739944F}"/>
              </a:ext>
            </a:extLst>
          </p:cNvPr>
          <p:cNvCxnSpPr>
            <a:cxnSpLocks/>
            <a:stCxn id="486" idx="6"/>
            <a:endCxn id="414" idx="2"/>
          </p:cNvCxnSpPr>
          <p:nvPr/>
        </p:nvCxnSpPr>
        <p:spPr>
          <a:xfrm>
            <a:off x="5716338" y="1074403"/>
            <a:ext cx="71243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Gerade Verbindung mit Pfeil 493">
            <a:extLst>
              <a:ext uri="{FF2B5EF4-FFF2-40B4-BE49-F238E27FC236}">
                <a16:creationId xmlns:a16="http://schemas.microsoft.com/office/drawing/2014/main" id="{5F3C666F-22CD-4658-B544-AFE6A34677CE}"/>
              </a:ext>
            </a:extLst>
          </p:cNvPr>
          <p:cNvCxnSpPr>
            <a:cxnSpLocks/>
            <a:stCxn id="486" idx="6"/>
            <a:endCxn id="483" idx="2"/>
          </p:cNvCxnSpPr>
          <p:nvPr/>
        </p:nvCxnSpPr>
        <p:spPr>
          <a:xfrm>
            <a:off x="5716338" y="1074403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Gerade Verbindung mit Pfeil 494">
            <a:extLst>
              <a:ext uri="{FF2B5EF4-FFF2-40B4-BE49-F238E27FC236}">
                <a16:creationId xmlns:a16="http://schemas.microsoft.com/office/drawing/2014/main" id="{454940F3-EC20-4BC6-8A0F-9184B5D6F293}"/>
              </a:ext>
            </a:extLst>
          </p:cNvPr>
          <p:cNvCxnSpPr>
            <a:cxnSpLocks/>
            <a:stCxn id="486" idx="6"/>
            <a:endCxn id="484" idx="2"/>
          </p:cNvCxnSpPr>
          <p:nvPr/>
        </p:nvCxnSpPr>
        <p:spPr>
          <a:xfrm>
            <a:off x="5716338" y="1074403"/>
            <a:ext cx="710425" cy="285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Gerade Verbindung mit Pfeil 495">
            <a:extLst>
              <a:ext uri="{FF2B5EF4-FFF2-40B4-BE49-F238E27FC236}">
                <a16:creationId xmlns:a16="http://schemas.microsoft.com/office/drawing/2014/main" id="{41866ECA-037F-4E65-9E79-891F63A673DA}"/>
              </a:ext>
            </a:extLst>
          </p:cNvPr>
          <p:cNvCxnSpPr>
            <a:cxnSpLocks/>
            <a:stCxn id="407" idx="6"/>
            <a:endCxn id="481" idx="2"/>
          </p:cNvCxnSpPr>
          <p:nvPr/>
        </p:nvCxnSpPr>
        <p:spPr>
          <a:xfrm>
            <a:off x="5716338" y="1431415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7" name="Gerade Verbindung mit Pfeil 496">
            <a:extLst>
              <a:ext uri="{FF2B5EF4-FFF2-40B4-BE49-F238E27FC236}">
                <a16:creationId xmlns:a16="http://schemas.microsoft.com/office/drawing/2014/main" id="{91F6C3D4-6B3A-4744-B230-D6368363F293}"/>
              </a:ext>
            </a:extLst>
          </p:cNvPr>
          <p:cNvCxnSpPr>
            <a:cxnSpLocks/>
            <a:stCxn id="407" idx="6"/>
            <a:endCxn id="482" idx="2"/>
          </p:cNvCxnSpPr>
          <p:nvPr/>
        </p:nvCxnSpPr>
        <p:spPr>
          <a:xfrm>
            <a:off x="5716338" y="143141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Gerade Verbindung mit Pfeil 497">
            <a:extLst>
              <a:ext uri="{FF2B5EF4-FFF2-40B4-BE49-F238E27FC236}">
                <a16:creationId xmlns:a16="http://schemas.microsoft.com/office/drawing/2014/main" id="{3B45EF5F-7584-4427-8D96-00216C8669B9}"/>
              </a:ext>
            </a:extLst>
          </p:cNvPr>
          <p:cNvCxnSpPr>
            <a:cxnSpLocks/>
            <a:stCxn id="407" idx="6"/>
            <a:endCxn id="483" idx="2"/>
          </p:cNvCxnSpPr>
          <p:nvPr/>
        </p:nvCxnSpPr>
        <p:spPr>
          <a:xfrm>
            <a:off x="5716338" y="1431415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Gerade Verbindung mit Pfeil 498">
            <a:extLst>
              <a:ext uri="{FF2B5EF4-FFF2-40B4-BE49-F238E27FC236}">
                <a16:creationId xmlns:a16="http://schemas.microsoft.com/office/drawing/2014/main" id="{4798DB52-8CA4-4E18-819D-D9F1D03959BD}"/>
              </a:ext>
            </a:extLst>
          </p:cNvPr>
          <p:cNvCxnSpPr>
            <a:cxnSpLocks/>
            <a:stCxn id="407" idx="6"/>
            <a:endCxn id="484" idx="2"/>
          </p:cNvCxnSpPr>
          <p:nvPr/>
        </p:nvCxnSpPr>
        <p:spPr>
          <a:xfrm>
            <a:off x="5716338" y="1431415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0" name="Gerade Verbindung mit Pfeil 499">
            <a:extLst>
              <a:ext uri="{FF2B5EF4-FFF2-40B4-BE49-F238E27FC236}">
                <a16:creationId xmlns:a16="http://schemas.microsoft.com/office/drawing/2014/main" id="{F09606D0-1544-47A2-A662-FB6CA3C6B013}"/>
              </a:ext>
            </a:extLst>
          </p:cNvPr>
          <p:cNvCxnSpPr>
            <a:cxnSpLocks/>
            <a:stCxn id="408" idx="6"/>
            <a:endCxn id="481" idx="2"/>
          </p:cNvCxnSpPr>
          <p:nvPr/>
        </p:nvCxnSpPr>
        <p:spPr>
          <a:xfrm flipV="1">
            <a:off x="5716338" y="143141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Gerade Verbindung mit Pfeil 500">
            <a:extLst>
              <a:ext uri="{FF2B5EF4-FFF2-40B4-BE49-F238E27FC236}">
                <a16:creationId xmlns:a16="http://schemas.microsoft.com/office/drawing/2014/main" id="{1E4449DF-41E1-49ED-9079-95454E747E07}"/>
              </a:ext>
            </a:extLst>
          </p:cNvPr>
          <p:cNvCxnSpPr>
            <a:cxnSpLocks/>
            <a:stCxn id="408" idx="6"/>
            <a:endCxn id="482" idx="2"/>
          </p:cNvCxnSpPr>
          <p:nvPr/>
        </p:nvCxnSpPr>
        <p:spPr>
          <a:xfrm>
            <a:off x="5716338" y="1788427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Gerade Verbindung mit Pfeil 501">
            <a:extLst>
              <a:ext uri="{FF2B5EF4-FFF2-40B4-BE49-F238E27FC236}">
                <a16:creationId xmlns:a16="http://schemas.microsoft.com/office/drawing/2014/main" id="{FB6FE090-FB37-45F0-9653-60B9E8E0DE9A}"/>
              </a:ext>
            </a:extLst>
          </p:cNvPr>
          <p:cNvCxnSpPr>
            <a:cxnSpLocks/>
            <a:stCxn id="408" idx="6"/>
            <a:endCxn id="413" idx="2"/>
          </p:cNvCxnSpPr>
          <p:nvPr/>
        </p:nvCxnSpPr>
        <p:spPr>
          <a:xfrm>
            <a:off x="5716338" y="1788427"/>
            <a:ext cx="712435" cy="35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Gerade Verbindung mit Pfeil 502">
            <a:extLst>
              <a:ext uri="{FF2B5EF4-FFF2-40B4-BE49-F238E27FC236}">
                <a16:creationId xmlns:a16="http://schemas.microsoft.com/office/drawing/2014/main" id="{CB9C578F-7BAD-438B-A34F-A9B2B5D89778}"/>
              </a:ext>
            </a:extLst>
          </p:cNvPr>
          <p:cNvCxnSpPr>
            <a:cxnSpLocks/>
            <a:stCxn id="408" idx="6"/>
            <a:endCxn id="414" idx="2"/>
          </p:cNvCxnSpPr>
          <p:nvPr/>
        </p:nvCxnSpPr>
        <p:spPr>
          <a:xfrm>
            <a:off x="5716338" y="1788427"/>
            <a:ext cx="71243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Gerade Verbindung mit Pfeil 503">
            <a:extLst>
              <a:ext uri="{FF2B5EF4-FFF2-40B4-BE49-F238E27FC236}">
                <a16:creationId xmlns:a16="http://schemas.microsoft.com/office/drawing/2014/main" id="{7D14C49F-FB1A-493F-8988-E631A74F0B9D}"/>
              </a:ext>
            </a:extLst>
          </p:cNvPr>
          <p:cNvCxnSpPr>
            <a:cxnSpLocks/>
            <a:stCxn id="408" idx="6"/>
            <a:endCxn id="483" idx="2"/>
          </p:cNvCxnSpPr>
          <p:nvPr/>
        </p:nvCxnSpPr>
        <p:spPr>
          <a:xfrm>
            <a:off x="5716338" y="1788427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Gerade Verbindung mit Pfeil 504">
            <a:extLst>
              <a:ext uri="{FF2B5EF4-FFF2-40B4-BE49-F238E27FC236}">
                <a16:creationId xmlns:a16="http://schemas.microsoft.com/office/drawing/2014/main" id="{7FF26B52-D83C-461B-AF44-B2E490778FC6}"/>
              </a:ext>
            </a:extLst>
          </p:cNvPr>
          <p:cNvCxnSpPr>
            <a:cxnSpLocks/>
            <a:stCxn id="408" idx="6"/>
            <a:endCxn id="484" idx="2"/>
          </p:cNvCxnSpPr>
          <p:nvPr/>
        </p:nvCxnSpPr>
        <p:spPr>
          <a:xfrm>
            <a:off x="5716338" y="1788427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47D6C5AF-DE42-4F1C-B5C3-D0B71A3EB813}"/>
              </a:ext>
            </a:extLst>
          </p:cNvPr>
          <p:cNvCxnSpPr>
            <a:cxnSpLocks/>
            <a:stCxn id="409" idx="6"/>
            <a:endCxn id="481" idx="2"/>
          </p:cNvCxnSpPr>
          <p:nvPr/>
        </p:nvCxnSpPr>
        <p:spPr>
          <a:xfrm flipV="1">
            <a:off x="5716338" y="143141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320A4F3A-4A3F-4422-9EEB-932D7D77FA6F}"/>
              </a:ext>
            </a:extLst>
          </p:cNvPr>
          <p:cNvCxnSpPr>
            <a:cxnSpLocks/>
            <a:stCxn id="409" idx="6"/>
            <a:endCxn id="482" idx="2"/>
          </p:cNvCxnSpPr>
          <p:nvPr/>
        </p:nvCxnSpPr>
        <p:spPr>
          <a:xfrm flipV="1">
            <a:off x="5716338" y="178842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9F671976-4B13-449A-BF3D-FD5B6C5EED56}"/>
              </a:ext>
            </a:extLst>
          </p:cNvPr>
          <p:cNvCxnSpPr>
            <a:cxnSpLocks/>
            <a:stCxn id="409" idx="6"/>
            <a:endCxn id="483" idx="2"/>
          </p:cNvCxnSpPr>
          <p:nvPr/>
        </p:nvCxnSpPr>
        <p:spPr>
          <a:xfrm>
            <a:off x="5716338" y="2145439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Gerade Verbindung mit Pfeil 508">
            <a:extLst>
              <a:ext uri="{FF2B5EF4-FFF2-40B4-BE49-F238E27FC236}">
                <a16:creationId xmlns:a16="http://schemas.microsoft.com/office/drawing/2014/main" id="{0D09EF71-FA1D-42AA-97A1-CA9A37ECC496}"/>
              </a:ext>
            </a:extLst>
          </p:cNvPr>
          <p:cNvCxnSpPr>
            <a:cxnSpLocks/>
            <a:stCxn id="409" idx="6"/>
            <a:endCxn id="484" idx="2"/>
          </p:cNvCxnSpPr>
          <p:nvPr/>
        </p:nvCxnSpPr>
        <p:spPr>
          <a:xfrm>
            <a:off x="5716338" y="2145439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Gerade Verbindung mit Pfeil 509">
            <a:extLst>
              <a:ext uri="{FF2B5EF4-FFF2-40B4-BE49-F238E27FC236}">
                <a16:creationId xmlns:a16="http://schemas.microsoft.com/office/drawing/2014/main" id="{7D55FD81-474E-413B-87BF-6FAABD47ADA0}"/>
              </a:ext>
            </a:extLst>
          </p:cNvPr>
          <p:cNvCxnSpPr>
            <a:cxnSpLocks/>
            <a:stCxn id="410" idx="6"/>
            <a:endCxn id="481" idx="2"/>
          </p:cNvCxnSpPr>
          <p:nvPr/>
        </p:nvCxnSpPr>
        <p:spPr>
          <a:xfrm flipV="1">
            <a:off x="5716338" y="1431415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Gerade Verbindung mit Pfeil 510">
            <a:extLst>
              <a:ext uri="{FF2B5EF4-FFF2-40B4-BE49-F238E27FC236}">
                <a16:creationId xmlns:a16="http://schemas.microsoft.com/office/drawing/2014/main" id="{E0A2833C-657C-4D5D-A33E-D987E37E286B}"/>
              </a:ext>
            </a:extLst>
          </p:cNvPr>
          <p:cNvCxnSpPr>
            <a:cxnSpLocks/>
            <a:stCxn id="410" idx="6"/>
            <a:endCxn id="482" idx="2"/>
          </p:cNvCxnSpPr>
          <p:nvPr/>
        </p:nvCxnSpPr>
        <p:spPr>
          <a:xfrm flipV="1">
            <a:off x="5716338" y="1788427"/>
            <a:ext cx="710425" cy="142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Gerade Verbindung mit Pfeil 511">
            <a:extLst>
              <a:ext uri="{FF2B5EF4-FFF2-40B4-BE49-F238E27FC236}">
                <a16:creationId xmlns:a16="http://schemas.microsoft.com/office/drawing/2014/main" id="{7C314AFA-9FE3-4D3F-A0CC-D14FEA02CE1B}"/>
              </a:ext>
            </a:extLst>
          </p:cNvPr>
          <p:cNvCxnSpPr>
            <a:cxnSpLocks/>
            <a:stCxn id="410" idx="6"/>
            <a:endCxn id="413" idx="2"/>
          </p:cNvCxnSpPr>
          <p:nvPr/>
        </p:nvCxnSpPr>
        <p:spPr>
          <a:xfrm flipV="1">
            <a:off x="5716338" y="2140108"/>
            <a:ext cx="712435" cy="107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Gerade Verbindung mit Pfeil 512">
            <a:extLst>
              <a:ext uri="{FF2B5EF4-FFF2-40B4-BE49-F238E27FC236}">
                <a16:creationId xmlns:a16="http://schemas.microsoft.com/office/drawing/2014/main" id="{398700AC-5B69-4137-A71C-6709A5D50AFA}"/>
              </a:ext>
            </a:extLst>
          </p:cNvPr>
          <p:cNvCxnSpPr>
            <a:cxnSpLocks/>
            <a:stCxn id="410" idx="6"/>
            <a:endCxn id="483" idx="2"/>
          </p:cNvCxnSpPr>
          <p:nvPr/>
        </p:nvCxnSpPr>
        <p:spPr>
          <a:xfrm>
            <a:off x="5716338" y="3216475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Gerade Verbindung mit Pfeil 513">
            <a:extLst>
              <a:ext uri="{FF2B5EF4-FFF2-40B4-BE49-F238E27FC236}">
                <a16:creationId xmlns:a16="http://schemas.microsoft.com/office/drawing/2014/main" id="{531356D9-AEB1-4403-8672-A315706E6D81}"/>
              </a:ext>
            </a:extLst>
          </p:cNvPr>
          <p:cNvCxnSpPr>
            <a:cxnSpLocks/>
            <a:stCxn id="410" idx="6"/>
            <a:endCxn id="484" idx="2"/>
          </p:cNvCxnSpPr>
          <p:nvPr/>
        </p:nvCxnSpPr>
        <p:spPr>
          <a:xfrm>
            <a:off x="5716338" y="3216475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Gerade Verbindung mit Pfeil 514">
            <a:extLst>
              <a:ext uri="{FF2B5EF4-FFF2-40B4-BE49-F238E27FC236}">
                <a16:creationId xmlns:a16="http://schemas.microsoft.com/office/drawing/2014/main" id="{A30ECDE3-4B83-42A5-8E6D-206D042C0F5F}"/>
              </a:ext>
            </a:extLst>
          </p:cNvPr>
          <p:cNvCxnSpPr>
            <a:cxnSpLocks/>
            <a:stCxn id="411" idx="6"/>
            <a:endCxn id="481" idx="2"/>
          </p:cNvCxnSpPr>
          <p:nvPr/>
        </p:nvCxnSpPr>
        <p:spPr>
          <a:xfrm flipV="1">
            <a:off x="5716338" y="1431415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Gerade Verbindung mit Pfeil 515">
            <a:extLst>
              <a:ext uri="{FF2B5EF4-FFF2-40B4-BE49-F238E27FC236}">
                <a16:creationId xmlns:a16="http://schemas.microsoft.com/office/drawing/2014/main" id="{8E7ACB22-E04D-411A-8E71-9871125CF74C}"/>
              </a:ext>
            </a:extLst>
          </p:cNvPr>
          <p:cNvCxnSpPr>
            <a:cxnSpLocks/>
            <a:stCxn id="411" idx="6"/>
            <a:endCxn id="482" idx="2"/>
          </p:cNvCxnSpPr>
          <p:nvPr/>
        </p:nvCxnSpPr>
        <p:spPr>
          <a:xfrm flipV="1">
            <a:off x="5716338" y="1788427"/>
            <a:ext cx="710425" cy="178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01E2F493-E87D-4328-86CE-C8DBB1723017}"/>
              </a:ext>
            </a:extLst>
          </p:cNvPr>
          <p:cNvCxnSpPr>
            <a:cxnSpLocks/>
            <a:stCxn id="411" idx="6"/>
            <a:endCxn id="483" idx="2"/>
          </p:cNvCxnSpPr>
          <p:nvPr/>
        </p:nvCxnSpPr>
        <p:spPr>
          <a:xfrm>
            <a:off x="5716338" y="3573487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9F14D409-5F25-4BE9-9F50-ACE8030B7237}"/>
              </a:ext>
            </a:extLst>
          </p:cNvPr>
          <p:cNvCxnSpPr>
            <a:cxnSpLocks/>
            <a:stCxn id="411" idx="6"/>
            <a:endCxn id="484" idx="2"/>
          </p:cNvCxnSpPr>
          <p:nvPr/>
        </p:nvCxnSpPr>
        <p:spPr>
          <a:xfrm>
            <a:off x="5716338" y="357348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Gerade Verbindung mit Pfeil 518">
            <a:extLst>
              <a:ext uri="{FF2B5EF4-FFF2-40B4-BE49-F238E27FC236}">
                <a16:creationId xmlns:a16="http://schemas.microsoft.com/office/drawing/2014/main" id="{4C2630F4-C098-47BD-A1A2-E748DEDE3014}"/>
              </a:ext>
            </a:extLst>
          </p:cNvPr>
          <p:cNvCxnSpPr>
            <a:cxnSpLocks/>
            <a:stCxn id="412" idx="6"/>
            <a:endCxn id="481" idx="2"/>
          </p:cNvCxnSpPr>
          <p:nvPr/>
        </p:nvCxnSpPr>
        <p:spPr>
          <a:xfrm flipV="1">
            <a:off x="5716338" y="1431415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Gerade Verbindung mit Pfeil 519">
            <a:extLst>
              <a:ext uri="{FF2B5EF4-FFF2-40B4-BE49-F238E27FC236}">
                <a16:creationId xmlns:a16="http://schemas.microsoft.com/office/drawing/2014/main" id="{E2102B45-D00A-49A8-95E8-DE8B17700C26}"/>
              </a:ext>
            </a:extLst>
          </p:cNvPr>
          <p:cNvCxnSpPr>
            <a:cxnSpLocks/>
            <a:stCxn id="412" idx="6"/>
            <a:endCxn id="482" idx="2"/>
          </p:cNvCxnSpPr>
          <p:nvPr/>
        </p:nvCxnSpPr>
        <p:spPr>
          <a:xfrm flipV="1">
            <a:off x="5716338" y="1788427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Gerade Verbindung mit Pfeil 520">
            <a:extLst>
              <a:ext uri="{FF2B5EF4-FFF2-40B4-BE49-F238E27FC236}">
                <a16:creationId xmlns:a16="http://schemas.microsoft.com/office/drawing/2014/main" id="{AD9BA1C9-3DA6-4C74-A357-67531D7FB8F2}"/>
              </a:ext>
            </a:extLst>
          </p:cNvPr>
          <p:cNvCxnSpPr>
            <a:cxnSpLocks/>
            <a:stCxn id="412" idx="6"/>
            <a:endCxn id="483" idx="2"/>
          </p:cNvCxnSpPr>
          <p:nvPr/>
        </p:nvCxnSpPr>
        <p:spPr>
          <a:xfrm flipV="1">
            <a:off x="5716338" y="3573487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Gerade Verbindung mit Pfeil 521">
            <a:extLst>
              <a:ext uri="{FF2B5EF4-FFF2-40B4-BE49-F238E27FC236}">
                <a16:creationId xmlns:a16="http://schemas.microsoft.com/office/drawing/2014/main" id="{669E3973-D630-407B-9E97-DBE686B117E1}"/>
              </a:ext>
            </a:extLst>
          </p:cNvPr>
          <p:cNvCxnSpPr>
            <a:cxnSpLocks/>
            <a:stCxn id="412" idx="6"/>
            <a:endCxn id="484" idx="2"/>
          </p:cNvCxnSpPr>
          <p:nvPr/>
        </p:nvCxnSpPr>
        <p:spPr>
          <a:xfrm>
            <a:off x="5716338" y="3930499"/>
            <a:ext cx="71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C821E7D8-4B9E-4EC9-9A3F-BFCC7C784B83}"/>
              </a:ext>
            </a:extLst>
          </p:cNvPr>
          <p:cNvCxnSpPr>
            <a:cxnSpLocks/>
            <a:stCxn id="487" idx="6"/>
            <a:endCxn id="484" idx="2"/>
          </p:cNvCxnSpPr>
          <p:nvPr/>
        </p:nvCxnSpPr>
        <p:spPr>
          <a:xfrm flipV="1">
            <a:off x="5716338" y="3930499"/>
            <a:ext cx="710425" cy="36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792A1F1F-5B0A-4733-9E75-FB0EF85CD5F0}"/>
              </a:ext>
            </a:extLst>
          </p:cNvPr>
          <p:cNvCxnSpPr>
            <a:cxnSpLocks/>
            <a:stCxn id="487" idx="6"/>
            <a:endCxn id="483" idx="2"/>
          </p:cNvCxnSpPr>
          <p:nvPr/>
        </p:nvCxnSpPr>
        <p:spPr>
          <a:xfrm flipV="1">
            <a:off x="5716338" y="3573487"/>
            <a:ext cx="710425" cy="71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Gerade Verbindung mit Pfeil 524">
            <a:extLst>
              <a:ext uri="{FF2B5EF4-FFF2-40B4-BE49-F238E27FC236}">
                <a16:creationId xmlns:a16="http://schemas.microsoft.com/office/drawing/2014/main" id="{30F3A6A8-33CB-4D36-B530-241FB33A4BEA}"/>
              </a:ext>
            </a:extLst>
          </p:cNvPr>
          <p:cNvCxnSpPr>
            <a:cxnSpLocks/>
            <a:stCxn id="487" idx="6"/>
            <a:endCxn id="414" idx="2"/>
          </p:cNvCxnSpPr>
          <p:nvPr/>
        </p:nvCxnSpPr>
        <p:spPr>
          <a:xfrm flipV="1">
            <a:off x="5716338" y="3216475"/>
            <a:ext cx="712435" cy="107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Gerade Verbindung mit Pfeil 525">
            <a:extLst>
              <a:ext uri="{FF2B5EF4-FFF2-40B4-BE49-F238E27FC236}">
                <a16:creationId xmlns:a16="http://schemas.microsoft.com/office/drawing/2014/main" id="{7803B53D-E779-48B8-A919-D0E497A1EEDE}"/>
              </a:ext>
            </a:extLst>
          </p:cNvPr>
          <p:cNvCxnSpPr>
            <a:cxnSpLocks/>
            <a:stCxn id="487" idx="6"/>
            <a:endCxn id="413" idx="2"/>
          </p:cNvCxnSpPr>
          <p:nvPr/>
        </p:nvCxnSpPr>
        <p:spPr>
          <a:xfrm flipV="1">
            <a:off x="5716338" y="2140108"/>
            <a:ext cx="712435" cy="215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Gerade Verbindung mit Pfeil 526">
            <a:extLst>
              <a:ext uri="{FF2B5EF4-FFF2-40B4-BE49-F238E27FC236}">
                <a16:creationId xmlns:a16="http://schemas.microsoft.com/office/drawing/2014/main" id="{17159B6F-DF11-4848-BAB0-C9B6AA6EE935}"/>
              </a:ext>
            </a:extLst>
          </p:cNvPr>
          <p:cNvCxnSpPr>
            <a:cxnSpLocks/>
            <a:stCxn id="487" idx="6"/>
            <a:endCxn id="482" idx="2"/>
          </p:cNvCxnSpPr>
          <p:nvPr/>
        </p:nvCxnSpPr>
        <p:spPr>
          <a:xfrm flipV="1">
            <a:off x="5716338" y="1788427"/>
            <a:ext cx="710425" cy="250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Gerade Verbindung mit Pfeil 527">
            <a:extLst>
              <a:ext uri="{FF2B5EF4-FFF2-40B4-BE49-F238E27FC236}">
                <a16:creationId xmlns:a16="http://schemas.microsoft.com/office/drawing/2014/main" id="{31AE78A8-84EB-4D8B-865A-9DBE732DB62D}"/>
              </a:ext>
            </a:extLst>
          </p:cNvPr>
          <p:cNvCxnSpPr>
            <a:cxnSpLocks/>
            <a:stCxn id="487" idx="6"/>
            <a:endCxn id="481" idx="2"/>
          </p:cNvCxnSpPr>
          <p:nvPr/>
        </p:nvCxnSpPr>
        <p:spPr>
          <a:xfrm flipV="1">
            <a:off x="5716338" y="1431415"/>
            <a:ext cx="710425" cy="286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9" name="Gerade Verbindung mit Pfeil 528">
            <a:extLst>
              <a:ext uri="{FF2B5EF4-FFF2-40B4-BE49-F238E27FC236}">
                <a16:creationId xmlns:a16="http://schemas.microsoft.com/office/drawing/2014/main" id="{1A54815E-264C-4D42-A169-A6A7A0D1063A}"/>
              </a:ext>
            </a:extLst>
          </p:cNvPr>
          <p:cNvCxnSpPr>
            <a:cxnSpLocks/>
            <a:stCxn id="401" idx="6"/>
            <a:endCxn id="486" idx="2"/>
          </p:cNvCxnSpPr>
          <p:nvPr/>
        </p:nvCxnSpPr>
        <p:spPr>
          <a:xfrm flipV="1">
            <a:off x="4796970" y="1074402"/>
            <a:ext cx="710425" cy="35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0" name="Gerade Verbindung mit Pfeil 529">
            <a:extLst>
              <a:ext uri="{FF2B5EF4-FFF2-40B4-BE49-F238E27FC236}">
                <a16:creationId xmlns:a16="http://schemas.microsoft.com/office/drawing/2014/main" id="{04E58CE9-FE7C-4B88-8682-F2B58D291153}"/>
              </a:ext>
            </a:extLst>
          </p:cNvPr>
          <p:cNvCxnSpPr>
            <a:cxnSpLocks/>
            <a:stCxn id="402" idx="6"/>
            <a:endCxn id="486" idx="2"/>
          </p:cNvCxnSpPr>
          <p:nvPr/>
        </p:nvCxnSpPr>
        <p:spPr>
          <a:xfrm flipV="1">
            <a:off x="4796970" y="1074402"/>
            <a:ext cx="710425" cy="71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Gerade Verbindung mit Pfeil 530">
            <a:extLst>
              <a:ext uri="{FF2B5EF4-FFF2-40B4-BE49-F238E27FC236}">
                <a16:creationId xmlns:a16="http://schemas.microsoft.com/office/drawing/2014/main" id="{CE56CFBD-6014-4250-91C5-5F343E059C9B}"/>
              </a:ext>
            </a:extLst>
          </p:cNvPr>
          <p:cNvCxnSpPr>
            <a:cxnSpLocks/>
            <a:stCxn id="403" idx="6"/>
            <a:endCxn id="486" idx="2"/>
          </p:cNvCxnSpPr>
          <p:nvPr/>
        </p:nvCxnSpPr>
        <p:spPr>
          <a:xfrm flipV="1">
            <a:off x="4796970" y="1074402"/>
            <a:ext cx="710425" cy="107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2" name="Gerade Verbindung mit Pfeil 531">
            <a:extLst>
              <a:ext uri="{FF2B5EF4-FFF2-40B4-BE49-F238E27FC236}">
                <a16:creationId xmlns:a16="http://schemas.microsoft.com/office/drawing/2014/main" id="{2DCFD7D9-6C35-4A37-85B1-F65DD79E81DD}"/>
              </a:ext>
            </a:extLst>
          </p:cNvPr>
          <p:cNvCxnSpPr>
            <a:cxnSpLocks/>
            <a:stCxn id="404" idx="6"/>
            <a:endCxn id="486" idx="2"/>
          </p:cNvCxnSpPr>
          <p:nvPr/>
        </p:nvCxnSpPr>
        <p:spPr>
          <a:xfrm flipV="1">
            <a:off x="4796970" y="1074403"/>
            <a:ext cx="710425" cy="21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3" name="Gerade Verbindung mit Pfeil 532">
            <a:extLst>
              <a:ext uri="{FF2B5EF4-FFF2-40B4-BE49-F238E27FC236}">
                <a16:creationId xmlns:a16="http://schemas.microsoft.com/office/drawing/2014/main" id="{B159DB71-E1E7-44B7-B1D5-891AD57F8C7F}"/>
              </a:ext>
            </a:extLst>
          </p:cNvPr>
          <p:cNvCxnSpPr>
            <a:cxnSpLocks/>
            <a:stCxn id="405" idx="6"/>
            <a:endCxn id="486" idx="2"/>
          </p:cNvCxnSpPr>
          <p:nvPr/>
        </p:nvCxnSpPr>
        <p:spPr>
          <a:xfrm flipV="1">
            <a:off x="4796970" y="1074403"/>
            <a:ext cx="710425" cy="249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4" name="Gerade Verbindung mit Pfeil 533">
            <a:extLst>
              <a:ext uri="{FF2B5EF4-FFF2-40B4-BE49-F238E27FC236}">
                <a16:creationId xmlns:a16="http://schemas.microsoft.com/office/drawing/2014/main" id="{DDA97BE5-A084-4C19-A0AF-A6D3F8DA8711}"/>
              </a:ext>
            </a:extLst>
          </p:cNvPr>
          <p:cNvCxnSpPr>
            <a:cxnSpLocks/>
            <a:stCxn id="406" idx="6"/>
            <a:endCxn id="486" idx="2"/>
          </p:cNvCxnSpPr>
          <p:nvPr/>
        </p:nvCxnSpPr>
        <p:spPr>
          <a:xfrm flipV="1">
            <a:off x="4796970" y="1074403"/>
            <a:ext cx="710425" cy="285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5" name="Gerade Verbindung mit Pfeil 534">
            <a:extLst>
              <a:ext uri="{FF2B5EF4-FFF2-40B4-BE49-F238E27FC236}">
                <a16:creationId xmlns:a16="http://schemas.microsoft.com/office/drawing/2014/main" id="{2595CD9C-607B-4983-8A47-E18E7B10491B}"/>
              </a:ext>
            </a:extLst>
          </p:cNvPr>
          <p:cNvCxnSpPr>
            <a:cxnSpLocks/>
            <a:stCxn id="485" idx="6"/>
            <a:endCxn id="401" idx="2"/>
          </p:cNvCxnSpPr>
          <p:nvPr/>
        </p:nvCxnSpPr>
        <p:spPr>
          <a:xfrm flipV="1">
            <a:off x="3877604" y="1431416"/>
            <a:ext cx="710425" cy="120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6" name="Gerade Verbindung mit Pfeil 535">
            <a:extLst>
              <a:ext uri="{FF2B5EF4-FFF2-40B4-BE49-F238E27FC236}">
                <a16:creationId xmlns:a16="http://schemas.microsoft.com/office/drawing/2014/main" id="{D8A43AE4-6365-4882-9A20-A4E7A8958822}"/>
              </a:ext>
            </a:extLst>
          </p:cNvPr>
          <p:cNvCxnSpPr>
            <a:cxnSpLocks/>
            <a:stCxn id="485" idx="6"/>
            <a:endCxn id="402" idx="2"/>
          </p:cNvCxnSpPr>
          <p:nvPr/>
        </p:nvCxnSpPr>
        <p:spPr>
          <a:xfrm flipV="1">
            <a:off x="3877604" y="1788428"/>
            <a:ext cx="710425" cy="84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Gerade Verbindung mit Pfeil 536">
            <a:extLst>
              <a:ext uri="{FF2B5EF4-FFF2-40B4-BE49-F238E27FC236}">
                <a16:creationId xmlns:a16="http://schemas.microsoft.com/office/drawing/2014/main" id="{EFACB12E-F510-43A9-A83C-9CDDD45C50FA}"/>
              </a:ext>
            </a:extLst>
          </p:cNvPr>
          <p:cNvCxnSpPr>
            <a:cxnSpLocks/>
            <a:stCxn id="485" idx="6"/>
            <a:endCxn id="403" idx="2"/>
          </p:cNvCxnSpPr>
          <p:nvPr/>
        </p:nvCxnSpPr>
        <p:spPr>
          <a:xfrm flipV="1">
            <a:off x="3877604" y="2145439"/>
            <a:ext cx="710425" cy="48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8" name="Gerade Verbindung mit Pfeil 537">
            <a:extLst>
              <a:ext uri="{FF2B5EF4-FFF2-40B4-BE49-F238E27FC236}">
                <a16:creationId xmlns:a16="http://schemas.microsoft.com/office/drawing/2014/main" id="{8B6BAA3A-209D-431E-94D5-7ADB10099DC2}"/>
              </a:ext>
            </a:extLst>
          </p:cNvPr>
          <p:cNvCxnSpPr>
            <a:cxnSpLocks/>
            <a:stCxn id="485" idx="6"/>
            <a:endCxn id="404" idx="2"/>
          </p:cNvCxnSpPr>
          <p:nvPr/>
        </p:nvCxnSpPr>
        <p:spPr>
          <a:xfrm>
            <a:off x="3877604" y="2631653"/>
            <a:ext cx="710425" cy="58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Gerade Verbindung mit Pfeil 538">
            <a:extLst>
              <a:ext uri="{FF2B5EF4-FFF2-40B4-BE49-F238E27FC236}">
                <a16:creationId xmlns:a16="http://schemas.microsoft.com/office/drawing/2014/main" id="{B614093D-6FB4-44FF-9CEC-B7669D65AEB1}"/>
              </a:ext>
            </a:extLst>
          </p:cNvPr>
          <p:cNvCxnSpPr>
            <a:cxnSpLocks/>
            <a:stCxn id="485" idx="6"/>
            <a:endCxn id="405" idx="2"/>
          </p:cNvCxnSpPr>
          <p:nvPr/>
        </p:nvCxnSpPr>
        <p:spPr>
          <a:xfrm>
            <a:off x="3877604" y="2631653"/>
            <a:ext cx="710425" cy="94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0" name="Gerade Verbindung mit Pfeil 539">
            <a:extLst>
              <a:ext uri="{FF2B5EF4-FFF2-40B4-BE49-F238E27FC236}">
                <a16:creationId xmlns:a16="http://schemas.microsoft.com/office/drawing/2014/main" id="{870C1F49-0F94-4C63-A637-247FF254F76B}"/>
              </a:ext>
            </a:extLst>
          </p:cNvPr>
          <p:cNvCxnSpPr>
            <a:cxnSpLocks/>
            <a:stCxn id="485" idx="6"/>
            <a:endCxn id="406" idx="2"/>
          </p:cNvCxnSpPr>
          <p:nvPr/>
        </p:nvCxnSpPr>
        <p:spPr>
          <a:xfrm>
            <a:off x="3877604" y="2631653"/>
            <a:ext cx="710425" cy="12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1" name="Gerade Verbindung mit Pfeil 540">
            <a:extLst>
              <a:ext uri="{FF2B5EF4-FFF2-40B4-BE49-F238E27FC236}">
                <a16:creationId xmlns:a16="http://schemas.microsoft.com/office/drawing/2014/main" id="{885088A8-C393-4949-B146-2E82B8CD6AC0}"/>
              </a:ext>
            </a:extLst>
          </p:cNvPr>
          <p:cNvCxnSpPr>
            <a:cxnSpLocks/>
            <a:stCxn id="401" idx="6"/>
            <a:endCxn id="487" idx="2"/>
          </p:cNvCxnSpPr>
          <p:nvPr/>
        </p:nvCxnSpPr>
        <p:spPr>
          <a:xfrm>
            <a:off x="4796970" y="1431415"/>
            <a:ext cx="710425" cy="286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2" name="Gerade Verbindung mit Pfeil 541">
            <a:extLst>
              <a:ext uri="{FF2B5EF4-FFF2-40B4-BE49-F238E27FC236}">
                <a16:creationId xmlns:a16="http://schemas.microsoft.com/office/drawing/2014/main" id="{9AB301E0-223E-487B-96B9-FF6EC5AE9520}"/>
              </a:ext>
            </a:extLst>
          </p:cNvPr>
          <p:cNvCxnSpPr>
            <a:cxnSpLocks/>
            <a:stCxn id="402" idx="6"/>
            <a:endCxn id="487" idx="2"/>
          </p:cNvCxnSpPr>
          <p:nvPr/>
        </p:nvCxnSpPr>
        <p:spPr>
          <a:xfrm>
            <a:off x="4796970" y="1788427"/>
            <a:ext cx="710425" cy="250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3" name="Gerade Verbindung mit Pfeil 542">
            <a:extLst>
              <a:ext uri="{FF2B5EF4-FFF2-40B4-BE49-F238E27FC236}">
                <a16:creationId xmlns:a16="http://schemas.microsoft.com/office/drawing/2014/main" id="{3377923B-5CB5-45C8-872D-2CBBA5FC54F6}"/>
              </a:ext>
            </a:extLst>
          </p:cNvPr>
          <p:cNvCxnSpPr>
            <a:cxnSpLocks/>
            <a:stCxn id="403" idx="6"/>
            <a:endCxn id="487" idx="2"/>
          </p:cNvCxnSpPr>
          <p:nvPr/>
        </p:nvCxnSpPr>
        <p:spPr>
          <a:xfrm>
            <a:off x="4796970" y="2145439"/>
            <a:ext cx="710425" cy="214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Gerade Verbindung mit Pfeil 543">
            <a:extLst>
              <a:ext uri="{FF2B5EF4-FFF2-40B4-BE49-F238E27FC236}">
                <a16:creationId xmlns:a16="http://schemas.microsoft.com/office/drawing/2014/main" id="{B3172083-4E83-42A1-A8C5-BF3397458D2C}"/>
              </a:ext>
            </a:extLst>
          </p:cNvPr>
          <p:cNvCxnSpPr>
            <a:cxnSpLocks/>
            <a:stCxn id="404" idx="6"/>
            <a:endCxn id="487" idx="2"/>
          </p:cNvCxnSpPr>
          <p:nvPr/>
        </p:nvCxnSpPr>
        <p:spPr>
          <a:xfrm>
            <a:off x="4796970" y="3216475"/>
            <a:ext cx="710425" cy="107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5" name="Gerade Verbindung mit Pfeil 544">
            <a:extLst>
              <a:ext uri="{FF2B5EF4-FFF2-40B4-BE49-F238E27FC236}">
                <a16:creationId xmlns:a16="http://schemas.microsoft.com/office/drawing/2014/main" id="{6B240AE4-9D44-48D9-B92C-B0F7F3EE1B3C}"/>
              </a:ext>
            </a:extLst>
          </p:cNvPr>
          <p:cNvCxnSpPr>
            <a:cxnSpLocks/>
            <a:stCxn id="404" idx="6"/>
            <a:endCxn id="487" idx="2"/>
          </p:cNvCxnSpPr>
          <p:nvPr/>
        </p:nvCxnSpPr>
        <p:spPr>
          <a:xfrm>
            <a:off x="4796970" y="3216475"/>
            <a:ext cx="710425" cy="107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6" name="Gerade Verbindung mit Pfeil 545">
            <a:extLst>
              <a:ext uri="{FF2B5EF4-FFF2-40B4-BE49-F238E27FC236}">
                <a16:creationId xmlns:a16="http://schemas.microsoft.com/office/drawing/2014/main" id="{2AEE87EF-B336-4857-BA92-1593EFE35A20}"/>
              </a:ext>
            </a:extLst>
          </p:cNvPr>
          <p:cNvCxnSpPr>
            <a:cxnSpLocks/>
            <a:stCxn id="405" idx="6"/>
            <a:endCxn id="487" idx="2"/>
          </p:cNvCxnSpPr>
          <p:nvPr/>
        </p:nvCxnSpPr>
        <p:spPr>
          <a:xfrm>
            <a:off x="4796970" y="3573487"/>
            <a:ext cx="710425" cy="71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Gerade Verbindung mit Pfeil 546">
            <a:extLst>
              <a:ext uri="{FF2B5EF4-FFF2-40B4-BE49-F238E27FC236}">
                <a16:creationId xmlns:a16="http://schemas.microsoft.com/office/drawing/2014/main" id="{E07CEC63-21E2-4E26-A2C6-101D823F8D26}"/>
              </a:ext>
            </a:extLst>
          </p:cNvPr>
          <p:cNvCxnSpPr>
            <a:cxnSpLocks/>
            <a:stCxn id="406" idx="6"/>
            <a:endCxn id="487" idx="2"/>
          </p:cNvCxnSpPr>
          <p:nvPr/>
        </p:nvCxnSpPr>
        <p:spPr>
          <a:xfrm>
            <a:off x="4796970" y="3930499"/>
            <a:ext cx="710425" cy="36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Gerade Verbindung mit Pfeil 547">
            <a:extLst>
              <a:ext uri="{FF2B5EF4-FFF2-40B4-BE49-F238E27FC236}">
                <a16:creationId xmlns:a16="http://schemas.microsoft.com/office/drawing/2014/main" id="{E0D5E72F-ED7E-46FB-BDBB-AF4FCF7C1CFF}"/>
              </a:ext>
            </a:extLst>
          </p:cNvPr>
          <p:cNvCxnSpPr>
            <a:cxnSpLocks/>
            <a:stCxn id="481" idx="6"/>
            <a:endCxn id="488" idx="2"/>
          </p:cNvCxnSpPr>
          <p:nvPr/>
        </p:nvCxnSpPr>
        <p:spPr>
          <a:xfrm>
            <a:off x="6635704" y="1431415"/>
            <a:ext cx="714445" cy="66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9" name="Gerade Verbindung mit Pfeil 548">
            <a:extLst>
              <a:ext uri="{FF2B5EF4-FFF2-40B4-BE49-F238E27FC236}">
                <a16:creationId xmlns:a16="http://schemas.microsoft.com/office/drawing/2014/main" id="{9B3752E9-D682-4980-854A-5043FFC00308}"/>
              </a:ext>
            </a:extLst>
          </p:cNvPr>
          <p:cNvCxnSpPr>
            <a:cxnSpLocks/>
            <a:stCxn id="482" idx="6"/>
            <a:endCxn id="488" idx="2"/>
          </p:cNvCxnSpPr>
          <p:nvPr/>
        </p:nvCxnSpPr>
        <p:spPr>
          <a:xfrm>
            <a:off x="6635704" y="1788427"/>
            <a:ext cx="714445" cy="31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0" name="Gerade Verbindung mit Pfeil 549">
            <a:extLst>
              <a:ext uri="{FF2B5EF4-FFF2-40B4-BE49-F238E27FC236}">
                <a16:creationId xmlns:a16="http://schemas.microsoft.com/office/drawing/2014/main" id="{0EC33343-F620-4024-8544-3E5178C366CE}"/>
              </a:ext>
            </a:extLst>
          </p:cNvPr>
          <p:cNvCxnSpPr>
            <a:cxnSpLocks/>
            <a:stCxn id="413" idx="6"/>
            <a:endCxn id="488" idx="2"/>
          </p:cNvCxnSpPr>
          <p:nvPr/>
        </p:nvCxnSpPr>
        <p:spPr>
          <a:xfrm flipV="1">
            <a:off x="6637714" y="2098882"/>
            <a:ext cx="712435" cy="4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1" name="Gerade Verbindung mit Pfeil 550">
            <a:extLst>
              <a:ext uri="{FF2B5EF4-FFF2-40B4-BE49-F238E27FC236}">
                <a16:creationId xmlns:a16="http://schemas.microsoft.com/office/drawing/2014/main" id="{8F520BC0-4E26-470C-8859-DBB3CD8A7C8A}"/>
              </a:ext>
            </a:extLst>
          </p:cNvPr>
          <p:cNvCxnSpPr>
            <a:cxnSpLocks/>
            <a:stCxn id="414" idx="6"/>
            <a:endCxn id="488" idx="2"/>
          </p:cNvCxnSpPr>
          <p:nvPr/>
        </p:nvCxnSpPr>
        <p:spPr>
          <a:xfrm flipV="1">
            <a:off x="6637714" y="2098882"/>
            <a:ext cx="712435" cy="111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2" name="Gerade Verbindung mit Pfeil 551">
            <a:extLst>
              <a:ext uri="{FF2B5EF4-FFF2-40B4-BE49-F238E27FC236}">
                <a16:creationId xmlns:a16="http://schemas.microsoft.com/office/drawing/2014/main" id="{38FD8429-F081-48BF-9209-804A8C94CBEB}"/>
              </a:ext>
            </a:extLst>
          </p:cNvPr>
          <p:cNvCxnSpPr>
            <a:cxnSpLocks/>
            <a:stCxn id="483" idx="6"/>
            <a:endCxn id="488" idx="2"/>
          </p:cNvCxnSpPr>
          <p:nvPr/>
        </p:nvCxnSpPr>
        <p:spPr>
          <a:xfrm flipV="1">
            <a:off x="6635704" y="2098882"/>
            <a:ext cx="714445" cy="147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3" name="Gerade Verbindung mit Pfeil 552">
            <a:extLst>
              <a:ext uri="{FF2B5EF4-FFF2-40B4-BE49-F238E27FC236}">
                <a16:creationId xmlns:a16="http://schemas.microsoft.com/office/drawing/2014/main" id="{CAF44882-281F-4851-B2AA-6F71DF72F21F}"/>
              </a:ext>
            </a:extLst>
          </p:cNvPr>
          <p:cNvCxnSpPr>
            <a:cxnSpLocks/>
            <a:stCxn id="484" idx="6"/>
            <a:endCxn id="488" idx="2"/>
          </p:cNvCxnSpPr>
          <p:nvPr/>
        </p:nvCxnSpPr>
        <p:spPr>
          <a:xfrm flipV="1">
            <a:off x="6635704" y="2098882"/>
            <a:ext cx="714445" cy="183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Gerade Verbindung mit Pfeil 553">
            <a:extLst>
              <a:ext uri="{FF2B5EF4-FFF2-40B4-BE49-F238E27FC236}">
                <a16:creationId xmlns:a16="http://schemas.microsoft.com/office/drawing/2014/main" id="{35CE6C1B-22D0-447E-94AE-A2B34A9D13FE}"/>
              </a:ext>
            </a:extLst>
          </p:cNvPr>
          <p:cNvCxnSpPr>
            <a:cxnSpLocks/>
            <a:stCxn id="481" idx="6"/>
            <a:endCxn id="489" idx="2"/>
          </p:cNvCxnSpPr>
          <p:nvPr/>
        </p:nvCxnSpPr>
        <p:spPr>
          <a:xfrm>
            <a:off x="6635704" y="1431415"/>
            <a:ext cx="714445" cy="173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Gerade Verbindung mit Pfeil 554">
            <a:extLst>
              <a:ext uri="{FF2B5EF4-FFF2-40B4-BE49-F238E27FC236}">
                <a16:creationId xmlns:a16="http://schemas.microsoft.com/office/drawing/2014/main" id="{E018D4C0-541F-40DA-8D2A-474B1522DA5F}"/>
              </a:ext>
            </a:extLst>
          </p:cNvPr>
          <p:cNvCxnSpPr>
            <a:cxnSpLocks/>
            <a:stCxn id="482" idx="6"/>
            <a:endCxn id="489" idx="2"/>
          </p:cNvCxnSpPr>
          <p:nvPr/>
        </p:nvCxnSpPr>
        <p:spPr>
          <a:xfrm>
            <a:off x="6635704" y="1788427"/>
            <a:ext cx="714445" cy="138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Gerade Verbindung mit Pfeil 555">
            <a:extLst>
              <a:ext uri="{FF2B5EF4-FFF2-40B4-BE49-F238E27FC236}">
                <a16:creationId xmlns:a16="http://schemas.microsoft.com/office/drawing/2014/main" id="{D883D5F5-7500-4878-A371-FD1B0C6C34D9}"/>
              </a:ext>
            </a:extLst>
          </p:cNvPr>
          <p:cNvCxnSpPr>
            <a:cxnSpLocks/>
            <a:stCxn id="413" idx="6"/>
            <a:endCxn id="489" idx="2"/>
          </p:cNvCxnSpPr>
          <p:nvPr/>
        </p:nvCxnSpPr>
        <p:spPr>
          <a:xfrm>
            <a:off x="6637714" y="2140108"/>
            <a:ext cx="712435" cy="102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Gerade Verbindung mit Pfeil 556">
            <a:extLst>
              <a:ext uri="{FF2B5EF4-FFF2-40B4-BE49-F238E27FC236}">
                <a16:creationId xmlns:a16="http://schemas.microsoft.com/office/drawing/2014/main" id="{69BFA7A3-BFA0-4781-B4E6-CFF4199AAAB6}"/>
              </a:ext>
            </a:extLst>
          </p:cNvPr>
          <p:cNvCxnSpPr>
            <a:cxnSpLocks/>
            <a:stCxn id="414" idx="6"/>
            <a:endCxn id="489" idx="2"/>
          </p:cNvCxnSpPr>
          <p:nvPr/>
        </p:nvCxnSpPr>
        <p:spPr>
          <a:xfrm flipV="1">
            <a:off x="6637714" y="3169918"/>
            <a:ext cx="712435" cy="4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8" name="Gerade Verbindung mit Pfeil 557">
            <a:extLst>
              <a:ext uri="{FF2B5EF4-FFF2-40B4-BE49-F238E27FC236}">
                <a16:creationId xmlns:a16="http://schemas.microsoft.com/office/drawing/2014/main" id="{048B6A10-C393-456C-9500-D182ADCE2BC4}"/>
              </a:ext>
            </a:extLst>
          </p:cNvPr>
          <p:cNvCxnSpPr>
            <a:cxnSpLocks/>
            <a:stCxn id="483" idx="6"/>
            <a:endCxn id="489" idx="2"/>
          </p:cNvCxnSpPr>
          <p:nvPr/>
        </p:nvCxnSpPr>
        <p:spPr>
          <a:xfrm flipV="1">
            <a:off x="6635704" y="3169918"/>
            <a:ext cx="714445" cy="40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9" name="Gerade Verbindung mit Pfeil 558">
            <a:extLst>
              <a:ext uri="{FF2B5EF4-FFF2-40B4-BE49-F238E27FC236}">
                <a16:creationId xmlns:a16="http://schemas.microsoft.com/office/drawing/2014/main" id="{ACCAEE84-D389-4B29-813C-0E3EEF4BFA39}"/>
              </a:ext>
            </a:extLst>
          </p:cNvPr>
          <p:cNvCxnSpPr>
            <a:cxnSpLocks/>
            <a:stCxn id="484" idx="6"/>
            <a:endCxn id="489" idx="2"/>
          </p:cNvCxnSpPr>
          <p:nvPr/>
        </p:nvCxnSpPr>
        <p:spPr>
          <a:xfrm flipV="1">
            <a:off x="6635704" y="3169918"/>
            <a:ext cx="714445" cy="76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0" name="Ellipse 559">
            <a:extLst>
              <a:ext uri="{FF2B5EF4-FFF2-40B4-BE49-F238E27FC236}">
                <a16:creationId xmlns:a16="http://schemas.microsoft.com/office/drawing/2014/main" id="{A7CD82D0-E3A8-4768-A0AB-93A9EB6CE289}"/>
              </a:ext>
            </a:extLst>
          </p:cNvPr>
          <p:cNvSpPr/>
          <p:nvPr/>
        </p:nvSpPr>
        <p:spPr>
          <a:xfrm>
            <a:off x="6494400" y="2490172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561" name="Ellipse 560">
            <a:extLst>
              <a:ext uri="{FF2B5EF4-FFF2-40B4-BE49-F238E27FC236}">
                <a16:creationId xmlns:a16="http://schemas.microsoft.com/office/drawing/2014/main" id="{6A3DE503-B864-44C7-9E06-1C7694BCC00E}"/>
              </a:ext>
            </a:extLst>
          </p:cNvPr>
          <p:cNvSpPr/>
          <p:nvPr/>
        </p:nvSpPr>
        <p:spPr>
          <a:xfrm>
            <a:off x="6494400" y="2630426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562" name="Ellipse 561">
            <a:extLst>
              <a:ext uri="{FF2B5EF4-FFF2-40B4-BE49-F238E27FC236}">
                <a16:creationId xmlns:a16="http://schemas.microsoft.com/office/drawing/2014/main" id="{CE9C7B77-8752-4BB0-9A8B-B531659922E3}"/>
              </a:ext>
            </a:extLst>
          </p:cNvPr>
          <p:cNvSpPr/>
          <p:nvPr/>
        </p:nvSpPr>
        <p:spPr>
          <a:xfrm>
            <a:off x="6494400" y="2769024"/>
            <a:ext cx="69647" cy="7136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feld 562">
                <a:extLst>
                  <a:ext uri="{FF2B5EF4-FFF2-40B4-BE49-F238E27FC236}">
                    <a16:creationId xmlns:a16="http://schemas.microsoft.com/office/drawing/2014/main" id="{D3DC9C0D-F834-4B0F-991D-7300B667E689}"/>
                  </a:ext>
                </a:extLst>
              </p:cNvPr>
              <p:cNvSpPr txBox="1"/>
              <p:nvPr/>
            </p:nvSpPr>
            <p:spPr>
              <a:xfrm>
                <a:off x="2750192" y="2458503"/>
                <a:ext cx="865041" cy="2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𝐼𝑚𝑔</m:t>
                          </m:r>
                        </m:sub>
                      </m:sSub>
                    </m:oMath>
                  </m:oMathPara>
                </a14:m>
                <a:endParaRPr lang="de-DE" sz="1013"/>
              </a:p>
            </p:txBody>
          </p:sp>
        </mc:Choice>
        <mc:Fallback xmlns="">
          <p:sp>
            <p:nvSpPr>
              <p:cNvPr id="563" name="Textfeld 562">
                <a:extLst>
                  <a:ext uri="{FF2B5EF4-FFF2-40B4-BE49-F238E27FC236}">
                    <a16:creationId xmlns:a16="http://schemas.microsoft.com/office/drawing/2014/main" id="{D3DC9C0D-F834-4B0F-991D-7300B667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92" y="2458503"/>
                <a:ext cx="865041" cy="261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feld 563">
                <a:extLst>
                  <a:ext uri="{FF2B5EF4-FFF2-40B4-BE49-F238E27FC236}">
                    <a16:creationId xmlns:a16="http://schemas.microsoft.com/office/drawing/2014/main" id="{790F60A4-93BD-4574-B79C-458FF3527BFE}"/>
                  </a:ext>
                </a:extLst>
              </p:cNvPr>
              <p:cNvSpPr txBox="1"/>
              <p:nvPr/>
            </p:nvSpPr>
            <p:spPr>
              <a:xfrm>
                <a:off x="2797822" y="2989066"/>
                <a:ext cx="790631" cy="2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𝐼𝑚𝑔</m:t>
                          </m:r>
                        </m:sub>
                      </m:sSub>
                    </m:oMath>
                  </m:oMathPara>
                </a14:m>
                <a:endParaRPr lang="de-DE" sz="1013"/>
              </a:p>
            </p:txBody>
          </p:sp>
        </mc:Choice>
        <mc:Fallback xmlns="">
          <p:sp>
            <p:nvSpPr>
              <p:cNvPr id="564" name="Textfeld 563">
                <a:extLst>
                  <a:ext uri="{FF2B5EF4-FFF2-40B4-BE49-F238E27FC236}">
                    <a16:creationId xmlns:a16="http://schemas.microsoft.com/office/drawing/2014/main" id="{790F60A4-93BD-4574-B79C-458FF3527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22" y="2989066"/>
                <a:ext cx="790631" cy="261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feld 564">
                <a:extLst>
                  <a:ext uri="{FF2B5EF4-FFF2-40B4-BE49-F238E27FC236}">
                    <a16:creationId xmlns:a16="http://schemas.microsoft.com/office/drawing/2014/main" id="{924EE4D9-066A-471A-9AA8-4E2A80CCA7A7}"/>
                  </a:ext>
                </a:extLst>
              </p:cNvPr>
              <p:cNvSpPr txBox="1"/>
              <p:nvPr/>
            </p:nvSpPr>
            <p:spPr>
              <a:xfrm>
                <a:off x="7557080" y="1946589"/>
                <a:ext cx="973223" cy="24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𝑅𝑜𝑏𝑜𝑡𝑒𝑟</m:t>
                          </m:r>
                        </m:sub>
                      </m:sSub>
                    </m:oMath>
                  </m:oMathPara>
                </a14:m>
                <a:endParaRPr lang="de-DE" sz="1013"/>
              </a:p>
            </p:txBody>
          </p:sp>
        </mc:Choice>
        <mc:Fallback xmlns="">
          <p:sp>
            <p:nvSpPr>
              <p:cNvPr id="565" name="Textfeld 564">
                <a:extLst>
                  <a:ext uri="{FF2B5EF4-FFF2-40B4-BE49-F238E27FC236}">
                    <a16:creationId xmlns:a16="http://schemas.microsoft.com/office/drawing/2014/main" id="{924EE4D9-066A-471A-9AA8-4E2A80CCA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80" y="1946589"/>
                <a:ext cx="973223" cy="248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feld 565">
                <a:extLst>
                  <a:ext uri="{FF2B5EF4-FFF2-40B4-BE49-F238E27FC236}">
                    <a16:creationId xmlns:a16="http://schemas.microsoft.com/office/drawing/2014/main" id="{9535848E-990B-4E57-A002-C3F16A3360C2}"/>
                  </a:ext>
                </a:extLst>
              </p:cNvPr>
              <p:cNvSpPr txBox="1"/>
              <p:nvPr/>
            </p:nvSpPr>
            <p:spPr>
              <a:xfrm>
                <a:off x="7557080" y="3013960"/>
                <a:ext cx="973224" cy="24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DE" sz="1013" i="1" dirty="0">
                              <a:latin typeface="Cambria Math" panose="02040503050406030204" pitchFamily="18" charset="0"/>
                            </a:rPr>
                            <m:t>𝑅𝑜𝑏𝑜𝑡𝑒𝑟</m:t>
                          </m:r>
                        </m:sub>
                      </m:sSub>
                    </m:oMath>
                  </m:oMathPara>
                </a14:m>
                <a:endParaRPr lang="de-DE" sz="1013"/>
              </a:p>
            </p:txBody>
          </p:sp>
        </mc:Choice>
        <mc:Fallback xmlns="">
          <p:sp>
            <p:nvSpPr>
              <p:cNvPr id="566" name="Textfeld 565">
                <a:extLst>
                  <a:ext uri="{FF2B5EF4-FFF2-40B4-BE49-F238E27FC236}">
                    <a16:creationId xmlns:a16="http://schemas.microsoft.com/office/drawing/2014/main" id="{9535848E-990B-4E57-A002-C3F16A3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80" y="3013960"/>
                <a:ext cx="973224" cy="2482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7" name="Textfeld 566">
            <a:extLst>
              <a:ext uri="{FF2B5EF4-FFF2-40B4-BE49-F238E27FC236}">
                <a16:creationId xmlns:a16="http://schemas.microsoft.com/office/drawing/2014/main" id="{5E92D9D4-ADE2-4B0B-81D5-E8E256BA5398}"/>
              </a:ext>
            </a:extLst>
          </p:cNvPr>
          <p:cNvSpPr txBox="1"/>
          <p:nvPr/>
        </p:nvSpPr>
        <p:spPr>
          <a:xfrm>
            <a:off x="8685488" y="1989652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148</a:t>
            </a:r>
          </a:p>
        </p:txBody>
      </p:sp>
      <p:sp>
        <p:nvSpPr>
          <p:cNvPr id="568" name="Textfeld 567">
            <a:extLst>
              <a:ext uri="{FF2B5EF4-FFF2-40B4-BE49-F238E27FC236}">
                <a16:creationId xmlns:a16="http://schemas.microsoft.com/office/drawing/2014/main" id="{311996DD-830F-40A4-8567-CED6CEF746BE}"/>
              </a:ext>
            </a:extLst>
          </p:cNvPr>
          <p:cNvSpPr txBox="1"/>
          <p:nvPr/>
        </p:nvSpPr>
        <p:spPr>
          <a:xfrm>
            <a:off x="8685488" y="3076449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-508</a:t>
            </a:r>
          </a:p>
        </p:txBody>
      </p:sp>
      <p:cxnSp>
        <p:nvCxnSpPr>
          <p:cNvPr id="569" name="Gerade Verbindung mit Pfeil 568">
            <a:extLst>
              <a:ext uri="{FF2B5EF4-FFF2-40B4-BE49-F238E27FC236}">
                <a16:creationId xmlns:a16="http://schemas.microsoft.com/office/drawing/2014/main" id="{4E359366-59FC-422B-9DE9-F93CB43CBF89}"/>
              </a:ext>
            </a:extLst>
          </p:cNvPr>
          <p:cNvCxnSpPr>
            <a:cxnSpLocks/>
          </p:cNvCxnSpPr>
          <p:nvPr/>
        </p:nvCxnSpPr>
        <p:spPr>
          <a:xfrm>
            <a:off x="2695752" y="2624028"/>
            <a:ext cx="25356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Gerade Verbindung mit Pfeil 569">
            <a:extLst>
              <a:ext uri="{FF2B5EF4-FFF2-40B4-BE49-F238E27FC236}">
                <a16:creationId xmlns:a16="http://schemas.microsoft.com/office/drawing/2014/main" id="{575AE23A-943F-44DD-AADC-998B6E1D1E0F}"/>
              </a:ext>
            </a:extLst>
          </p:cNvPr>
          <p:cNvCxnSpPr>
            <a:cxnSpLocks/>
          </p:cNvCxnSpPr>
          <p:nvPr/>
        </p:nvCxnSpPr>
        <p:spPr>
          <a:xfrm>
            <a:off x="2695752" y="3165656"/>
            <a:ext cx="25356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1" name="Gerade Verbindung mit Pfeil 570">
            <a:extLst>
              <a:ext uri="{FF2B5EF4-FFF2-40B4-BE49-F238E27FC236}">
                <a16:creationId xmlns:a16="http://schemas.microsoft.com/office/drawing/2014/main" id="{BCC7019A-3881-4E7C-B75E-231D2CE6342B}"/>
              </a:ext>
            </a:extLst>
          </p:cNvPr>
          <p:cNvCxnSpPr>
            <a:cxnSpLocks/>
          </p:cNvCxnSpPr>
          <p:nvPr/>
        </p:nvCxnSpPr>
        <p:spPr>
          <a:xfrm>
            <a:off x="8439327" y="2129786"/>
            <a:ext cx="25356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2" name="Gerade Verbindung mit Pfeil 571">
            <a:extLst>
              <a:ext uri="{FF2B5EF4-FFF2-40B4-BE49-F238E27FC236}">
                <a16:creationId xmlns:a16="http://schemas.microsoft.com/office/drawing/2014/main" id="{2E685D15-24A8-4A3A-B035-5BDDEF561964}"/>
              </a:ext>
            </a:extLst>
          </p:cNvPr>
          <p:cNvCxnSpPr>
            <a:cxnSpLocks/>
          </p:cNvCxnSpPr>
          <p:nvPr/>
        </p:nvCxnSpPr>
        <p:spPr>
          <a:xfrm>
            <a:off x="8439327" y="3216475"/>
            <a:ext cx="25356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3" name="Textfeld 572">
            <a:extLst>
              <a:ext uri="{FF2B5EF4-FFF2-40B4-BE49-F238E27FC236}">
                <a16:creationId xmlns:a16="http://schemas.microsoft.com/office/drawing/2014/main" id="{F02186ED-BD0E-492B-93B3-F1D1A40620CE}"/>
              </a:ext>
            </a:extLst>
          </p:cNvPr>
          <p:cNvSpPr txBox="1"/>
          <p:nvPr/>
        </p:nvSpPr>
        <p:spPr>
          <a:xfrm>
            <a:off x="3448092" y="4435262"/>
            <a:ext cx="6500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3x</a:t>
            </a:r>
          </a:p>
        </p:txBody>
      </p:sp>
      <p:sp>
        <p:nvSpPr>
          <p:cNvPr id="574" name="Textfeld 573">
            <a:extLst>
              <a:ext uri="{FF2B5EF4-FFF2-40B4-BE49-F238E27FC236}">
                <a16:creationId xmlns:a16="http://schemas.microsoft.com/office/drawing/2014/main" id="{F5305A80-975C-47A2-A52C-3F0647B2B303}"/>
              </a:ext>
            </a:extLst>
          </p:cNvPr>
          <p:cNvSpPr txBox="1"/>
          <p:nvPr/>
        </p:nvSpPr>
        <p:spPr>
          <a:xfrm>
            <a:off x="4367458" y="4435262"/>
            <a:ext cx="6500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64x</a:t>
            </a:r>
          </a:p>
        </p:txBody>
      </p:sp>
      <p:sp>
        <p:nvSpPr>
          <p:cNvPr id="575" name="Textfeld 574">
            <a:extLst>
              <a:ext uri="{FF2B5EF4-FFF2-40B4-BE49-F238E27FC236}">
                <a16:creationId xmlns:a16="http://schemas.microsoft.com/office/drawing/2014/main" id="{E723AD38-4957-49F3-9C79-119D9E35A113}"/>
              </a:ext>
            </a:extLst>
          </p:cNvPr>
          <p:cNvSpPr txBox="1"/>
          <p:nvPr/>
        </p:nvSpPr>
        <p:spPr>
          <a:xfrm>
            <a:off x="5286826" y="4435262"/>
            <a:ext cx="6500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128x</a:t>
            </a:r>
          </a:p>
        </p:txBody>
      </p:sp>
      <p:sp>
        <p:nvSpPr>
          <p:cNvPr id="576" name="Textfeld 575">
            <a:extLst>
              <a:ext uri="{FF2B5EF4-FFF2-40B4-BE49-F238E27FC236}">
                <a16:creationId xmlns:a16="http://schemas.microsoft.com/office/drawing/2014/main" id="{123C44A0-7CA2-4BCF-9AD3-CFFDB1BDE3CF}"/>
              </a:ext>
            </a:extLst>
          </p:cNvPr>
          <p:cNvSpPr txBox="1"/>
          <p:nvPr/>
        </p:nvSpPr>
        <p:spPr>
          <a:xfrm>
            <a:off x="6204182" y="4435262"/>
            <a:ext cx="6500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64x</a:t>
            </a:r>
          </a:p>
        </p:txBody>
      </p:sp>
      <p:sp>
        <p:nvSpPr>
          <p:cNvPr id="577" name="Textfeld 576">
            <a:extLst>
              <a:ext uri="{FF2B5EF4-FFF2-40B4-BE49-F238E27FC236}">
                <a16:creationId xmlns:a16="http://schemas.microsoft.com/office/drawing/2014/main" id="{C454215D-B26F-4718-9938-0B33CF973975}"/>
              </a:ext>
            </a:extLst>
          </p:cNvPr>
          <p:cNvSpPr txBox="1"/>
          <p:nvPr/>
        </p:nvSpPr>
        <p:spPr>
          <a:xfrm>
            <a:off x="7129579" y="4435262"/>
            <a:ext cx="6500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2x</a:t>
            </a:r>
          </a:p>
        </p:txBody>
      </p:sp>
      <p:sp>
        <p:nvSpPr>
          <p:cNvPr id="578" name="Textfeld 577">
            <a:extLst>
              <a:ext uri="{FF2B5EF4-FFF2-40B4-BE49-F238E27FC236}">
                <a16:creationId xmlns:a16="http://schemas.microsoft.com/office/drawing/2014/main" id="{A5E4C4E3-F3E5-43DC-AD69-A6D9373E5DC0}"/>
              </a:ext>
            </a:extLst>
          </p:cNvPr>
          <p:cNvSpPr txBox="1"/>
          <p:nvPr/>
        </p:nvSpPr>
        <p:spPr>
          <a:xfrm>
            <a:off x="2395787" y="4435262"/>
            <a:ext cx="98399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Neuronen:</a:t>
            </a:r>
          </a:p>
        </p:txBody>
      </p:sp>
      <p:pic>
        <p:nvPicPr>
          <p:cNvPr id="579" name="Grafik 578" descr="Ein Bild, das drinnen, Person enthält.&#10;&#10;Automatisch generierte Beschreibung">
            <a:extLst>
              <a:ext uri="{FF2B5EF4-FFF2-40B4-BE49-F238E27FC236}">
                <a16:creationId xmlns:a16="http://schemas.microsoft.com/office/drawing/2014/main" id="{67614DDD-C7E2-4EE6-8A92-25FB005E9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" y="2013590"/>
            <a:ext cx="2156880" cy="1220876"/>
          </a:xfrm>
          <a:prstGeom prst="rect">
            <a:avLst/>
          </a:prstGeom>
        </p:spPr>
      </p:pic>
      <p:cxnSp>
        <p:nvCxnSpPr>
          <p:cNvPr id="580" name="Gerade Verbindung mit Pfeil 579">
            <a:extLst>
              <a:ext uri="{FF2B5EF4-FFF2-40B4-BE49-F238E27FC236}">
                <a16:creationId xmlns:a16="http://schemas.microsoft.com/office/drawing/2014/main" id="{1F68C4D7-028D-47A4-B9E9-C4FD4F53C44A}"/>
              </a:ext>
            </a:extLst>
          </p:cNvPr>
          <p:cNvCxnSpPr>
            <a:cxnSpLocks/>
            <a:endCxn id="579" idx="0"/>
          </p:cNvCxnSpPr>
          <p:nvPr/>
        </p:nvCxnSpPr>
        <p:spPr>
          <a:xfrm>
            <a:off x="1215110" y="1538454"/>
            <a:ext cx="0" cy="4751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1" name="Textfeld 580">
            <a:extLst>
              <a:ext uri="{FF2B5EF4-FFF2-40B4-BE49-F238E27FC236}">
                <a16:creationId xmlns:a16="http://schemas.microsoft.com/office/drawing/2014/main" id="{3D694AE6-13FE-4910-ABE3-8F2D52D936E7}"/>
              </a:ext>
            </a:extLst>
          </p:cNvPr>
          <p:cNvSpPr txBox="1"/>
          <p:nvPr/>
        </p:nvSpPr>
        <p:spPr>
          <a:xfrm>
            <a:off x="338501" y="1261455"/>
            <a:ext cx="175321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OBJ_R + </a:t>
            </a:r>
            <a:r>
              <a:rPr lang="de-DE" sz="1013" err="1">
                <a:latin typeface="Calibri Light" panose="020F0302020204030204" pitchFamily="34" charset="0"/>
                <a:cs typeface="Calibri Light" panose="020F0302020204030204" pitchFamily="34" charset="0"/>
              </a:rPr>
              <a:t>Schach_KI</a:t>
            </a:r>
            <a:endParaRPr lang="de-DE" sz="10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82" name="Grafik 581">
            <a:extLst>
              <a:ext uri="{FF2B5EF4-FFF2-40B4-BE49-F238E27FC236}">
                <a16:creationId xmlns:a16="http://schemas.microsoft.com/office/drawing/2014/main" id="{F79479E4-58E3-4C08-B9D3-7552F75A4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8" y="2013590"/>
            <a:ext cx="2156880" cy="1220875"/>
          </a:xfrm>
          <a:prstGeom prst="rect">
            <a:avLst/>
          </a:prstGeom>
        </p:spPr>
      </p:pic>
      <p:sp>
        <p:nvSpPr>
          <p:cNvPr id="583" name="Textfeld 582">
            <a:extLst>
              <a:ext uri="{FF2B5EF4-FFF2-40B4-BE49-F238E27FC236}">
                <a16:creationId xmlns:a16="http://schemas.microsoft.com/office/drawing/2014/main" id="{E8DC2C51-1969-4F64-B14A-17A4A9FC9141}"/>
              </a:ext>
            </a:extLst>
          </p:cNvPr>
          <p:cNvSpPr txBox="1"/>
          <p:nvPr/>
        </p:nvSpPr>
        <p:spPr>
          <a:xfrm>
            <a:off x="8685488" y="1989652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97</a:t>
            </a:r>
          </a:p>
        </p:txBody>
      </p:sp>
      <p:sp>
        <p:nvSpPr>
          <p:cNvPr id="584" name="Textfeld 583">
            <a:extLst>
              <a:ext uri="{FF2B5EF4-FFF2-40B4-BE49-F238E27FC236}">
                <a16:creationId xmlns:a16="http://schemas.microsoft.com/office/drawing/2014/main" id="{2ED5A51F-0B7E-40F3-9271-9D9F85AF0CA9}"/>
              </a:ext>
            </a:extLst>
          </p:cNvPr>
          <p:cNvSpPr txBox="1"/>
          <p:nvPr/>
        </p:nvSpPr>
        <p:spPr>
          <a:xfrm>
            <a:off x="8685488" y="3076449"/>
            <a:ext cx="64618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>
                <a:latin typeface="Calibri Light" panose="020F0302020204030204" pitchFamily="34" charset="0"/>
                <a:cs typeface="Calibri Light" panose="020F0302020204030204" pitchFamily="34" charset="0"/>
              </a:rPr>
              <a:t>-553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DAE0FD2B-94CA-4C5A-9A96-964E1287B752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E825445-D20A-4FA5-9068-E903BB3E57AA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Titel 1">
            <a:extLst>
              <a:ext uri="{FF2B5EF4-FFF2-40B4-BE49-F238E27FC236}">
                <a16:creationId xmlns:a16="http://schemas.microsoft.com/office/drawing/2014/main" id="{47511FD0-B96C-43AE-91F3-E2733B5F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VBC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FABFE403-E1C8-4C28-9D43-5651E47114D7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0FA62CAD-0B00-4BA3-AF0A-8C1A5C935D0E}"/>
              </a:ext>
            </a:extLst>
          </p:cNvPr>
          <p:cNvSpPr txBox="1"/>
          <p:nvPr/>
        </p:nvSpPr>
        <p:spPr>
          <a:xfrm>
            <a:off x="3994852" y="387211"/>
            <a:ext cx="433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latin typeface="Calibri Light" panose="020F0302020204030204" pitchFamily="34" charset="0"/>
                <a:cs typeface="Calibri Light" panose="020F0302020204030204" pitchFamily="34" charset="0"/>
              </a:rPr>
              <a:t>Lösung: Indirekte Modellierung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4BF29B-FC9A-4FEB-97C6-AF79D7175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9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animClr clrSpc="rgb" dir="cw">
                                      <p:cBhvr>
                                        <p:cTn id="570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set>
                                      <p:cBhvr>
                                        <p:cTn id="571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4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animClr clrSpc="rgb" dir="cw">
                                      <p:cBhvr>
                                        <p:cTn id="575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576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7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9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animClr clrSpc="rgb" dir="cw">
                                      <p:cBhvr>
                                        <p:cTn id="580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set>
                                      <p:cBhvr>
                                        <p:cTn id="581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2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350"/>
                            </p:stCondLst>
                            <p:childTnLst>
                              <p:par>
                                <p:cTn id="5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5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586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589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1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592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595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7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598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0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01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04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07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9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10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2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13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5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16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8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19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1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22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4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25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7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28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0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31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34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6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637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700"/>
                            </p:stCondLst>
                            <p:childTnLst>
                              <p:par>
                                <p:cTn id="63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41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44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47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9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0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2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3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5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6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8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9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1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62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4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65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7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68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1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4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6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7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9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80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2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83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5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86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89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2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1050"/>
                            </p:stCondLst>
                            <p:childTnLst>
                              <p:par>
                                <p:cTn id="69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5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animClr clrSpc="rgb" dir="cw">
                                      <p:cBhvr>
                                        <p:cTn id="696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set>
                                      <p:cBhvr>
                                        <p:cTn id="697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8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0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animClr clrSpc="rgb" dir="cw">
                                      <p:cBhvr>
                                        <p:cTn id="701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702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3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5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animClr clrSpc="rgb" dir="cw">
                                      <p:cBhvr>
                                        <p:cTn id="706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707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8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1400"/>
                            </p:stCondLst>
                            <p:childTnLst>
                              <p:par>
                                <p:cTn id="71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1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12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4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15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7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18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0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21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24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6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27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9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30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2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33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5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36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39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1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42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4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45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7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48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0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51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54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57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60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63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66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69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72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75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78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81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84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87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90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93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96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799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1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02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4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05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7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08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0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11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3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14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6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17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9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20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2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23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5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26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8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29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1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32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4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35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7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38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0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41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3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44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6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47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9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50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2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53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5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856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7" fill="hold">
                            <p:stCondLst>
                              <p:cond delay="1750"/>
                            </p:stCondLst>
                            <p:childTnLst>
                              <p:par>
                                <p:cTn id="85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9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60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2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63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5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66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8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69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1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72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4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75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7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78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0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81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3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84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6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87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9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90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2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93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5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96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8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99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1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02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4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05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7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08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0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11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3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14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6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17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9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0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2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3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5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6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8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9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1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32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4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35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7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38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0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41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3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44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6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47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9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50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2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53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5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56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8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59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1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62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4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65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7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68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0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71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3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74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6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77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9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0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2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3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5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6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8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9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1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92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4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95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7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98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0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01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3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04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5" fill="hold">
                            <p:stCondLst>
                              <p:cond delay="2100"/>
                            </p:stCondLst>
                            <p:childTnLst>
                              <p:par>
                                <p:cTn id="100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7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animClr clrSpc="rgb" dir="cw">
                                      <p:cBhvr>
                                        <p:cTn id="1008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1009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0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2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animClr clrSpc="rgb" dir="cw">
                                      <p:cBhvr>
                                        <p:cTn id="1013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1014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5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7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animClr clrSpc="rgb" dir="cw">
                                      <p:cBhvr>
                                        <p:cTn id="1018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1019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0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1" fill="hold">
                            <p:stCondLst>
                              <p:cond delay="2450"/>
                            </p:stCondLst>
                            <p:childTnLst>
                              <p:par>
                                <p:cTn id="10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3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24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6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27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9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30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2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33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5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36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8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39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1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42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4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45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7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4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0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51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3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5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6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57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9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60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2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63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5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66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8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69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1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72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4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75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7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78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0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81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3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84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6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87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9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90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2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93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5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96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8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099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1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02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4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05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7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08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0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11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3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14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6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17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9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20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2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23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5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26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8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29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1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32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4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35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7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38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0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41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3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44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47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9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50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2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53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5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56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8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59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1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62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4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65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7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68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0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71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3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174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7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78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0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81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3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8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6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87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9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0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2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3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5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6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8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9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1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2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4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5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7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8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0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11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3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14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6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17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9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0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2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3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5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6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8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9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1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32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4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35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7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38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0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41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3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44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6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47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9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50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2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53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5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56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8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59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1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62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4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65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7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68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0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71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3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74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6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77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9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80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2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83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5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86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8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89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1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92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4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95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7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98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0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01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3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04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6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07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9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10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2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13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5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16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8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19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1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22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4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25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7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28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9" fill="hold">
                            <p:stCondLst>
                              <p:cond delay="3150"/>
                            </p:stCondLst>
                            <p:childTnLst>
                              <p:par>
                                <p:cTn id="1330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1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animClr clrSpc="rgb" dir="cw">
                                      <p:cBhvr>
                                        <p:cTn id="1332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33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4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6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animClr clrSpc="rgb" dir="cw">
                                      <p:cBhvr>
                                        <p:cTn id="1337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1338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9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1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8909C"/>
                                      </p:to>
                                    </p:animClr>
                                    <p:animClr clrSpc="rgb" dir="cw">
                                      <p:cBhvr>
                                        <p:cTn id="1342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8909C"/>
                                      </p:to>
                                    </p:animClr>
                                    <p:set>
                                      <p:cBhvr>
                                        <p:cTn id="1343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4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6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8909C"/>
                                      </p:to>
                                    </p:animClr>
                                    <p:animClr clrSpc="rgb" dir="cw">
                                      <p:cBhvr>
                                        <p:cTn id="1347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8909C"/>
                                      </p:to>
                                    </p:animClr>
                                    <p:set>
                                      <p:cBhvr>
                                        <p:cTn id="1348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9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2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53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5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56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8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59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1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62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4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65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7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68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0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71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3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74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6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77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9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80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2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83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5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386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7" fill="hold">
                            <p:stCondLst>
                              <p:cond delay="3850"/>
                            </p:stCondLst>
                            <p:childTnLst>
                              <p:par>
                                <p:cTn id="138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9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90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2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93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5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96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8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99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1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02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4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05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7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08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0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11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3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14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6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17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9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20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2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23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4200"/>
                            </p:stCondLst>
                            <p:childTnLst>
                              <p:par>
                                <p:cTn id="142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6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animClr clrSpc="rgb" dir="cw">
                                      <p:cBhvr>
                                        <p:cTn id="1427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1428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9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1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animClr clrSpc="rgb" dir="cw">
                                      <p:cBhvr>
                                        <p:cTn id="1432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1433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4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4550"/>
                            </p:stCondLst>
                            <p:childTnLst>
                              <p:par>
                                <p:cTn id="14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1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8" fill="hold">
                      <p:stCondLst>
                        <p:cond delay="indefinite"/>
                      </p:stCondLst>
                      <p:childTnLst>
                        <p:par>
                          <p:cTn id="1449" fill="hold">
                            <p:stCondLst>
                              <p:cond delay="0"/>
                            </p:stCondLst>
                            <p:childTnLst>
                              <p:par>
                                <p:cTn id="14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2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8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4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485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6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8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489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0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2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493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4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6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497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8" dur="3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0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01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2" dur="3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4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05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6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8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09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0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2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13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4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6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17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8" dur="3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0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21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2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4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25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6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8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29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0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2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33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4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6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37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8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0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41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2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4" dur="3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45" dur="3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6" dur="3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8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49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0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2" dur="3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53" dur="3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4" dur="3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6" dur="3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57" dur="3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8" dur="3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0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61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2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4" dur="3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65" dur="3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6" dur="3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8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69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0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2" dur="3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73" dur="3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4" dur="3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6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77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8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0" dur="35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1581" dur="35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2" dur="35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5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6" fill="hold">
                      <p:stCondLst>
                        <p:cond delay="indefinite"/>
                      </p:stCondLst>
                      <p:childTnLst>
                        <p:par>
                          <p:cTn id="1587" fill="hold">
                            <p:stCondLst>
                              <p:cond delay="0"/>
                            </p:stCondLst>
                            <p:childTnLst>
                              <p:par>
                                <p:cTn id="15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5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6" fill="hold">
                      <p:stCondLst>
                        <p:cond delay="indefinite"/>
                      </p:stCondLst>
                      <p:childTnLst>
                        <p:par>
                          <p:cTn id="1607" fill="hold">
                            <p:stCondLst>
                              <p:cond delay="0"/>
                            </p:stCondLst>
                            <p:childTnLst>
                              <p:par>
                                <p:cTn id="16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9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set>
                                      <p:cBhvr>
                                        <p:cTn id="1610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1" dur="3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3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1614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5" dur="35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7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BCC3"/>
                                      </p:to>
                                    </p:animClr>
                                    <p:set>
                                      <p:cBhvr>
                                        <p:cTn id="1618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9" dur="3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350"/>
                            </p:stCondLst>
                            <p:childTnLst>
                              <p:par>
                                <p:cTn id="16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2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23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5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26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8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29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1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32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4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35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7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38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0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41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3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44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6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47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9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50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2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53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5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56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8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59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1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62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4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65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7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68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0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71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3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674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" fill="hold">
                            <p:stCondLst>
                              <p:cond delay="700"/>
                            </p:stCondLst>
                            <p:childTnLst>
                              <p:par>
                                <p:cTn id="16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7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78" dur="3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0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81" dur="35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3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84" dur="3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6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87" dur="3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9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90" dur="3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2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93" dur="3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5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96" dur="3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8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99" dur="3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1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2" dur="3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4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5" dur="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7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8" dur="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0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11" dur="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3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14" dur="35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6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17" dur="35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9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20" dur="35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2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23" dur="35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5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26" dur="3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8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29" dur="35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0" fill="hold">
                            <p:stCondLst>
                              <p:cond delay="1050"/>
                            </p:stCondLst>
                            <p:childTnLst>
                              <p:par>
                                <p:cTn id="17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2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1733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4" dur="3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6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2D7"/>
                                      </p:to>
                                    </p:animClr>
                                    <p:set>
                                      <p:cBhvr>
                                        <p:cTn id="1737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8" dur="3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1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42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4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45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7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48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0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51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3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54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6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57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9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60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2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63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5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66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8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69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1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72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4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75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7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78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0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81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3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84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6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87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9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90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2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93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5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96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8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799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1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02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4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05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7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08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0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11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3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14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6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17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9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20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2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23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5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26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8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29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1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32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4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35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7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38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0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41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3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44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6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47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9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50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2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53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5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56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8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59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1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62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4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65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7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68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0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71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3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74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6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77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9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80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2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83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5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1886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8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9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90" dur="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2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93" dur="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5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96" dur="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8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99" dur="3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1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02" dur="3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4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05" dur="3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7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08" dur="3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0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1" dur="3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3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4" dur="3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6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7" dur="3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9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20" dur="3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2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23" dur="3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5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26" dur="3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8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29" dur="3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1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32" dur="3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4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35" dur="3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7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38" dur="3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0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41" dur="3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3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44" dur="3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6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47" dur="3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9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50" dur="3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2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53" dur="3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5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56" dur="3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8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59" dur="3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1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62" dur="3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4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65" dur="3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7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68" dur="3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0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71" dur="3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3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74" dur="3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6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77" dur="3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9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0" dur="3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2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3" dur="3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5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6" dur="3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8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9" dur="3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1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92" dur="3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4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95" dur="3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7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98" dur="3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0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01" dur="3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3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04" dur="3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6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07" dur="3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9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10" dur="3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2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13" dur="3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5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16" dur="35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8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19" dur="3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1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22" dur="3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4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25" dur="3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7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28" dur="3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0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31" dur="35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3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34" dur="3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5" fill="hold">
                            <p:stCondLst>
                              <p:cond delay="2100"/>
                            </p:stCondLst>
                            <p:childTnLst>
                              <p:par>
                                <p:cTn id="20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7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2038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9" dur="3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1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42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3" dur="3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5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2046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7" dur="3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9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50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1" dur="3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2" fill="hold">
                            <p:stCondLst>
                              <p:cond delay="2450"/>
                            </p:stCondLst>
                            <p:childTnLst>
                              <p:par>
                                <p:cTn id="205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4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55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7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58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0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61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3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64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6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67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9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70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2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73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5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76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79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1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82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85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7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88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0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91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3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94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6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097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9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00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2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03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5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06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8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09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1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12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4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15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7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18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0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21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3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24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6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27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9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30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2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33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5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36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8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39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1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42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4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45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7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48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0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51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3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54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6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57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9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60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2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63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5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66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8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69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1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72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4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75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7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78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0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81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3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84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6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87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9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90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2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93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5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96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8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199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1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202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4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205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6" fill="hold">
                            <p:stCondLst>
                              <p:cond delay="2800"/>
                            </p:stCondLst>
                            <p:childTnLst>
                              <p:par>
                                <p:cTn id="220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8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09" dur="3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1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12" dur="3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15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7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18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0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21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3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24" dur="3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6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27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9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0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2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3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5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6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8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9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1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42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4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45" dur="3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7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48" dur="3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0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51" dur="3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3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54" dur="3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6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57" dur="3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9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60" dur="3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2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63" dur="3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5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66" dur="3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8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69" dur="35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1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72" dur="3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4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75" dur="3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7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78" dur="3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0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81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3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84" dur="35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6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87" dur="35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9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90" dur="35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2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93" dur="3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5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96" dur="35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8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99" dur="3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1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02" dur="3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4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05" dur="3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7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08" dur="3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0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11" dur="3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3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14" dur="35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6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17" dur="3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9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20" dur="3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2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23" dur="3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5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26" dur="3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8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29" dur="3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1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32" dur="3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4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35" dur="3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7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38" dur="3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0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41" dur="3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3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44" dur="3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6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47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9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50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2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53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5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56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8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59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0" fill="hold">
                            <p:stCondLst>
                              <p:cond delay="3150"/>
                            </p:stCondLst>
                            <p:childTnLst>
                              <p:par>
                                <p:cTn id="23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2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2363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4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6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67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8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0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484F"/>
                                      </p:to>
                                    </p:animClr>
                                    <p:set>
                                      <p:cBhvr>
                                        <p:cTn id="2371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2" dur="3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3" fill="hold">
                            <p:stCondLst>
                              <p:cond delay="3500"/>
                            </p:stCondLst>
                            <p:childTnLst>
                              <p:par>
                                <p:cTn id="237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5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76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8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79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1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82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4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85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7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88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0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91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3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94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6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397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9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400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2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403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5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406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8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409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0" fill="hold">
                            <p:stCondLst>
                              <p:cond delay="3850"/>
                            </p:stCondLst>
                            <p:childTnLst>
                              <p:par>
                                <p:cTn id="241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2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13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5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16" dur="3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8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19" dur="35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1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22" dur="35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4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25" dur="3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7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28" dur="3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0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31" dur="3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3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34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6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37" dur="3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9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40" dur="3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2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43" dur="3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5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46" dur="3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7" fill="hold">
                            <p:stCondLst>
                              <p:cond delay="4200"/>
                            </p:stCondLst>
                            <p:childTnLst>
                              <p:par>
                                <p:cTn id="24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9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8EB"/>
                                      </p:to>
                                    </p:animClr>
                                    <p:set>
                                      <p:cBhvr>
                                        <p:cTn id="2450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1" dur="3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3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6C77"/>
                                      </p:to>
                                    </p:animClr>
                                    <p:set>
                                      <p:cBhvr>
                                        <p:cTn id="2454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5" dur="3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6" fill="hold">
                            <p:stCondLst>
                              <p:cond delay="4550"/>
                            </p:stCondLst>
                            <p:childTnLst>
                              <p:par>
                                <p:cTn id="2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9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2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8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1" grpId="1"/>
      <p:bldP spid="392" grpId="0"/>
      <p:bldP spid="392" grpId="1"/>
      <p:bldP spid="393" grpId="0"/>
      <p:bldP spid="393" grpId="1"/>
      <p:bldP spid="394" grpId="0"/>
      <p:bldP spid="395" grpId="0"/>
      <p:bldP spid="396" grpId="0"/>
      <p:bldP spid="398" grpId="0"/>
      <p:bldP spid="399" grpId="0" animBg="1"/>
      <p:bldP spid="399" grpId="1" animBg="1"/>
      <p:bldP spid="400" grpId="0" animBg="1"/>
      <p:bldP spid="400" grpId="1" animBg="1"/>
      <p:bldP spid="401" grpId="0" animBg="1"/>
      <p:bldP spid="401" grpId="1" animBg="1"/>
      <p:bldP spid="402" grpId="0" animBg="1"/>
      <p:bldP spid="403" grpId="0" animBg="1"/>
      <p:bldP spid="403" grpId="1" animBg="1"/>
      <p:bldP spid="404" grpId="0" animBg="1"/>
      <p:bldP spid="405" grpId="0" animBg="1"/>
      <p:bldP spid="405" grpId="1" animBg="1"/>
      <p:bldP spid="406" grpId="0" animBg="1"/>
      <p:bldP spid="407" grpId="0" animBg="1"/>
      <p:bldP spid="407" grpId="1" animBg="1"/>
      <p:bldP spid="408" grpId="0" animBg="1"/>
      <p:bldP spid="409" grpId="0" animBg="1"/>
      <p:bldP spid="410" grpId="0" animBg="1"/>
      <p:bldP spid="411" grpId="0" animBg="1"/>
      <p:bldP spid="411" grpId="1" animBg="1"/>
      <p:bldP spid="412" grpId="0" animBg="1"/>
      <p:bldP spid="413" grpId="0" animBg="1"/>
      <p:bldP spid="413" grpId="1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81" grpId="0" animBg="1"/>
      <p:bldP spid="481" grpId="1" animBg="1"/>
      <p:bldP spid="482" grpId="0" animBg="1"/>
      <p:bldP spid="482" grpId="1" animBg="1"/>
      <p:bldP spid="483" grpId="0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8" grpId="0" animBg="1"/>
      <p:bldP spid="488" grpId="1" animBg="1"/>
      <p:bldP spid="489" grpId="0" animBg="1"/>
      <p:bldP spid="489" grpId="1" animBg="1"/>
      <p:bldP spid="560" grpId="0" animBg="1"/>
      <p:bldP spid="561" grpId="0" animBg="1"/>
      <p:bldP spid="562" grpId="0" animBg="1"/>
      <p:bldP spid="563" grpId="0"/>
      <p:bldP spid="564" grpId="0"/>
      <p:bldP spid="565" grpId="0"/>
      <p:bldP spid="566" grpId="0"/>
      <p:bldP spid="567" grpId="0"/>
      <p:bldP spid="567" grpId="1"/>
      <p:bldP spid="568" grpId="0"/>
      <p:bldP spid="568" grpId="1"/>
      <p:bldP spid="573" grpId="0"/>
      <p:bldP spid="574" grpId="0"/>
      <p:bldP spid="575" grpId="0"/>
      <p:bldP spid="576" grpId="0"/>
      <p:bldP spid="577" grpId="0"/>
      <p:bldP spid="578" grpId="0"/>
      <p:bldP spid="581" grpId="0"/>
      <p:bldP spid="583" grpId="0"/>
      <p:bldP spid="584" grpId="0"/>
      <p:bldP spid="20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BF33C651-3910-7743-B45B-1F07E27D15EA}"/>
              </a:ext>
            </a:extLst>
          </p:cNvPr>
          <p:cNvSpPr/>
          <p:nvPr/>
        </p:nvSpPr>
        <p:spPr>
          <a:xfrm>
            <a:off x="6015319" y="1"/>
            <a:ext cx="2805953" cy="954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67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79A9DEEA-30BD-2841-9403-638853F74A99}"/>
              </a:ext>
            </a:extLst>
          </p:cNvPr>
          <p:cNvSpPr/>
          <p:nvPr/>
        </p:nvSpPr>
        <p:spPr>
          <a:xfrm>
            <a:off x="6968827" y="3967637"/>
            <a:ext cx="1810871" cy="1043961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67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66117F-C3A4-41ED-BD3E-FB2318875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269521"/>
            <a:ext cx="60579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75EB951-DC79-4C40-B93C-10129567C6BC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5C76BA-8ED7-4761-8301-941C9EA5A3BE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359A712-F888-426C-981D-3F10A5E5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VBC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7417CF-32DE-4C4E-9E1E-78DA07236D1A}"/>
              </a:ext>
            </a:extLst>
          </p:cNvPr>
          <p:cNvSpPr/>
          <p:nvPr/>
        </p:nvSpPr>
        <p:spPr bwMode="auto">
          <a:xfrm>
            <a:off x="5326466" y="4905029"/>
            <a:ext cx="524999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03C5DB-9043-43AC-A461-DCFE4C57B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4B7217-6B5C-40D5-9EAC-D8BFAFE7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6" y="1013184"/>
            <a:ext cx="6944140" cy="381294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Systembild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56A867-F853-4300-94F8-A10B9C4E1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57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2D55605-E043-4FE9-9014-6D94BCFB5604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437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703C04F-533B-4179-8D3B-0BDBCBF9FB33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A42DF9-CBB9-42A7-AB87-E03C1042447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04BF96-D673-4FDE-8EEB-188FF881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B9CBA67-33A5-4635-8FD0-90E8E95E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252" b="27076"/>
          <a:stretch>
            <a:fillRect/>
          </a:stretch>
        </p:blipFill>
        <p:spPr>
          <a:xfrm>
            <a:off x="2057444" y="1268451"/>
            <a:ext cx="3298816" cy="3019310"/>
          </a:xfrm>
          <a:custGeom>
            <a:avLst/>
            <a:gdLst>
              <a:gd name="connsiteX0" fmla="*/ 1584293 w 3037943"/>
              <a:gd name="connsiteY0" fmla="*/ 1590316 h 2780541"/>
              <a:gd name="connsiteX1" fmla="*/ 3037943 w 3037943"/>
              <a:gd name="connsiteY1" fmla="*/ 1590316 h 2780541"/>
              <a:gd name="connsiteX2" fmla="*/ 3037943 w 3037943"/>
              <a:gd name="connsiteY2" fmla="*/ 2523765 h 2780541"/>
              <a:gd name="connsiteX3" fmla="*/ 2632784 w 3037943"/>
              <a:gd name="connsiteY3" fmla="*/ 2523765 h 2780541"/>
              <a:gd name="connsiteX4" fmla="*/ 2632784 w 3037943"/>
              <a:gd name="connsiteY4" fmla="*/ 2780541 h 2780541"/>
              <a:gd name="connsiteX5" fmla="*/ 1921584 w 3037943"/>
              <a:gd name="connsiteY5" fmla="*/ 2780541 h 2780541"/>
              <a:gd name="connsiteX6" fmla="*/ 1921584 w 3037943"/>
              <a:gd name="connsiteY6" fmla="*/ 2523765 h 2780541"/>
              <a:gd name="connsiteX7" fmla="*/ 1584293 w 3037943"/>
              <a:gd name="connsiteY7" fmla="*/ 2523765 h 2780541"/>
              <a:gd name="connsiteX8" fmla="*/ 0 w 3037943"/>
              <a:gd name="connsiteY8" fmla="*/ 0 h 2780541"/>
              <a:gd name="connsiteX9" fmla="*/ 114300 w 3037943"/>
              <a:gd name="connsiteY9" fmla="*/ 0 h 2780541"/>
              <a:gd name="connsiteX10" fmla="*/ 1921584 w 3037943"/>
              <a:gd name="connsiteY10" fmla="*/ 0 h 2780541"/>
              <a:gd name="connsiteX11" fmla="*/ 1921584 w 3037943"/>
              <a:gd name="connsiteY11" fmla="*/ 390166 h 2780541"/>
              <a:gd name="connsiteX12" fmla="*/ 1521534 w 3037943"/>
              <a:gd name="connsiteY12" fmla="*/ 390166 h 2780541"/>
              <a:gd name="connsiteX13" fmla="*/ 1521534 w 3037943"/>
              <a:gd name="connsiteY13" fmla="*/ 867106 h 2780541"/>
              <a:gd name="connsiteX14" fmla="*/ 1583801 w 3037943"/>
              <a:gd name="connsiteY14" fmla="*/ 867106 h 2780541"/>
              <a:gd name="connsiteX15" fmla="*/ 1583801 w 3037943"/>
              <a:gd name="connsiteY15" fmla="*/ 2403116 h 2780541"/>
              <a:gd name="connsiteX16" fmla="*/ 0 w 3037943"/>
              <a:gd name="connsiteY16" fmla="*/ 2403116 h 278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7943" h="2780541">
                <a:moveTo>
                  <a:pt x="1584293" y="1590316"/>
                </a:moveTo>
                <a:lnTo>
                  <a:pt x="3037943" y="1590316"/>
                </a:lnTo>
                <a:lnTo>
                  <a:pt x="3037943" y="2523765"/>
                </a:lnTo>
                <a:lnTo>
                  <a:pt x="2632784" y="2523765"/>
                </a:lnTo>
                <a:lnTo>
                  <a:pt x="2632784" y="2780541"/>
                </a:lnTo>
                <a:lnTo>
                  <a:pt x="1921584" y="2780541"/>
                </a:lnTo>
                <a:lnTo>
                  <a:pt x="1921584" y="2523765"/>
                </a:lnTo>
                <a:lnTo>
                  <a:pt x="1584293" y="2523765"/>
                </a:lnTo>
                <a:close/>
                <a:moveTo>
                  <a:pt x="0" y="0"/>
                </a:moveTo>
                <a:lnTo>
                  <a:pt x="114300" y="0"/>
                </a:lnTo>
                <a:lnTo>
                  <a:pt x="1921584" y="0"/>
                </a:lnTo>
                <a:lnTo>
                  <a:pt x="1921584" y="390166"/>
                </a:lnTo>
                <a:lnTo>
                  <a:pt x="1521534" y="390166"/>
                </a:lnTo>
                <a:lnTo>
                  <a:pt x="1521534" y="867106"/>
                </a:lnTo>
                <a:lnTo>
                  <a:pt x="1583801" y="867106"/>
                </a:lnTo>
                <a:lnTo>
                  <a:pt x="1583801" y="2403116"/>
                </a:lnTo>
                <a:lnTo>
                  <a:pt x="0" y="2403116"/>
                </a:lnTo>
                <a:close/>
              </a:path>
            </a:pathLst>
          </a:cu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93623E-D647-4586-B51C-46EC1AB2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58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632306-42D8-4145-95F5-CD35B7985668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42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759AB1-E80E-5E49-BF4A-83545B6B9336}"/>
              </a:ext>
            </a:extLst>
          </p:cNvPr>
          <p:cNvSpPr/>
          <p:nvPr/>
        </p:nvSpPr>
        <p:spPr>
          <a:xfrm>
            <a:off x="1623517" y="2631696"/>
            <a:ext cx="2099733" cy="2516717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7" name="Google Shape;365;p46">
            <a:extLst>
              <a:ext uri="{FF2B5EF4-FFF2-40B4-BE49-F238E27FC236}">
                <a16:creationId xmlns:a16="http://schemas.microsoft.com/office/drawing/2014/main" id="{CFF44EE3-624A-9A4E-9CDF-23CEF5056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365" y="2747423"/>
            <a:ext cx="4494485" cy="240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br>
              <a:rPr lang="de-DE" sz="2400">
                <a:solidFill>
                  <a:schemeClr val="tx1"/>
                </a:solidFill>
              </a:rPr>
            </a:br>
            <a:r>
              <a:rPr lang="de-DE" sz="2400">
                <a:solidFill>
                  <a:schemeClr val="tx1"/>
                </a:solidFill>
              </a:rPr>
              <a:t>„A User interface </a:t>
            </a:r>
            <a:r>
              <a:rPr lang="de-DE" sz="2400" err="1">
                <a:solidFill>
                  <a:schemeClr val="tx1"/>
                </a:solidFill>
              </a:rPr>
              <a:t>is</a:t>
            </a:r>
            <a:r>
              <a:rPr lang="de-DE" sz="2400">
                <a:solidFill>
                  <a:schemeClr val="tx1"/>
                </a:solidFill>
              </a:rPr>
              <a:t> like a </a:t>
            </a:r>
            <a:r>
              <a:rPr lang="de-DE" sz="2400" err="1">
                <a:solidFill>
                  <a:schemeClr val="tx1"/>
                </a:solidFill>
              </a:rPr>
              <a:t>joke</a:t>
            </a:r>
            <a:r>
              <a:rPr lang="de-DE" sz="2400">
                <a:solidFill>
                  <a:schemeClr val="tx1"/>
                </a:solidFill>
              </a:rPr>
              <a:t>. </a:t>
            </a:r>
            <a:r>
              <a:rPr lang="de-DE" sz="2400" err="1">
                <a:solidFill>
                  <a:schemeClr val="tx1"/>
                </a:solidFill>
              </a:rPr>
              <a:t>If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you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have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to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explain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it</a:t>
            </a:r>
            <a:r>
              <a:rPr lang="de-DE" sz="2400">
                <a:solidFill>
                  <a:schemeClr val="tx1"/>
                </a:solidFill>
              </a:rPr>
              <a:t>, </a:t>
            </a:r>
            <a:r>
              <a:rPr lang="de-DE" sz="2400" err="1">
                <a:solidFill>
                  <a:schemeClr val="tx1"/>
                </a:solidFill>
              </a:rPr>
              <a:t>it‘s</a:t>
            </a:r>
            <a:r>
              <a:rPr lang="de-DE" sz="2400">
                <a:solidFill>
                  <a:schemeClr val="tx1"/>
                </a:solidFill>
              </a:rPr>
              <a:t> not </a:t>
            </a:r>
            <a:r>
              <a:rPr lang="de-DE" sz="2400" err="1">
                <a:solidFill>
                  <a:schemeClr val="tx1"/>
                </a:solidFill>
              </a:rPr>
              <a:t>that</a:t>
            </a:r>
            <a:r>
              <a:rPr lang="de-DE" sz="2400">
                <a:solidFill>
                  <a:schemeClr val="tx1"/>
                </a:solidFill>
              </a:rPr>
              <a:t> </a:t>
            </a:r>
            <a:r>
              <a:rPr lang="de-DE" sz="2400" err="1">
                <a:solidFill>
                  <a:schemeClr val="tx1"/>
                </a:solidFill>
              </a:rPr>
              <a:t>good</a:t>
            </a:r>
            <a:r>
              <a:rPr lang="de-DE" sz="2400">
                <a:solidFill>
                  <a:schemeClr val="tx1"/>
                </a:solidFill>
              </a:rPr>
              <a:t>.“  Martin Leblanc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1521705-E410-49DF-ADC7-0F3FD85E7D1D}"/>
              </a:ext>
            </a:extLst>
          </p:cNvPr>
          <p:cNvGrpSpPr/>
          <p:nvPr/>
        </p:nvGrpSpPr>
        <p:grpSpPr>
          <a:xfrm>
            <a:off x="4780002" y="1785695"/>
            <a:ext cx="4363966" cy="691536"/>
            <a:chOff x="4780002" y="1785695"/>
            <a:chExt cx="4363966" cy="691536"/>
          </a:xfrm>
        </p:grpSpPr>
        <p:grpSp>
          <p:nvGrpSpPr>
            <p:cNvPr id="28" name="Google Shape;12894;p73">
              <a:extLst>
                <a:ext uri="{FF2B5EF4-FFF2-40B4-BE49-F238E27FC236}">
                  <a16:creationId xmlns:a16="http://schemas.microsoft.com/office/drawing/2014/main" id="{1337D5D1-4B70-6A45-8EBA-4C612C5373EE}"/>
                </a:ext>
              </a:extLst>
            </p:cNvPr>
            <p:cNvGrpSpPr/>
            <p:nvPr/>
          </p:nvGrpSpPr>
          <p:grpSpPr>
            <a:xfrm>
              <a:off x="4780002" y="1785695"/>
              <a:ext cx="4363966" cy="691536"/>
              <a:chOff x="7207257" y="1712201"/>
              <a:chExt cx="1299268" cy="246767"/>
            </a:xfrm>
          </p:grpSpPr>
          <p:sp>
            <p:nvSpPr>
              <p:cNvPr id="39" name="Google Shape;12895;p73">
                <a:extLst>
                  <a:ext uri="{FF2B5EF4-FFF2-40B4-BE49-F238E27FC236}">
                    <a16:creationId xmlns:a16="http://schemas.microsoft.com/office/drawing/2014/main" id="{78E06108-EC76-AC4C-99C5-6C605BAD31EA}"/>
                  </a:ext>
                </a:extLst>
              </p:cNvPr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0" name="Google Shape;12896;p73">
                <a:extLst>
                  <a:ext uri="{FF2B5EF4-FFF2-40B4-BE49-F238E27FC236}">
                    <a16:creationId xmlns:a16="http://schemas.microsoft.com/office/drawing/2014/main" id="{BB5FB2E2-D0D9-8644-82E5-74A2246BDCC2}"/>
                  </a:ext>
                </a:extLst>
              </p:cNvPr>
              <p:cNvGrpSpPr/>
              <p:nvPr/>
            </p:nvGrpSpPr>
            <p:grpSpPr>
              <a:xfrm>
                <a:off x="7207257" y="1779068"/>
                <a:ext cx="1085168" cy="167956"/>
                <a:chOff x="7207257" y="1779068"/>
                <a:chExt cx="1085168" cy="167956"/>
              </a:xfrm>
            </p:grpSpPr>
            <p:sp>
              <p:nvSpPr>
                <p:cNvPr id="41" name="Google Shape;12897;p73">
                  <a:extLst>
                    <a:ext uri="{FF2B5EF4-FFF2-40B4-BE49-F238E27FC236}">
                      <a16:creationId xmlns:a16="http://schemas.microsoft.com/office/drawing/2014/main" id="{4E8E9C57-B342-B34D-B5FB-6D3E76FFEFA0}"/>
                    </a:ext>
                  </a:extLst>
                </p:cNvPr>
                <p:cNvSpPr/>
                <p:nvPr/>
              </p:nvSpPr>
              <p:spPr>
                <a:xfrm flipH="1">
                  <a:off x="7207257" y="1779068"/>
                  <a:ext cx="586968" cy="167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" name="Google Shape;12898;p73">
                  <a:extLst>
                    <a:ext uri="{FF2B5EF4-FFF2-40B4-BE49-F238E27FC236}">
                      <a16:creationId xmlns:a16="http://schemas.microsoft.com/office/drawing/2014/main" id="{FE2F9988-CCE2-B84D-A996-ADABE1155601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72D2DD89-127D-E84B-89F8-7C3312ECD9F9}"/>
                </a:ext>
              </a:extLst>
            </p:cNvPr>
            <p:cNvSpPr txBox="1"/>
            <p:nvPr/>
          </p:nvSpPr>
          <p:spPr>
            <a:xfrm>
              <a:off x="5261446" y="207094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de-DE">
                  <a:latin typeface="Abadi MT Condensed Light" panose="020B0306030101010103" pitchFamily="34" charset="77"/>
                </a:rPr>
                <a:t>Schachregeln</a:t>
              </a: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 MT Condensed Light" panose="020B0306030101010103" pitchFamily="34" charset="77"/>
                <a:cs typeface="Arial"/>
                <a:sym typeface="Arial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762034B-7D61-4624-82E0-9DE69B2DA31B}"/>
              </a:ext>
            </a:extLst>
          </p:cNvPr>
          <p:cNvGrpSpPr/>
          <p:nvPr/>
        </p:nvGrpSpPr>
        <p:grpSpPr>
          <a:xfrm>
            <a:off x="4780002" y="1043957"/>
            <a:ext cx="4363966" cy="803351"/>
            <a:chOff x="4780002" y="1043957"/>
            <a:chExt cx="4363966" cy="803351"/>
          </a:xfrm>
        </p:grpSpPr>
        <p:grpSp>
          <p:nvGrpSpPr>
            <p:cNvPr id="29" name="Google Shape;12899;p73">
              <a:extLst>
                <a:ext uri="{FF2B5EF4-FFF2-40B4-BE49-F238E27FC236}">
                  <a16:creationId xmlns:a16="http://schemas.microsoft.com/office/drawing/2014/main" id="{3E217CDC-566F-2741-A251-B9AC66AABD70}"/>
                </a:ext>
              </a:extLst>
            </p:cNvPr>
            <p:cNvGrpSpPr/>
            <p:nvPr/>
          </p:nvGrpSpPr>
          <p:grpSpPr>
            <a:xfrm>
              <a:off x="4780002" y="1043957"/>
              <a:ext cx="4363966" cy="803351"/>
              <a:chOff x="7207257" y="1447520"/>
              <a:chExt cx="1299268" cy="286667"/>
            </a:xfrm>
          </p:grpSpPr>
          <p:sp>
            <p:nvSpPr>
              <p:cNvPr id="35" name="Google Shape;12900;p73">
                <a:extLst>
                  <a:ext uri="{FF2B5EF4-FFF2-40B4-BE49-F238E27FC236}">
                    <a16:creationId xmlns:a16="http://schemas.microsoft.com/office/drawing/2014/main" id="{3D69F732-5EC2-334A-B57C-8B52A09B663B}"/>
                  </a:ext>
                </a:extLst>
              </p:cNvPr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12901;p73">
                <a:extLst>
                  <a:ext uri="{FF2B5EF4-FFF2-40B4-BE49-F238E27FC236}">
                    <a16:creationId xmlns:a16="http://schemas.microsoft.com/office/drawing/2014/main" id="{CCF68807-16E8-E648-AA77-880FBA04E247}"/>
                  </a:ext>
                </a:extLst>
              </p:cNvPr>
              <p:cNvGrpSpPr/>
              <p:nvPr/>
            </p:nvGrpSpPr>
            <p:grpSpPr>
              <a:xfrm>
                <a:off x="7207257" y="1544642"/>
                <a:ext cx="932668" cy="168872"/>
                <a:chOff x="7207257" y="1544642"/>
                <a:chExt cx="932668" cy="168872"/>
              </a:xfrm>
            </p:grpSpPr>
            <p:sp>
              <p:nvSpPr>
                <p:cNvPr id="37" name="Google Shape;12902;p73">
                  <a:extLst>
                    <a:ext uri="{FF2B5EF4-FFF2-40B4-BE49-F238E27FC236}">
                      <a16:creationId xmlns:a16="http://schemas.microsoft.com/office/drawing/2014/main" id="{859E17F4-942D-2740-965B-E86DE55F0006}"/>
                    </a:ext>
                  </a:extLst>
                </p:cNvPr>
                <p:cNvSpPr/>
                <p:nvPr/>
              </p:nvSpPr>
              <p:spPr>
                <a:xfrm flipH="1">
                  <a:off x="7207257" y="1544642"/>
                  <a:ext cx="586968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8" name="Google Shape;12903;p73">
                  <a:extLst>
                    <a:ext uri="{FF2B5EF4-FFF2-40B4-BE49-F238E27FC236}">
                      <a16:creationId xmlns:a16="http://schemas.microsoft.com/office/drawing/2014/main" id="{258B2140-E658-564C-A807-D8B1B2D43AEE}"/>
                    </a:ext>
                  </a:extLst>
                </p:cNvPr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DD12B9F-A285-F848-BD87-D846F5934B64}"/>
                </a:ext>
              </a:extLst>
            </p:cNvPr>
            <p:cNvSpPr txBox="1"/>
            <p:nvPr/>
          </p:nvSpPr>
          <p:spPr>
            <a:xfrm>
              <a:off x="5310338" y="1414538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 MT Condensed Light" panose="020B0306030101010103" pitchFamily="34" charset="77"/>
                  <a:cs typeface="Arial"/>
                  <a:sym typeface="Arial"/>
                </a:rPr>
                <a:t>Kalibrierung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B5B96DA-8BDD-4142-BB97-6E4E4711A41C}"/>
              </a:ext>
            </a:extLst>
          </p:cNvPr>
          <p:cNvGrpSpPr/>
          <p:nvPr/>
        </p:nvGrpSpPr>
        <p:grpSpPr>
          <a:xfrm>
            <a:off x="4780002" y="2507371"/>
            <a:ext cx="4364000" cy="693029"/>
            <a:chOff x="4780002" y="2507371"/>
            <a:chExt cx="4364000" cy="693029"/>
          </a:xfrm>
        </p:grpSpPr>
        <p:grpSp>
          <p:nvGrpSpPr>
            <p:cNvPr id="27" name="Google Shape;12889;p73">
              <a:extLst>
                <a:ext uri="{FF2B5EF4-FFF2-40B4-BE49-F238E27FC236}">
                  <a16:creationId xmlns:a16="http://schemas.microsoft.com/office/drawing/2014/main" id="{4C167CE0-D832-004F-9681-4FFDD65749BD}"/>
                </a:ext>
              </a:extLst>
            </p:cNvPr>
            <p:cNvGrpSpPr/>
            <p:nvPr/>
          </p:nvGrpSpPr>
          <p:grpSpPr>
            <a:xfrm>
              <a:off x="4780002" y="2507371"/>
              <a:ext cx="4364000" cy="693029"/>
              <a:chOff x="7207257" y="1969723"/>
              <a:chExt cx="1299278" cy="247300"/>
            </a:xfrm>
          </p:grpSpPr>
          <p:sp>
            <p:nvSpPr>
              <p:cNvPr id="43" name="Google Shape;12890;p73">
                <a:extLst>
                  <a:ext uri="{FF2B5EF4-FFF2-40B4-BE49-F238E27FC236}">
                    <a16:creationId xmlns:a16="http://schemas.microsoft.com/office/drawing/2014/main" id="{A5BE4468-554D-4A47-8FE7-6080D33A5415}"/>
                  </a:ext>
                </a:extLst>
              </p:cNvPr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4" name="Google Shape;12891;p73">
                <a:extLst>
                  <a:ext uri="{FF2B5EF4-FFF2-40B4-BE49-F238E27FC236}">
                    <a16:creationId xmlns:a16="http://schemas.microsoft.com/office/drawing/2014/main" id="{8B23ADEF-1922-C74C-A5E9-36C7A2C9BFCD}"/>
                  </a:ext>
                </a:extLst>
              </p:cNvPr>
              <p:cNvGrpSpPr/>
              <p:nvPr/>
            </p:nvGrpSpPr>
            <p:grpSpPr>
              <a:xfrm>
                <a:off x="7207257" y="2016164"/>
                <a:ext cx="1231618" cy="168872"/>
                <a:chOff x="7207257" y="2016164"/>
                <a:chExt cx="1231618" cy="168872"/>
              </a:xfrm>
            </p:grpSpPr>
            <p:sp>
              <p:nvSpPr>
                <p:cNvPr id="45" name="Google Shape;12892;p73">
                  <a:extLst>
                    <a:ext uri="{FF2B5EF4-FFF2-40B4-BE49-F238E27FC236}">
                      <a16:creationId xmlns:a16="http://schemas.microsoft.com/office/drawing/2014/main" id="{D6BC56AE-BF53-1E4D-847B-62B8FC955621}"/>
                    </a:ext>
                  </a:extLst>
                </p:cNvPr>
                <p:cNvSpPr/>
                <p:nvPr/>
              </p:nvSpPr>
              <p:spPr>
                <a:xfrm flipH="1">
                  <a:off x="7207257" y="2016164"/>
                  <a:ext cx="586968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6" name="Google Shape;12893;p73">
                  <a:extLst>
                    <a:ext uri="{FF2B5EF4-FFF2-40B4-BE49-F238E27FC236}">
                      <a16:creationId xmlns:a16="http://schemas.microsoft.com/office/drawing/2014/main" id="{0F2A8602-8A13-9148-AFF6-083F9DB57E48}"/>
                    </a:ext>
                  </a:extLst>
                </p:cNvPr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BDC75D0-C77D-FD42-BE16-F10190D66450}"/>
                </a:ext>
              </a:extLst>
            </p:cNvPr>
            <p:cNvSpPr txBox="1"/>
            <p:nvPr/>
          </p:nvSpPr>
          <p:spPr>
            <a:xfrm>
              <a:off x="5417169" y="2720249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 MT Condensed Light" panose="020B0306030101010103" pitchFamily="34" charset="77"/>
                  <a:cs typeface="Arial"/>
                  <a:sym typeface="Arial"/>
                </a:rPr>
                <a:t>Optionen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6F761EB-7213-4502-9EF9-7FCDC64BB17A}"/>
              </a:ext>
            </a:extLst>
          </p:cNvPr>
          <p:cNvGrpSpPr/>
          <p:nvPr/>
        </p:nvGrpSpPr>
        <p:grpSpPr>
          <a:xfrm>
            <a:off x="4795461" y="275032"/>
            <a:ext cx="4348507" cy="964728"/>
            <a:chOff x="4795461" y="275032"/>
            <a:chExt cx="4348507" cy="964728"/>
          </a:xfrm>
        </p:grpSpPr>
        <p:sp>
          <p:nvSpPr>
            <p:cNvPr id="24" name="Google Shape;12905;p73">
              <a:extLst>
                <a:ext uri="{FF2B5EF4-FFF2-40B4-BE49-F238E27FC236}">
                  <a16:creationId xmlns:a16="http://schemas.microsoft.com/office/drawing/2014/main" id="{9A34522E-E845-4382-8C3A-3AD7111CBB02}"/>
                </a:ext>
              </a:extLst>
            </p:cNvPr>
            <p:cNvSpPr/>
            <p:nvPr/>
          </p:nvSpPr>
          <p:spPr>
            <a:xfrm flipH="1">
              <a:off x="7172467" y="275032"/>
              <a:ext cx="1971501" cy="964728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 w="9525" cap="flat" cmpd="sng">
              <a:solidFill>
                <a:schemeClr val="tx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2908;p73">
              <a:extLst>
                <a:ext uri="{FF2B5EF4-FFF2-40B4-BE49-F238E27FC236}">
                  <a16:creationId xmlns:a16="http://schemas.microsoft.com/office/drawing/2014/main" id="{E82766E1-FAA1-450E-B06E-B315545D2C6F}"/>
                </a:ext>
              </a:extLst>
            </p:cNvPr>
            <p:cNvCxnSpPr/>
            <p:nvPr/>
          </p:nvCxnSpPr>
          <p:spPr>
            <a:xfrm rot="10800000">
              <a:off x="6832786" y="869395"/>
              <a:ext cx="552185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2" name="Google Shape;12902;p73">
              <a:extLst>
                <a:ext uri="{FF2B5EF4-FFF2-40B4-BE49-F238E27FC236}">
                  <a16:creationId xmlns:a16="http://schemas.microsoft.com/office/drawing/2014/main" id="{876ADA8F-FDBE-4D07-A73F-9C155BB66A1A}"/>
                </a:ext>
              </a:extLst>
            </p:cNvPr>
            <p:cNvSpPr/>
            <p:nvPr/>
          </p:nvSpPr>
          <p:spPr>
            <a:xfrm flipH="1">
              <a:off x="4795461" y="646224"/>
              <a:ext cx="1971501" cy="473244"/>
            </a:xfrm>
            <a:custGeom>
              <a:avLst/>
              <a:gdLst/>
              <a:ahLst/>
              <a:cxnLst/>
              <a:rect l="l" t="t" r="r" b="b"/>
              <a:pathLst>
                <a:path w="35124" h="7847" extrusionOk="0">
                  <a:moveTo>
                    <a:pt x="0" y="1"/>
                  </a:moveTo>
                  <a:lnTo>
                    <a:pt x="0" y="7847"/>
                  </a:lnTo>
                  <a:lnTo>
                    <a:pt x="35123" y="7847"/>
                  </a:lnTo>
                  <a:lnTo>
                    <a:pt x="3512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9729A0B-911E-4E49-940A-5EE58CCC3A65}"/>
                </a:ext>
              </a:extLst>
            </p:cNvPr>
            <p:cNvSpPr txBox="1"/>
            <p:nvPr/>
          </p:nvSpPr>
          <p:spPr>
            <a:xfrm>
              <a:off x="5545409" y="72895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 MT Condensed Light" panose="020B0306030101010103" pitchFamily="34" charset="77"/>
                  <a:cs typeface="Arial"/>
                  <a:sym typeface="Arial"/>
                </a:rPr>
                <a:t>Start</a:t>
              </a:r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CC7ECE0B-616D-4C82-A6AA-F8E202C3F1BF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3EE75D6-AE18-4705-8059-BC27A850511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itel 1">
            <a:extLst>
              <a:ext uri="{FF2B5EF4-FFF2-40B4-BE49-F238E27FC236}">
                <a16:creationId xmlns:a16="http://schemas.microsoft.com/office/drawing/2014/main" id="{03A61BD9-300C-4AA6-B6C2-5F5D66BEDDC3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5CE3AA8-501B-4F04-9FC9-B6CFAB5301DF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BD3F8EC-5CA7-484B-9C69-27232544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59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EE0CBC4-8342-204C-BA71-565DD3AAD26C}"/>
              </a:ext>
            </a:extLst>
          </p:cNvPr>
          <p:cNvSpPr/>
          <p:nvPr/>
        </p:nvSpPr>
        <p:spPr>
          <a:xfrm>
            <a:off x="251208" y="1434094"/>
            <a:ext cx="8641583" cy="354417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1E0E42E-EBD0-2B47-ADEA-6B8A2526B7B9}"/>
              </a:ext>
            </a:extLst>
          </p:cNvPr>
          <p:cNvSpPr/>
          <p:nvPr/>
        </p:nvSpPr>
        <p:spPr>
          <a:xfrm>
            <a:off x="6189785" y="0"/>
            <a:ext cx="2954215" cy="11957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32E092-F65B-D44E-B123-7018D321542A}"/>
              </a:ext>
            </a:extLst>
          </p:cNvPr>
          <p:cNvSpPr txBox="1"/>
          <p:nvPr/>
        </p:nvSpPr>
        <p:spPr>
          <a:xfrm>
            <a:off x="1090173" y="1444141"/>
            <a:ext cx="13364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BC52DC-222C-2040-BEBA-429C7FCBE1AB}"/>
              </a:ext>
            </a:extLst>
          </p:cNvPr>
          <p:cNvSpPr txBox="1"/>
          <p:nvPr/>
        </p:nvSpPr>
        <p:spPr>
          <a:xfrm>
            <a:off x="4276501" y="1430919"/>
            <a:ext cx="163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D8672D-714A-0A4D-BB5F-9B4583D5CC06}"/>
              </a:ext>
            </a:extLst>
          </p:cNvPr>
          <p:cNvSpPr/>
          <p:nvPr/>
        </p:nvSpPr>
        <p:spPr>
          <a:xfrm>
            <a:off x="8367754" y="1387016"/>
            <a:ext cx="241160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DCA1647-AEE1-5E4E-8883-9AF1B3FC2198}"/>
              </a:ext>
            </a:extLst>
          </p:cNvPr>
          <p:cNvSpPr/>
          <p:nvPr/>
        </p:nvSpPr>
        <p:spPr>
          <a:xfrm>
            <a:off x="8056280" y="1380330"/>
            <a:ext cx="174561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DF1A620-44DF-4F40-A5C4-22F858BA24DE}"/>
              </a:ext>
            </a:extLst>
          </p:cNvPr>
          <p:cNvSpPr/>
          <p:nvPr/>
        </p:nvSpPr>
        <p:spPr>
          <a:xfrm>
            <a:off x="8678631" y="1387015"/>
            <a:ext cx="174561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02E91EE-6EC4-48DB-921A-EB31ECB92EA9}"/>
              </a:ext>
            </a:extLst>
          </p:cNvPr>
          <p:cNvGrpSpPr/>
          <p:nvPr/>
        </p:nvGrpSpPr>
        <p:grpSpPr>
          <a:xfrm>
            <a:off x="251208" y="1962000"/>
            <a:ext cx="8631534" cy="2569389"/>
            <a:chOff x="251208" y="2026909"/>
            <a:chExt cx="8631534" cy="256938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DD4E1C3-4990-2B47-BDA5-A90C4E10EFC8}"/>
                </a:ext>
              </a:extLst>
            </p:cNvPr>
            <p:cNvSpPr/>
            <p:nvPr/>
          </p:nvSpPr>
          <p:spPr>
            <a:xfrm flipH="1">
              <a:off x="8179339" y="2117472"/>
              <a:ext cx="499292" cy="422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652306-B79C-DD4B-A553-A1A735818A78}"/>
                </a:ext>
              </a:extLst>
            </p:cNvPr>
            <p:cNvSpPr/>
            <p:nvPr/>
          </p:nvSpPr>
          <p:spPr>
            <a:xfrm>
              <a:off x="251208" y="2026909"/>
              <a:ext cx="8631534" cy="256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B114700-B335-9C47-8A64-0F6C1552C4C9}"/>
                </a:ext>
              </a:extLst>
            </p:cNvPr>
            <p:cNvSpPr txBox="1"/>
            <p:nvPr/>
          </p:nvSpPr>
          <p:spPr>
            <a:xfrm>
              <a:off x="721779" y="3686842"/>
              <a:ext cx="21146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Schachfiguren haptisch gut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E43E3A5-0730-8A42-8AD2-BFA46FB0858B}"/>
                </a:ext>
              </a:extLst>
            </p:cNvPr>
            <p:cNvSpPr txBox="1"/>
            <p:nvPr/>
          </p:nvSpPr>
          <p:spPr>
            <a:xfrm>
              <a:off x="5857452" y="3913671"/>
              <a:ext cx="25715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Spielende-Reaktion ausführen</a:t>
              </a:r>
            </a:p>
          </p:txBody>
        </p: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DCD65C83-F5FD-3C4B-918E-97EA77A5F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4267" y="2026909"/>
              <a:ext cx="12767" cy="2569389"/>
            </a:xfrm>
            <a:prstGeom prst="line">
              <a:avLst/>
            </a:prstGeom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0450CB5-5DBD-514E-8C1D-AA3F4F9493F9}"/>
                </a:ext>
              </a:extLst>
            </p:cNvPr>
            <p:cNvSpPr/>
            <p:nvPr/>
          </p:nvSpPr>
          <p:spPr>
            <a:xfrm>
              <a:off x="1001816" y="2319859"/>
              <a:ext cx="2114681" cy="30777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Tisch einklappbar gestaltet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C9F40C-4C70-7449-9AE7-A00189A5BF1D}"/>
                </a:ext>
              </a:extLst>
            </p:cNvPr>
            <p:cNvSpPr/>
            <p:nvPr/>
          </p:nvSpPr>
          <p:spPr>
            <a:xfrm>
              <a:off x="554555" y="2944809"/>
              <a:ext cx="2114681" cy="30777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Tisch kostengünstig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1A93937-4011-FB45-853F-98D4F09DF88D}"/>
                </a:ext>
              </a:extLst>
            </p:cNvPr>
            <p:cNvSpPr/>
            <p:nvPr/>
          </p:nvSpPr>
          <p:spPr>
            <a:xfrm>
              <a:off x="3469807" y="2367367"/>
              <a:ext cx="2571537" cy="30777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Beginner per Auswahl auswählen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F4827A0-FC44-3442-918C-0B9CBFFBA8AA}"/>
                </a:ext>
              </a:extLst>
            </p:cNvPr>
            <p:cNvSpPr/>
            <p:nvPr/>
          </p:nvSpPr>
          <p:spPr>
            <a:xfrm>
              <a:off x="6217327" y="2554466"/>
              <a:ext cx="2571537" cy="30777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Spielstart-Reaktion ausführen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AD4D545-FDE9-6045-9901-BDF13BC95D32}"/>
                </a:ext>
              </a:extLst>
            </p:cNvPr>
            <p:cNvSpPr/>
            <p:nvPr/>
          </p:nvSpPr>
          <p:spPr>
            <a:xfrm>
              <a:off x="4364329" y="3015602"/>
              <a:ext cx="2571538" cy="52322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fontAlgn="ctr"/>
              <a:r>
                <a:rPr lang="de-DE">
                  <a:latin typeface="Calibri Light" panose="020F0302020204030204" pitchFamily="34" charset="0"/>
                  <a:cs typeface="Calibri Light" panose="020F0302020204030204" pitchFamily="34" charset="0"/>
                </a:rPr>
                <a:t>Figur des Gegners bei invalidem Zug auf vorherige Position stellen</a:t>
              </a:r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CF665349-AFE2-4B39-9597-2E3DE7032450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E742F38-8818-4BFD-A509-DA3DE6E33D0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BC3C852-3888-4D42-9504-5681D71C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Einleitung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Anforderungskatalog - W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7E17384-6551-4EEA-A95D-7338477073DD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BF1954-D670-41CC-BD8B-53CEA81A0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9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A1F0A2B-7DF8-4436-AEB3-8DAC34C97B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72000" y="-6350"/>
            <a:ext cx="3426906" cy="4837280"/>
          </a:xfrm>
        </p:spPr>
      </p:pic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3A20E8AA-FCD9-450F-A811-A15558ED0B6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044325" y="4168818"/>
            <a:ext cx="3651366" cy="1238811"/>
          </a:xfrm>
          <a:prstGeom prst="bentConnector3">
            <a:avLst>
              <a:gd name="adj1" fmla="val 50401"/>
            </a:avLst>
          </a:prstGeom>
          <a:ln w="508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31CA81BE-3CB8-432A-9D46-181506899FAB}"/>
              </a:ext>
            </a:extLst>
          </p:cNvPr>
          <p:cNvSpPr/>
          <p:nvPr/>
        </p:nvSpPr>
        <p:spPr>
          <a:xfrm>
            <a:off x="5695691" y="3968946"/>
            <a:ext cx="1179523" cy="39974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24AC3B5-A13E-4C32-90DA-6CE3F7ECFE9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BD236CF-DC09-4BE2-8CA2-874D7F2B46E1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0A5A3A0-5065-491E-AE26-C0F610021E0F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8E3869-E8B7-4FE4-8715-6B2ED4997D76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263867-241F-434D-93C9-A0FE49852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60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FB5439D-0B33-446C-997F-47787AFD3D65}"/>
              </a:ext>
            </a:extLst>
          </p:cNvPr>
          <p:cNvSpPr/>
          <p:nvPr/>
        </p:nvSpPr>
        <p:spPr>
          <a:xfrm>
            <a:off x="1474852" y="918664"/>
            <a:ext cx="2520000" cy="308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highlight>
                  <a:srgbClr val="000000"/>
                </a:highlight>
              </a:rPr>
              <a:t>Hauptfenster</a:t>
            </a:r>
          </a:p>
        </p:txBody>
      </p:sp>
    </p:spTree>
    <p:extLst>
      <p:ext uri="{BB962C8B-B14F-4D97-AF65-F5344CB8AC3E}">
        <p14:creationId xmlns:p14="http://schemas.microsoft.com/office/powerpoint/2010/main" val="34586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ABE2F0-30B9-45FC-A685-FEE6DCCF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3259910" cy="477936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E8D028D-2572-478E-835B-EC0804B6F2E0}"/>
              </a:ext>
            </a:extLst>
          </p:cNvPr>
          <p:cNvSpPr txBox="1"/>
          <p:nvPr/>
        </p:nvSpPr>
        <p:spPr>
          <a:xfrm>
            <a:off x="198107" y="3932804"/>
            <a:ext cx="4038613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Wichtig vor Spielstart:</a:t>
            </a:r>
            <a:b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Kalibrierung des Schachfeldes aufgrund aktueller Beleuchtungs- und Lichtverhältnisse 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5B307008-6DAE-4BB8-8C79-76747D9F50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8491" y="-123224"/>
            <a:ext cx="1756346" cy="1041888"/>
          </a:xfrm>
          <a:prstGeom prst="bentConnector3">
            <a:avLst>
              <a:gd name="adj1" fmla="val 100000"/>
            </a:avLst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23BFFBBF-5859-4098-8ADC-F570D2194B41}"/>
              </a:ext>
            </a:extLst>
          </p:cNvPr>
          <p:cNvCxnSpPr>
            <a:cxnSpLocks/>
            <a:stCxn id="17" idx="1"/>
            <a:endCxn id="13" idx="0"/>
          </p:cNvCxnSpPr>
          <p:nvPr/>
        </p:nvCxnSpPr>
        <p:spPr>
          <a:xfrm rot="10800000" flipV="1">
            <a:off x="2217415" y="2659272"/>
            <a:ext cx="2431235" cy="1273532"/>
          </a:xfrm>
          <a:prstGeom prst="bentConnector2">
            <a:avLst/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969C9325-518E-4438-B466-C76C5793771E}"/>
              </a:ext>
            </a:extLst>
          </p:cNvPr>
          <p:cNvSpPr/>
          <p:nvPr/>
        </p:nvSpPr>
        <p:spPr>
          <a:xfrm>
            <a:off x="4648649" y="2316765"/>
            <a:ext cx="1427789" cy="68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893F32-E633-4BD5-AA9C-1C9DCF0F4632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859251-691D-4D39-B48F-86D63F34A2A2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F725F913-9B32-4C5A-99E2-0109243557D1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910DF5C-05C8-44C3-8B85-8204D10A7766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AF568-E2A2-4990-9850-F2057747C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61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905C31-B7B3-469D-8B41-5360C8260B9B}"/>
              </a:ext>
            </a:extLst>
          </p:cNvPr>
          <p:cNvSpPr/>
          <p:nvPr/>
        </p:nvSpPr>
        <p:spPr>
          <a:xfrm>
            <a:off x="1474852" y="918664"/>
            <a:ext cx="2520000" cy="308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highlight>
                  <a:srgbClr val="000000"/>
                </a:highlight>
              </a:rPr>
              <a:t>Kalibrierung</a:t>
            </a:r>
          </a:p>
        </p:txBody>
      </p:sp>
    </p:spTree>
    <p:extLst>
      <p:ext uri="{BB962C8B-B14F-4D97-AF65-F5344CB8AC3E}">
        <p14:creationId xmlns:p14="http://schemas.microsoft.com/office/powerpoint/2010/main" val="437665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B0DFB3-7899-4D4E-BF05-4FF9591B0E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80040" y="0"/>
            <a:ext cx="3259910" cy="477936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A457A9B-BFDB-47D9-8350-1E67B1706126}"/>
              </a:ext>
            </a:extLst>
          </p:cNvPr>
          <p:cNvSpPr txBox="1"/>
          <p:nvPr/>
        </p:nvSpPr>
        <p:spPr>
          <a:xfrm>
            <a:off x="212528" y="2119552"/>
            <a:ext cx="3337493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Kalibrierung der Vision-</a:t>
            </a:r>
            <a:r>
              <a:rPr lang="de-DE" err="1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-Control</a:t>
            </a:r>
            <a:b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Datenaufnahme für Neuronales Netz – Bildkoordinaten -&gt; Roboterkoordinaten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4EB344-1636-4E37-B9CC-07EE52C34D70}"/>
              </a:ext>
            </a:extLst>
          </p:cNvPr>
          <p:cNvSpPr txBox="1"/>
          <p:nvPr/>
        </p:nvSpPr>
        <p:spPr>
          <a:xfrm>
            <a:off x="212529" y="3810001"/>
            <a:ext cx="3337495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Abschätzung Kalibrierungsdauer in Abhängigkeit der Anzahl der Trainingsdaten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71FFB9C4-ECCC-43D5-91B4-43B272637756}"/>
              </a:ext>
            </a:extLst>
          </p:cNvPr>
          <p:cNvCxnSpPr>
            <a:cxnSpLocks/>
            <a:stCxn id="22" idx="1"/>
            <a:endCxn id="9" idx="3"/>
          </p:cNvCxnSpPr>
          <p:nvPr/>
        </p:nvCxnSpPr>
        <p:spPr>
          <a:xfrm rot="10800000" flipV="1">
            <a:off x="3550022" y="367698"/>
            <a:ext cx="1088685" cy="2121186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8AA8025-B2C6-4168-913A-D3869DAC6B2A}"/>
              </a:ext>
            </a:extLst>
          </p:cNvPr>
          <p:cNvSpPr/>
          <p:nvPr/>
        </p:nvSpPr>
        <p:spPr>
          <a:xfrm>
            <a:off x="4638706" y="189009"/>
            <a:ext cx="1513377" cy="3573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AD103727-3EFB-4B44-9111-76A6864CCF5C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rot="10800000" flipV="1">
            <a:off x="3550024" y="672055"/>
            <a:ext cx="3063924" cy="3399556"/>
          </a:xfrm>
          <a:prstGeom prst="curvedConnector3">
            <a:avLst>
              <a:gd name="adj1" fmla="val 6146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028A7FD5-35CF-4C96-A644-9E00A51E1DF1}"/>
              </a:ext>
            </a:extLst>
          </p:cNvPr>
          <p:cNvSpPr/>
          <p:nvPr/>
        </p:nvSpPr>
        <p:spPr>
          <a:xfrm>
            <a:off x="6613948" y="523188"/>
            <a:ext cx="945227" cy="2977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A913679-74D3-415E-807F-8473491ABA31}"/>
              </a:ext>
            </a:extLst>
          </p:cNvPr>
          <p:cNvCxnSpPr>
            <a:cxnSpLocks/>
            <a:stCxn id="33" idx="1"/>
            <a:endCxn id="24" idx="3"/>
          </p:cNvCxnSpPr>
          <p:nvPr/>
        </p:nvCxnSpPr>
        <p:spPr>
          <a:xfrm rot="10800000" flipV="1">
            <a:off x="3550024" y="1492977"/>
            <a:ext cx="2465418" cy="2578634"/>
          </a:xfrm>
          <a:prstGeom prst="curvedConnector3">
            <a:avLst>
              <a:gd name="adj1" fmla="val 42285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CE6BBBAC-D367-4079-8467-A8F3823DC0D4}"/>
              </a:ext>
            </a:extLst>
          </p:cNvPr>
          <p:cNvSpPr/>
          <p:nvPr/>
        </p:nvSpPr>
        <p:spPr>
          <a:xfrm>
            <a:off x="6015442" y="1344110"/>
            <a:ext cx="945227" cy="2977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5BDA60BF-73D0-49F1-9378-57AF48ACE019}"/>
              </a:ext>
            </a:extLst>
          </p:cNvPr>
          <p:cNvCxnSpPr>
            <a:cxnSpLocks/>
          </p:cNvCxnSpPr>
          <p:nvPr/>
        </p:nvCxnSpPr>
        <p:spPr>
          <a:xfrm flipV="1">
            <a:off x="3858491" y="-818386"/>
            <a:ext cx="1995420" cy="1737050"/>
          </a:xfrm>
          <a:prstGeom prst="bentConnector3">
            <a:avLst>
              <a:gd name="adj1" fmla="val 703"/>
            </a:avLst>
          </a:prstGeom>
          <a:ln w="508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7E6D1A9-8F32-4DE4-8C53-9B0262E293C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79840E-1C2B-401D-8B06-736EDFC40744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D42DB9A4-68FF-4A30-B79D-B56471DAAF74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B13F88-5863-4BED-BA67-3D74A7F0493A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94D544-34EF-4316-BA5C-BA2BB3A26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62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0FD9F94-4960-4FDE-8522-3CFE2D4A1DB7}"/>
              </a:ext>
            </a:extLst>
          </p:cNvPr>
          <p:cNvSpPr/>
          <p:nvPr/>
        </p:nvSpPr>
        <p:spPr>
          <a:xfrm>
            <a:off x="1474852" y="918664"/>
            <a:ext cx="2520000" cy="308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highlight>
                  <a:srgbClr val="000000"/>
                </a:highlight>
              </a:rPr>
              <a:t>Kalibrierung</a:t>
            </a:r>
          </a:p>
        </p:txBody>
      </p:sp>
    </p:spTree>
    <p:extLst>
      <p:ext uri="{BB962C8B-B14F-4D97-AF65-F5344CB8AC3E}">
        <p14:creationId xmlns:p14="http://schemas.microsoft.com/office/powerpoint/2010/main" val="24254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2" grpId="0" animBg="1"/>
      <p:bldP spid="29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A1F0A2B-7DF8-4436-AEB3-8DAC34C97B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72000" y="-6350"/>
            <a:ext cx="3426906" cy="4837280"/>
          </a:xfrm>
        </p:spPr>
      </p:pic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3A20E8AA-FCD9-450F-A811-A15558ED0B6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1153398" y="2809016"/>
            <a:ext cx="4279620" cy="1116712"/>
          </a:xfrm>
          <a:prstGeom prst="bentConnector3">
            <a:avLst>
              <a:gd name="adj1" fmla="val 62140"/>
            </a:avLst>
          </a:prstGeom>
          <a:ln w="508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31CA81BE-3CB8-432A-9D46-181506899FAB}"/>
              </a:ext>
            </a:extLst>
          </p:cNvPr>
          <p:cNvSpPr/>
          <p:nvPr/>
        </p:nvSpPr>
        <p:spPr>
          <a:xfrm>
            <a:off x="5711648" y="3048645"/>
            <a:ext cx="1179523" cy="39974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CFFEB92-FE49-4448-ADF7-BA01B5259F0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1949698" y="3248518"/>
            <a:ext cx="3761950" cy="1946974"/>
          </a:xfrm>
          <a:prstGeom prst="bentConnector3">
            <a:avLst>
              <a:gd name="adj1" fmla="val 39995"/>
            </a:avLst>
          </a:prstGeom>
          <a:ln w="508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03EB408-7070-4DA0-8B0F-F35F5F6C6C20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4CF8FF-4DD3-48ED-B241-A1040DBC252E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4706DA4-F740-4940-9CAA-A4357E34F8E3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2359B3-D0BA-45A8-9017-0444EC27C45C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34A921-320E-4869-A599-FB6F3D30A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63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CAA6852-C416-4481-ADDF-19B346CA9BAC}"/>
              </a:ext>
            </a:extLst>
          </p:cNvPr>
          <p:cNvSpPr/>
          <p:nvPr/>
        </p:nvSpPr>
        <p:spPr>
          <a:xfrm>
            <a:off x="1474852" y="918664"/>
            <a:ext cx="2520000" cy="308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highlight>
                  <a:srgbClr val="000000"/>
                </a:highlight>
              </a:rPr>
              <a:t>Hauptfenster</a:t>
            </a:r>
          </a:p>
        </p:txBody>
      </p:sp>
    </p:spTree>
    <p:extLst>
      <p:ext uri="{BB962C8B-B14F-4D97-AF65-F5344CB8AC3E}">
        <p14:creationId xmlns:p14="http://schemas.microsoft.com/office/powerpoint/2010/main" val="34676732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33234E-031E-4B86-8E2B-8AD4F065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"/>
            <a:ext cx="3516645" cy="486214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E8D028D-2572-478E-835B-EC0804B6F2E0}"/>
              </a:ext>
            </a:extLst>
          </p:cNvPr>
          <p:cNvSpPr txBox="1"/>
          <p:nvPr/>
        </p:nvSpPr>
        <p:spPr>
          <a:xfrm>
            <a:off x="241947" y="1622953"/>
            <a:ext cx="3514725" cy="30777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 kern="120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Einstellung der Spielstärke über Schieberegler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58A2997-08C7-47A8-8D21-E153279864BF}"/>
              </a:ext>
            </a:extLst>
          </p:cNvPr>
          <p:cNvSpPr txBox="1"/>
          <p:nvPr/>
        </p:nvSpPr>
        <p:spPr>
          <a:xfrm>
            <a:off x="241947" y="2276784"/>
            <a:ext cx="3514725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 kern="120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Auswahl der Spielerfarbe über Radiobuttons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C88838E-36A5-437A-9C16-3F72D7B25B87}"/>
              </a:ext>
            </a:extLst>
          </p:cNvPr>
          <p:cNvSpPr txBox="1"/>
          <p:nvPr/>
        </p:nvSpPr>
        <p:spPr>
          <a:xfrm>
            <a:off x="241946" y="3197324"/>
            <a:ext cx="3508945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 kern="120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Aktivierung von Hinweisen durch KI</a:t>
            </a:r>
            <a:br>
              <a:rPr lang="de-DE" kern="120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lang="de-DE" kern="120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Anzahl möglicher Hinweise in Abh. der Spielstärke (Tipps auf aktueller Spielstärke)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70A451-6EBA-4DA3-A4D9-DB4FD64E4C21}"/>
              </a:ext>
            </a:extLst>
          </p:cNvPr>
          <p:cNvSpPr txBox="1"/>
          <p:nvPr/>
        </p:nvSpPr>
        <p:spPr>
          <a:xfrm>
            <a:off x="236166" y="4346903"/>
            <a:ext cx="3514725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Möglichkeit mitten im Spiel zu starten</a:t>
            </a:r>
            <a:endParaRPr lang="de-DE" kern="120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52EF1A8A-356A-4A14-B8B6-0E866060388D}"/>
              </a:ext>
            </a:extLst>
          </p:cNvPr>
          <p:cNvCxnSpPr>
            <a:cxnSpLocks/>
            <a:stCxn id="33" idx="1"/>
            <a:endCxn id="13" idx="3"/>
          </p:cNvCxnSpPr>
          <p:nvPr/>
        </p:nvCxnSpPr>
        <p:spPr>
          <a:xfrm rot="10800000" flipV="1">
            <a:off x="3756673" y="854134"/>
            <a:ext cx="1648613" cy="9227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2B5AF09A-69FA-45DB-84C5-B341BD0D42D7}"/>
              </a:ext>
            </a:extLst>
          </p:cNvPr>
          <p:cNvSpPr/>
          <p:nvPr/>
        </p:nvSpPr>
        <p:spPr>
          <a:xfrm>
            <a:off x="5405285" y="612610"/>
            <a:ext cx="1890453" cy="48304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4D8CA08-6484-4EF9-A2D0-F293E8777B24}"/>
              </a:ext>
            </a:extLst>
          </p:cNvPr>
          <p:cNvCxnSpPr>
            <a:cxnSpLocks/>
            <a:stCxn id="35" idx="1"/>
            <a:endCxn id="19" idx="3"/>
          </p:cNvCxnSpPr>
          <p:nvPr/>
        </p:nvCxnSpPr>
        <p:spPr>
          <a:xfrm rot="10800000" flipV="1">
            <a:off x="3756672" y="1975977"/>
            <a:ext cx="948562" cy="4546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7609D9D4-578C-4DB0-9BF1-B46C8824A9EB}"/>
              </a:ext>
            </a:extLst>
          </p:cNvPr>
          <p:cNvSpPr/>
          <p:nvPr/>
        </p:nvSpPr>
        <p:spPr>
          <a:xfrm>
            <a:off x="4705234" y="1734453"/>
            <a:ext cx="3250174" cy="48304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F94A9D91-F8B1-43CF-B47B-AD3A3C06C494}"/>
              </a:ext>
            </a:extLst>
          </p:cNvPr>
          <p:cNvCxnSpPr>
            <a:cxnSpLocks/>
            <a:stCxn id="37" idx="1"/>
            <a:endCxn id="27" idx="3"/>
          </p:cNvCxnSpPr>
          <p:nvPr/>
        </p:nvCxnSpPr>
        <p:spPr>
          <a:xfrm rot="10800000" flipV="1">
            <a:off x="3750892" y="2977704"/>
            <a:ext cx="974533" cy="58895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3569DEE0-A5B9-4E35-BDC1-2A431A878CAD}"/>
              </a:ext>
            </a:extLst>
          </p:cNvPr>
          <p:cNvSpPr/>
          <p:nvPr/>
        </p:nvSpPr>
        <p:spPr>
          <a:xfrm>
            <a:off x="4725424" y="2664132"/>
            <a:ext cx="3250174" cy="6271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729D2543-F142-4B58-94EF-AC24BF4B5BBB}"/>
              </a:ext>
            </a:extLst>
          </p:cNvPr>
          <p:cNvCxnSpPr>
            <a:cxnSpLocks/>
            <a:stCxn id="41" idx="1"/>
            <a:endCxn id="46" idx="3"/>
          </p:cNvCxnSpPr>
          <p:nvPr/>
        </p:nvCxnSpPr>
        <p:spPr>
          <a:xfrm rot="10800000" flipV="1">
            <a:off x="3750892" y="3974336"/>
            <a:ext cx="991437" cy="526456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C1485117-618A-4456-947C-393FF8D03336}"/>
              </a:ext>
            </a:extLst>
          </p:cNvPr>
          <p:cNvSpPr/>
          <p:nvPr/>
        </p:nvSpPr>
        <p:spPr>
          <a:xfrm>
            <a:off x="4742328" y="3694231"/>
            <a:ext cx="3250174" cy="56021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2A0C08CB-53CA-4CA8-A64C-C0AA5C77B5CF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3994853" y="-123227"/>
            <a:ext cx="1619987" cy="1196339"/>
          </a:xfrm>
          <a:prstGeom prst="bentConnector3">
            <a:avLst>
              <a:gd name="adj1" fmla="val 85492"/>
            </a:avLst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883A2B6E-D0D1-4911-8522-3E2FF5F5A0DB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EB5A8BF-3B0B-469F-8CC7-637A737048D7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AFC2168C-70EB-413D-9508-97282397F996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0135FC-F83B-440E-8897-A5F8C36482E3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E19772-2B86-4CB8-88BC-AE5B07C3C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64</a:t>
            </a:fld>
            <a:endParaRPr lang="de-DE" altLang="de-DE">
              <a:solidFill>
                <a:srgbClr val="000000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2305BD6-EC4E-46A8-BD8F-EE4D69FF3302}"/>
              </a:ext>
            </a:extLst>
          </p:cNvPr>
          <p:cNvSpPr/>
          <p:nvPr/>
        </p:nvSpPr>
        <p:spPr>
          <a:xfrm>
            <a:off x="1474852" y="918664"/>
            <a:ext cx="2520000" cy="308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highlight>
                  <a:srgbClr val="000000"/>
                </a:highlight>
              </a:rPr>
              <a:t>Spieleinstellungen</a:t>
            </a:r>
          </a:p>
        </p:txBody>
      </p:sp>
    </p:spTree>
    <p:extLst>
      <p:ext uri="{BB962C8B-B14F-4D97-AF65-F5344CB8AC3E}">
        <p14:creationId xmlns:p14="http://schemas.microsoft.com/office/powerpoint/2010/main" val="2114061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9" grpId="0" animBg="1"/>
      <p:bldP spid="19" grpId="1" animBg="1"/>
      <p:bldP spid="27" grpId="0" animBg="1"/>
      <p:bldP spid="27" grpId="1" animBg="1"/>
      <p:bldP spid="46" grpId="0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4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BD26B-3EF7-44BA-96BD-6853E4B6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85" y="1926750"/>
            <a:ext cx="1979700" cy="1290000"/>
          </a:xfrm>
          <a:noFill/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Freier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Spielstart</a:t>
            </a:r>
            <a:endParaRPr lang="en-US" sz="2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3D9089-72EC-4702-BF57-0E69160FF5B6}"/>
              </a:ext>
            </a:extLst>
          </p:cNvPr>
          <p:cNvSpPr txBox="1"/>
          <p:nvPr/>
        </p:nvSpPr>
        <p:spPr>
          <a:xfrm>
            <a:off x="272527" y="3299155"/>
            <a:ext cx="2229270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Ausgabe von Standard-Anweisungen</a:t>
            </a:r>
            <a:endParaRPr lang="de-DE" kern="120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99AEBBE1-4EDD-49E6-980B-DF8CEF8CE39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rot="10800000">
            <a:off x="2501798" y="3560766"/>
            <a:ext cx="1031223" cy="335723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D3AF2F3-3013-4162-B762-DD0D53A0A65B}"/>
              </a:ext>
            </a:extLst>
          </p:cNvPr>
          <p:cNvSpPr txBox="1"/>
          <p:nvPr/>
        </p:nvSpPr>
        <p:spPr>
          <a:xfrm>
            <a:off x="272527" y="4362072"/>
            <a:ext cx="2229271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de-DE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Anzeige Vorteil in aktueller Spielsituation</a:t>
            </a:r>
            <a:endParaRPr lang="de-DE" kern="120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E013491-A598-4072-AA93-231D645316B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E73352-5B15-4C30-82C2-592BD6F97BE6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2717B4F-442C-44D6-8C21-DF1461C460B8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D3B99EC-22AE-474D-B323-736EDC8F269D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2058B9-7EA2-4272-9B82-AC5DDA539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65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3FFB6-9B0C-4B10-9528-CBDD3F59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93" y="2096"/>
            <a:ext cx="5663879" cy="488319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BD92BDF-09D8-49C9-A638-FF0DD1EB006B}"/>
              </a:ext>
            </a:extLst>
          </p:cNvPr>
          <p:cNvSpPr/>
          <p:nvPr/>
        </p:nvSpPr>
        <p:spPr>
          <a:xfrm>
            <a:off x="3533020" y="3700754"/>
            <a:ext cx="4130620" cy="3914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2664895-0A2C-4418-A858-B3E7ED5950AC}"/>
              </a:ext>
            </a:extLst>
          </p:cNvPr>
          <p:cNvSpPr/>
          <p:nvPr/>
        </p:nvSpPr>
        <p:spPr>
          <a:xfrm>
            <a:off x="7796746" y="283604"/>
            <a:ext cx="1131599" cy="30155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CD43ABD9-5D74-4BC0-A75F-8C1EDAEC1F49}"/>
              </a:ext>
            </a:extLst>
          </p:cNvPr>
          <p:cNvCxnSpPr>
            <a:cxnSpLocks/>
            <a:stCxn id="24" idx="2"/>
            <a:endCxn id="22" idx="3"/>
          </p:cNvCxnSpPr>
          <p:nvPr/>
        </p:nvCxnSpPr>
        <p:spPr>
          <a:xfrm rot="5400000">
            <a:off x="4769907" y="1031043"/>
            <a:ext cx="1324530" cy="5860748"/>
          </a:xfrm>
          <a:prstGeom prst="bentConnector2">
            <a:avLst/>
          </a:prstGeom>
          <a:ln w="25400">
            <a:solidFill>
              <a:schemeClr val="tx1">
                <a:alpha val="93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1436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14" grpId="0" animBg="1"/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475194A-51C9-48B7-ADF3-2BE7EB48F1F7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0B12CE-2582-4107-9E0F-8093D5C5B3A2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20D72D6-DDE0-4E22-A5A4-F54976C85352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FF5DA0-5036-4237-A3ED-66F9A4AE8026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DBC8BE-AC67-41B3-8B63-1B4E6D274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66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BEE9D7-C51F-43E4-8D7D-4DF631E8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E8C345A-441C-4BAA-9877-C84E67A5C39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EA2149-1C76-484C-85BF-0C871A54C8AC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4C92714-0C9D-4518-99DE-D318D0F0E14F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BF4DA3-A935-43C1-8ACE-B6894E384B18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4DD341-18BE-4B14-8E09-3DEDB857E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67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B873E9-3AB3-4B6A-BC46-8DD50B2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1CAFF03-E3BE-46B6-A976-3E307AED517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1302FC3-A6D4-4453-9340-0202EA033624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05AB36B-AF14-4C08-A750-CB9716CB377B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D3F106-6B6E-4509-912A-D2D35C0C373C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4D7BEC-C7F4-4E16-B6E6-A25428069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68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B92BC4-05C9-4D3E-8674-34034070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0C7B451-53F6-4BE9-96AC-C55F45FF318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2AFB9E9-7E12-4982-9F51-7EC59B04073F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9906545-209E-41FA-B5A2-1DE25178D72D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DC795DE-9816-4C81-BAC0-37D7192ED8AF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DBA1A1-65BA-49F4-ACF7-B8A9199D3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69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FC0294-58F4-402A-9BCF-E1BB0023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121DB6-5176-4D1B-A60E-07A523E06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41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C2CF9A7-9962-4E00-BDC0-F27AAB51868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FF1B12-7DB7-4A4A-99D1-00B20FD8365F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D12242C-BA1D-4D39-9EB8-76FE561A32A9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D4AA4E-2F4B-4270-9627-585D06992DBE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3D26E0-645E-4C0A-AD14-026EEFDD9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70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B2DFEB-309B-4B56-97CA-10248664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F2C892C1-531B-4542-A5DB-A82AB2CE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50" y="1926750"/>
            <a:ext cx="1979700" cy="1290000"/>
          </a:xfrm>
          <a:noFill/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Inkorrekter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Spielzug</a:t>
            </a:r>
            <a:endParaRPr lang="en-US" sz="2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94E78FB-4141-413E-9534-4E939D5060C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4856E28-3AB7-4B05-84C1-5EABC0EB56C4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C616681-7EB1-4093-8397-244E078E5A50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4D5F59-D4A9-439D-822C-0B26C6478BFF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E72F1-390F-430E-9A66-8F98A0785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71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897CC8-2F48-4508-B566-7F947F9F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9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A25DE606-4A69-4789-B2BE-1CE85AFB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7" y="1926750"/>
            <a:ext cx="1979700" cy="1290000"/>
          </a:xfrm>
          <a:noFill/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Korrekter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Spielzug</a:t>
            </a:r>
            <a:b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↓</a:t>
            </a:r>
            <a:b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7364E0-B32C-4AAA-922D-63D45D7ABC4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521E87-C8BE-4ED6-AEB0-58F5306AABB3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8F84980-09F7-4D99-AB5C-7A6303B6447F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F4BF1E-A8B5-4F2D-9002-AFC17A9A5210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5D53FD-71E2-4C6B-98FF-BC53EBED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72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F08C62-3C23-4BB2-869F-E1F13133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9118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AC0F59F0-41D7-4364-A1BC-BAEBC4982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7" y="1926750"/>
            <a:ext cx="1979700" cy="1290000"/>
          </a:xfrm>
          <a:noFill/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Korrekter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Spielzug</a:t>
            </a:r>
            <a:endParaRPr lang="en-US" sz="2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7753257-764E-4DA1-A9A8-956D1723C6BC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8DC82D-153D-4AB0-8578-1E42D7250EE9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A0A6291-BFDB-4DE4-B00E-FDAD55866326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34C343-C751-4174-B981-1BF1B140299B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32F338-5659-4B42-B2EB-93352DBC8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73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39F343-A1AF-421C-ABB9-FF2A46F7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9118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E0198-1C01-4932-B5C4-6F763C3E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05" y="2249956"/>
            <a:ext cx="1979700" cy="643588"/>
          </a:xfrm>
        </p:spPr>
        <p:txBody>
          <a:bodyPr/>
          <a:lstStyle/>
          <a:p>
            <a:r>
              <a:rPr lang="de-DE" sz="2700" b="1">
                <a:solidFill>
                  <a:schemeClr val="tx1"/>
                </a:solidFill>
              </a:rPr>
              <a:t>KI-Spielzug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62B900F-98EF-44B8-82AE-B50574A0568D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49F69B-5BA8-4992-BD23-A00079B63F0C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B33BC4F-9ABB-4EF6-8601-96BD7DFA3EA6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F3B52D-9190-4CB6-8344-7C598CFA5FA9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C1C9C2-CE42-4396-A960-FEE0C13DF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74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C0AE0E0-770D-4813-BCCA-C43CC777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348D4A39-9804-49FE-A863-BAB28755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05" y="1890450"/>
            <a:ext cx="1979700" cy="1290000"/>
          </a:xfrm>
          <a:noFill/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Spielzug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-Tipp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1A1C168-E4EE-490A-B56E-552E97A3C765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87529B8-6514-42E6-B9EF-BC1BE308D598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D3D7319-B274-4EFD-8949-917720C914CF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C29F8F-40F5-4DBC-B111-570974C112DF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874940-E0FD-436F-8125-2EC3F3492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75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F43C0A-D8F2-4231-A72E-C7458528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3879" cy="488319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2661F62-6E9D-4299-B959-44B0240C914E}"/>
              </a:ext>
            </a:extLst>
          </p:cNvPr>
          <p:cNvSpPr/>
          <p:nvPr/>
        </p:nvSpPr>
        <p:spPr>
          <a:xfrm>
            <a:off x="4198925" y="4151300"/>
            <a:ext cx="711212" cy="164667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86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A33262BD-C4D7-464D-8AE4-AE6B83C9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36" y="1926750"/>
            <a:ext cx="2171314" cy="1290000"/>
          </a:xfrm>
          <a:noFill/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pPr algn="ctr"/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Ausführung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Tipp</a:t>
            </a:r>
            <a:b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↓</a:t>
            </a:r>
            <a:b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Schachmatt</a:t>
            </a:r>
            <a:endParaRPr lang="en-US" sz="2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21DB1B-4D24-49EC-A69C-5C727CBC07C1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8FF0E7-E235-4F43-975D-F1B1A0C76577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5B2D4D4B-2215-48DB-ACA7-DE4E16BE419E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FA80B9-8BA5-4590-BB25-132A8A30D9A0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8792D5-1AD6-4DF6-8807-62B27E98A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76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A015DD-4C22-44F2-AAA7-454AA5EA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0" y="0"/>
            <a:ext cx="5669118" cy="48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7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65254A-F4AE-4A59-B894-C355E19A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3" y="2915568"/>
            <a:ext cx="4001058" cy="1076475"/>
          </a:xfrm>
          <a:prstGeom prst="rect">
            <a:avLst/>
          </a:prstGeom>
          <a:ln>
            <a:noFill/>
          </a:ln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4CD198-C58F-494F-87C5-80E24E49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6" y="1846822"/>
            <a:ext cx="4001058" cy="1076475"/>
          </a:xfrm>
          <a:prstGeom prst="rect">
            <a:avLst/>
          </a:prstGeom>
          <a:ln>
            <a:noFill/>
          </a:ln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B47E02-EAF7-4623-9935-CA989E6A4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17" y="2305883"/>
            <a:ext cx="4782217" cy="121937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92BE1B-4797-4AEF-89CD-85FFFEE22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15" y="3525253"/>
            <a:ext cx="4782217" cy="121937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18CDE2-7CD3-48F4-A641-91C5AD542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16" y="1090842"/>
            <a:ext cx="4782217" cy="121937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080D59D4-E98E-4C13-88E4-270F388540A0}"/>
              </a:ext>
            </a:extLst>
          </p:cNvPr>
          <p:cNvSpPr/>
          <p:nvPr/>
        </p:nvSpPr>
        <p:spPr>
          <a:xfrm>
            <a:off x="407936" y="2227932"/>
            <a:ext cx="1135114" cy="15712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3F7174-0EE7-4797-8E5F-EBC58A014BDC}"/>
              </a:ext>
            </a:extLst>
          </p:cNvPr>
          <p:cNvSpPr/>
          <p:nvPr/>
        </p:nvSpPr>
        <p:spPr>
          <a:xfrm>
            <a:off x="407936" y="3311674"/>
            <a:ext cx="1135114" cy="15712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5365E45-53B6-4C38-A726-6D6C3A95A664}"/>
              </a:ext>
            </a:extLst>
          </p:cNvPr>
          <p:cNvSpPr/>
          <p:nvPr/>
        </p:nvSpPr>
        <p:spPr>
          <a:xfrm>
            <a:off x="4757138" y="1495431"/>
            <a:ext cx="4050311" cy="15712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DBCF973-B375-4B95-9198-3B60A098261E}"/>
              </a:ext>
            </a:extLst>
          </p:cNvPr>
          <p:cNvSpPr/>
          <p:nvPr/>
        </p:nvSpPr>
        <p:spPr>
          <a:xfrm>
            <a:off x="4757137" y="2700492"/>
            <a:ext cx="3620101" cy="15712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714C22-45E4-427C-B41B-2E829A432411}"/>
              </a:ext>
            </a:extLst>
          </p:cNvPr>
          <p:cNvGrpSpPr/>
          <p:nvPr/>
        </p:nvGrpSpPr>
        <p:grpSpPr>
          <a:xfrm>
            <a:off x="4528536" y="3915533"/>
            <a:ext cx="4077302" cy="314256"/>
            <a:chOff x="4528536" y="3915533"/>
            <a:chExt cx="4077302" cy="314256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2DF33FD-CC1D-4864-8F06-BDB88B64B864}"/>
                </a:ext>
              </a:extLst>
            </p:cNvPr>
            <p:cNvSpPr/>
            <p:nvPr/>
          </p:nvSpPr>
          <p:spPr>
            <a:xfrm>
              <a:off x="4757136" y="3915533"/>
              <a:ext cx="3848702" cy="157128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897104F-EE4A-4701-8AE0-5B721FEDDAE6}"/>
                </a:ext>
              </a:extLst>
            </p:cNvPr>
            <p:cNvSpPr/>
            <p:nvPr/>
          </p:nvSpPr>
          <p:spPr>
            <a:xfrm>
              <a:off x="4528536" y="4072661"/>
              <a:ext cx="938814" cy="157128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35B10FB2-3CD3-41C8-AA95-6FAD46C2185C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8B25112-C520-491B-8B13-A640F8F84C60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963D022F-A572-4603-98BF-26069A70374C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00758BE-7783-433B-88BA-476079209DA6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B1FB7A-E876-4A38-AC5E-AF0323987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59595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5A9E1C-77D0-452B-97CA-09493E9BA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621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bgerundetes Rechteck 62">
            <a:extLst>
              <a:ext uri="{FF2B5EF4-FFF2-40B4-BE49-F238E27FC236}">
                <a16:creationId xmlns:a16="http://schemas.microsoft.com/office/drawing/2014/main" id="{C6AE7B54-29E0-5542-8EBA-C522B4E41AAD}"/>
              </a:ext>
            </a:extLst>
          </p:cNvPr>
          <p:cNvSpPr/>
          <p:nvPr/>
        </p:nvSpPr>
        <p:spPr>
          <a:xfrm>
            <a:off x="2061434" y="2713615"/>
            <a:ext cx="2703444" cy="7386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AB8B8E5-A8B6-4A89-93AD-E0E324A64AF0}"/>
              </a:ext>
            </a:extLst>
          </p:cNvPr>
          <p:cNvSpPr>
            <a:spLocks noChangeAspect="1"/>
          </p:cNvSpPr>
          <p:nvPr/>
        </p:nvSpPr>
        <p:spPr>
          <a:xfrm>
            <a:off x="1838080" y="3164062"/>
            <a:ext cx="601200" cy="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Warnung mit einfarbiger Füllung">
            <a:extLst>
              <a:ext uri="{FF2B5EF4-FFF2-40B4-BE49-F238E27FC236}">
                <a16:creationId xmlns:a16="http://schemas.microsoft.com/office/drawing/2014/main" id="{1988B6A7-9334-4F50-BD2B-C631F9DF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9486" y="3134691"/>
            <a:ext cx="600790" cy="600790"/>
          </a:xfrm>
          <a:prstGeom prst="rect">
            <a:avLst/>
          </a:prstGeom>
        </p:spPr>
      </p:pic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B864644A-282D-6945-BFDC-93D507111B39}"/>
              </a:ext>
            </a:extLst>
          </p:cNvPr>
          <p:cNvSpPr/>
          <p:nvPr/>
        </p:nvSpPr>
        <p:spPr>
          <a:xfrm>
            <a:off x="3693640" y="1364263"/>
            <a:ext cx="3273898" cy="738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DA226D7-22C2-4BE9-9506-32E6F487B5F9}"/>
              </a:ext>
            </a:extLst>
          </p:cNvPr>
          <p:cNvSpPr>
            <a:spLocks noChangeAspect="1"/>
          </p:cNvSpPr>
          <p:nvPr/>
        </p:nvSpPr>
        <p:spPr>
          <a:xfrm>
            <a:off x="3423111" y="969276"/>
            <a:ext cx="601200" cy="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8577748B-5CDA-F249-A3FF-A302AA6AE772}"/>
              </a:ext>
            </a:extLst>
          </p:cNvPr>
          <p:cNvSpPr/>
          <p:nvPr/>
        </p:nvSpPr>
        <p:spPr>
          <a:xfrm>
            <a:off x="355305" y="1351583"/>
            <a:ext cx="2703444" cy="738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8FB4489-E700-4D45-A48A-BC40C0AFED2D}"/>
              </a:ext>
            </a:extLst>
          </p:cNvPr>
          <p:cNvSpPr>
            <a:spLocks noChangeAspect="1"/>
          </p:cNvSpPr>
          <p:nvPr/>
        </p:nvSpPr>
        <p:spPr>
          <a:xfrm>
            <a:off x="34436" y="970100"/>
            <a:ext cx="601200" cy="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28C03C5-C1F2-5E48-91B5-EC30CBC2C6AD}"/>
              </a:ext>
            </a:extLst>
          </p:cNvPr>
          <p:cNvSpPr/>
          <p:nvPr/>
        </p:nvSpPr>
        <p:spPr>
          <a:xfrm>
            <a:off x="1998737" y="2703675"/>
            <a:ext cx="27950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Keine vollständige Kontrolle von Figur-Vertauschungen und fehlerhaft ausgeführten Rochaden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C1FD5699-64C8-9143-981A-3898BF11F00B}"/>
              </a:ext>
            </a:extLst>
          </p:cNvPr>
          <p:cNvSpPr/>
          <p:nvPr/>
        </p:nvSpPr>
        <p:spPr>
          <a:xfrm>
            <a:off x="5601646" y="2269864"/>
            <a:ext cx="2496281" cy="7205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DA3BC3F-A0A5-4A23-8B98-9AAE70EF695E}"/>
              </a:ext>
            </a:extLst>
          </p:cNvPr>
          <p:cNvSpPr>
            <a:spLocks noChangeAspect="1"/>
          </p:cNvSpPr>
          <p:nvPr/>
        </p:nvSpPr>
        <p:spPr>
          <a:xfrm>
            <a:off x="7801969" y="2599476"/>
            <a:ext cx="601200" cy="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8FFF43A3-B791-DA46-BD14-ADB2D874B5C5}"/>
              </a:ext>
            </a:extLst>
          </p:cNvPr>
          <p:cNvSpPr/>
          <p:nvPr/>
        </p:nvSpPr>
        <p:spPr>
          <a:xfrm>
            <a:off x="7836993" y="3333894"/>
            <a:ext cx="981473" cy="18026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8DCB792-B735-D140-A8B8-429611D21F54}"/>
              </a:ext>
            </a:extLst>
          </p:cNvPr>
          <p:cNvSpPr/>
          <p:nvPr/>
        </p:nvSpPr>
        <p:spPr>
          <a:xfrm>
            <a:off x="315177" y="1457084"/>
            <a:ext cx="2743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Belichtung (Spiegelung und wechselnde Lichtverhältnisse)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5B4EBF4C-DDAB-CD4B-AA2E-7FCCCC30AD39}"/>
              </a:ext>
            </a:extLst>
          </p:cNvPr>
          <p:cNvSpPr/>
          <p:nvPr/>
        </p:nvSpPr>
        <p:spPr>
          <a:xfrm>
            <a:off x="3708216" y="1459048"/>
            <a:ext cx="3336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Erkennung des Figurenzentrums (Anfahrpunkt VBC) durch Kamerawinkel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FD644F4-AB42-F840-AAAC-66AA24838C6D}"/>
              </a:ext>
            </a:extLst>
          </p:cNvPr>
          <p:cNvSpPr/>
          <p:nvPr/>
        </p:nvSpPr>
        <p:spPr>
          <a:xfrm>
            <a:off x="5785555" y="2281163"/>
            <a:ext cx="23030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Kein Ausgleich von Abweichungen durch </a:t>
            </a:r>
            <a:r>
              <a:rPr lang="de-DE" err="1">
                <a:latin typeface="Calibri Light" panose="020F0302020204030204" pitchFamily="34" charset="0"/>
                <a:cs typeface="Calibri Light" panose="020F0302020204030204" pitchFamily="34" charset="0"/>
              </a:rPr>
              <a:t>Greiferspitzen</a:t>
            </a:r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 beim Springer</a:t>
            </a:r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71E69E7-06E2-774B-A322-083E872EBE42}"/>
              </a:ext>
            </a:extLst>
          </p:cNvPr>
          <p:cNvCxnSpPr>
            <a:cxnSpLocks/>
          </p:cNvCxnSpPr>
          <p:nvPr/>
        </p:nvCxnSpPr>
        <p:spPr>
          <a:xfrm flipH="1">
            <a:off x="1707027" y="2098053"/>
            <a:ext cx="8526" cy="2262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DE5970A0-A613-F545-BDC0-3F4B0C46883A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5330589" y="2102753"/>
            <a:ext cx="7408" cy="1819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83EE5F5A-32C9-934E-8CDE-D0B0409AFDC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937099" y="3019827"/>
            <a:ext cx="0" cy="9023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D9539029-DD6D-3B45-B5C5-63D675835402}"/>
              </a:ext>
            </a:extLst>
          </p:cNvPr>
          <p:cNvCxnSpPr>
            <a:cxnSpLocks/>
          </p:cNvCxnSpPr>
          <p:nvPr/>
        </p:nvCxnSpPr>
        <p:spPr>
          <a:xfrm>
            <a:off x="3352062" y="3452279"/>
            <a:ext cx="0" cy="8988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57FFEA4A-32B5-CE4F-AE10-77BB4679C381}"/>
              </a:ext>
            </a:extLst>
          </p:cNvPr>
          <p:cNvSpPr/>
          <p:nvPr/>
        </p:nvSpPr>
        <p:spPr>
          <a:xfrm>
            <a:off x="981578" y="3922129"/>
            <a:ext cx="667713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Verbleibende </a:t>
            </a:r>
            <a:r>
              <a: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Problemstellungen</a:t>
            </a:r>
          </a:p>
          <a:p>
            <a:pPr algn="ctr"/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A21C437B-1999-4F56-9CD9-262795D0D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46" y="968707"/>
            <a:ext cx="600790" cy="600790"/>
          </a:xfrm>
          <a:prstGeom prst="rect">
            <a:avLst/>
          </a:prstGeom>
        </p:spPr>
      </p:pic>
      <p:pic>
        <p:nvPicPr>
          <p:cNvPr id="32" name="Grafik 31" descr="Warnung mit einfarbiger Füllung">
            <a:extLst>
              <a:ext uri="{FF2B5EF4-FFF2-40B4-BE49-F238E27FC236}">
                <a16:creationId xmlns:a16="http://schemas.microsoft.com/office/drawing/2014/main" id="{F9914F96-DD18-4B3D-9C82-23C9B519B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3111" y="959746"/>
            <a:ext cx="600790" cy="600790"/>
          </a:xfrm>
          <a:prstGeom prst="rect">
            <a:avLst/>
          </a:prstGeom>
        </p:spPr>
      </p:pic>
      <p:pic>
        <p:nvPicPr>
          <p:cNvPr id="33" name="Grafik 32" descr="Warnung mit einfarbiger Füllung">
            <a:extLst>
              <a:ext uri="{FF2B5EF4-FFF2-40B4-BE49-F238E27FC236}">
                <a16:creationId xmlns:a16="http://schemas.microsoft.com/office/drawing/2014/main" id="{52830508-DDA0-45BB-AAD3-ED914AE8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379" y="2595230"/>
            <a:ext cx="600790" cy="600790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2DA4CFC8-F356-45C3-9108-6B498042CE63}"/>
              </a:ext>
            </a:extLst>
          </p:cNvPr>
          <p:cNvSpPr/>
          <p:nvPr/>
        </p:nvSpPr>
        <p:spPr>
          <a:xfrm>
            <a:off x="7229606" y="1412881"/>
            <a:ext cx="185814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1. Tiefeninformationen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8FDCBB-3DB2-4015-A8DA-2DFDDA8D1D5A}"/>
              </a:ext>
            </a:extLst>
          </p:cNvPr>
          <p:cNvSpPr/>
          <p:nvPr/>
        </p:nvSpPr>
        <p:spPr>
          <a:xfrm>
            <a:off x="7231410" y="1733508"/>
            <a:ext cx="185814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>
                <a:latin typeface="Calibri Light" panose="020F0302020204030204" pitchFamily="34" charset="0"/>
                <a:cs typeface="Calibri Light" panose="020F0302020204030204" pitchFamily="34" charset="0"/>
              </a:rPr>
              <a:t>2. Überdeckungen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C0A28BA-CBD3-4B90-AFAD-B160D671582C}"/>
              </a:ext>
            </a:extLst>
          </p:cNvPr>
          <p:cNvCxnSpPr>
            <a:stCxn id="58" idx="3"/>
            <a:endCxn id="35" idx="1"/>
          </p:cNvCxnSpPr>
          <p:nvPr/>
        </p:nvCxnSpPr>
        <p:spPr>
          <a:xfrm flipV="1">
            <a:off x="6967538" y="1566770"/>
            <a:ext cx="262068" cy="166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DDA3F26-DA33-4358-BE4B-94ADEE012C2E}"/>
              </a:ext>
            </a:extLst>
          </p:cNvPr>
          <p:cNvCxnSpPr>
            <a:cxnSpLocks/>
            <a:stCxn id="58" idx="3"/>
            <a:endCxn id="36" idx="1"/>
          </p:cNvCxnSpPr>
          <p:nvPr/>
        </p:nvCxnSpPr>
        <p:spPr>
          <a:xfrm>
            <a:off x="6967538" y="1733508"/>
            <a:ext cx="263872" cy="153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F71AC5B8-69E5-4F65-A064-2C943911F20B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A245E1-FDB4-473D-85D4-7FB706F64865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AFC51BA2-8DA2-4546-AAE9-21DE5A46319D}"/>
              </a:ext>
            </a:extLst>
          </p:cNvPr>
          <p:cNvSpPr txBox="1">
            <a:spLocks/>
          </p:cNvSpPr>
          <p:nvPr/>
        </p:nvSpPr>
        <p:spPr>
          <a:xfrm>
            <a:off x="288000" y="180000"/>
            <a:ext cx="34188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Ergebnisdiskussion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Problemstellungen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E83F38B-DDA1-480E-B865-48493D955EF8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585E37-E06D-409C-BBB1-D0588B7D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79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3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23098C4-69DC-0C41-B6B1-F8033094ECBC}"/>
              </a:ext>
            </a:extLst>
          </p:cNvPr>
          <p:cNvSpPr/>
          <p:nvPr/>
        </p:nvSpPr>
        <p:spPr>
          <a:xfrm>
            <a:off x="0" y="0"/>
            <a:ext cx="2785533" cy="8731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6759AB1-E80E-5E49-BF4A-83545B6B9336}"/>
              </a:ext>
            </a:extLst>
          </p:cNvPr>
          <p:cNvSpPr/>
          <p:nvPr/>
        </p:nvSpPr>
        <p:spPr>
          <a:xfrm>
            <a:off x="1254515" y="2637516"/>
            <a:ext cx="2099733" cy="2516717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oogle Shape;365;p46">
            <a:extLst>
              <a:ext uri="{FF2B5EF4-FFF2-40B4-BE49-F238E27FC236}">
                <a16:creationId xmlns:a16="http://schemas.microsoft.com/office/drawing/2014/main" id="{CFF44EE3-624A-9A4E-9CDF-23CEF5056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012" y="2729877"/>
            <a:ext cx="4494485" cy="240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br>
              <a:rPr lang="de-DE" sz="2400">
                <a:solidFill>
                  <a:schemeClr val="tx1"/>
                </a:solidFill>
              </a:rPr>
            </a:br>
            <a:r>
              <a:rPr lang="de-DE" sz="2400">
                <a:solidFill>
                  <a:schemeClr val="tx1"/>
                </a:solidFill>
              </a:rPr>
              <a:t>„Wer immer das tut, was er schon kann, bleibt immer das, was er schon ist.“  Henry Ford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04EAA4C-6370-0846-A362-B13D0EEBC994}"/>
              </a:ext>
            </a:extLst>
          </p:cNvPr>
          <p:cNvSpPr txBox="1">
            <a:spLocks/>
          </p:cNvSpPr>
          <p:nvPr/>
        </p:nvSpPr>
        <p:spPr>
          <a:xfrm>
            <a:off x="735465" y="52883"/>
            <a:ext cx="3828784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de-DE">
                <a:solidFill>
                  <a:schemeClr val="bg2"/>
                </a:solidFill>
              </a:rPr>
              <a:t>Projektmanagement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BF48D4-348E-4747-8A83-60BE6F40979A}"/>
              </a:ext>
            </a:extLst>
          </p:cNvPr>
          <p:cNvGrpSpPr/>
          <p:nvPr/>
        </p:nvGrpSpPr>
        <p:grpSpPr>
          <a:xfrm>
            <a:off x="4645532" y="1810452"/>
            <a:ext cx="4363966" cy="691535"/>
            <a:chOff x="4645532" y="1810452"/>
            <a:chExt cx="4363966" cy="691535"/>
          </a:xfrm>
        </p:grpSpPr>
        <p:grpSp>
          <p:nvGrpSpPr>
            <p:cNvPr id="28" name="Google Shape;12894;p73">
              <a:extLst>
                <a:ext uri="{FF2B5EF4-FFF2-40B4-BE49-F238E27FC236}">
                  <a16:creationId xmlns:a16="http://schemas.microsoft.com/office/drawing/2014/main" id="{1337D5D1-4B70-6A45-8EBA-4C612C5373EE}"/>
                </a:ext>
              </a:extLst>
            </p:cNvPr>
            <p:cNvGrpSpPr/>
            <p:nvPr/>
          </p:nvGrpSpPr>
          <p:grpSpPr>
            <a:xfrm>
              <a:off x="4645532" y="1810452"/>
              <a:ext cx="4363966" cy="691535"/>
              <a:chOff x="7207257" y="1712201"/>
              <a:chExt cx="1299268" cy="246767"/>
            </a:xfrm>
          </p:grpSpPr>
          <p:sp>
            <p:nvSpPr>
              <p:cNvPr id="39" name="Google Shape;12895;p73">
                <a:extLst>
                  <a:ext uri="{FF2B5EF4-FFF2-40B4-BE49-F238E27FC236}">
                    <a16:creationId xmlns:a16="http://schemas.microsoft.com/office/drawing/2014/main" id="{78E06108-EC76-AC4C-99C5-6C605BAD31EA}"/>
                  </a:ext>
                </a:extLst>
              </p:cNvPr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2896;p73">
                <a:extLst>
                  <a:ext uri="{FF2B5EF4-FFF2-40B4-BE49-F238E27FC236}">
                    <a16:creationId xmlns:a16="http://schemas.microsoft.com/office/drawing/2014/main" id="{BB5FB2E2-D0D9-8644-82E5-74A2246BDCC2}"/>
                  </a:ext>
                </a:extLst>
              </p:cNvPr>
              <p:cNvGrpSpPr/>
              <p:nvPr/>
            </p:nvGrpSpPr>
            <p:grpSpPr>
              <a:xfrm>
                <a:off x="7207257" y="1779068"/>
                <a:ext cx="1085168" cy="167956"/>
                <a:chOff x="7207257" y="1779068"/>
                <a:chExt cx="1085168" cy="167956"/>
              </a:xfrm>
            </p:grpSpPr>
            <p:sp>
              <p:nvSpPr>
                <p:cNvPr id="41" name="Google Shape;12897;p73">
                  <a:extLst>
                    <a:ext uri="{FF2B5EF4-FFF2-40B4-BE49-F238E27FC236}">
                      <a16:creationId xmlns:a16="http://schemas.microsoft.com/office/drawing/2014/main" id="{4E8E9C57-B342-B34D-B5FB-6D3E76FFEFA0}"/>
                    </a:ext>
                  </a:extLst>
                </p:cNvPr>
                <p:cNvSpPr/>
                <p:nvPr/>
              </p:nvSpPr>
              <p:spPr>
                <a:xfrm flipH="1">
                  <a:off x="7207257" y="1779068"/>
                  <a:ext cx="586968" cy="167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" name="Google Shape;12898;p73">
                  <a:extLst>
                    <a:ext uri="{FF2B5EF4-FFF2-40B4-BE49-F238E27FC236}">
                      <a16:creationId xmlns:a16="http://schemas.microsoft.com/office/drawing/2014/main" id="{FE2F9988-CCE2-B84D-A996-ADABE1155601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72D2DD89-127D-E84B-89F8-7C3312ECD9F9}"/>
                </a:ext>
              </a:extLst>
            </p:cNvPr>
            <p:cNvSpPr txBox="1"/>
            <p:nvPr/>
          </p:nvSpPr>
          <p:spPr>
            <a:xfrm>
              <a:off x="5078084" y="2079288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badi MT Condensed Light" panose="020B0306030101010103" pitchFamily="34" charset="77"/>
                </a:rPr>
                <a:t>Kommunikation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F3CFDB9-A888-443B-BC5D-AC4D02B1B406}"/>
              </a:ext>
            </a:extLst>
          </p:cNvPr>
          <p:cNvGrpSpPr/>
          <p:nvPr/>
        </p:nvGrpSpPr>
        <p:grpSpPr>
          <a:xfrm>
            <a:off x="4645532" y="1068715"/>
            <a:ext cx="4363966" cy="803350"/>
            <a:chOff x="4645532" y="1068715"/>
            <a:chExt cx="4363966" cy="803350"/>
          </a:xfrm>
        </p:grpSpPr>
        <p:grpSp>
          <p:nvGrpSpPr>
            <p:cNvPr id="29" name="Google Shape;12899;p73">
              <a:extLst>
                <a:ext uri="{FF2B5EF4-FFF2-40B4-BE49-F238E27FC236}">
                  <a16:creationId xmlns:a16="http://schemas.microsoft.com/office/drawing/2014/main" id="{3E217CDC-566F-2741-A251-B9AC66AABD70}"/>
                </a:ext>
              </a:extLst>
            </p:cNvPr>
            <p:cNvGrpSpPr/>
            <p:nvPr/>
          </p:nvGrpSpPr>
          <p:grpSpPr>
            <a:xfrm>
              <a:off x="4645532" y="1068715"/>
              <a:ext cx="4363966" cy="803350"/>
              <a:chOff x="7207257" y="1447520"/>
              <a:chExt cx="1299268" cy="286667"/>
            </a:xfrm>
          </p:grpSpPr>
          <p:sp>
            <p:nvSpPr>
              <p:cNvPr id="35" name="Google Shape;12900;p73">
                <a:extLst>
                  <a:ext uri="{FF2B5EF4-FFF2-40B4-BE49-F238E27FC236}">
                    <a16:creationId xmlns:a16="http://schemas.microsoft.com/office/drawing/2014/main" id="{3D69F732-5EC2-334A-B57C-8B52A09B663B}"/>
                  </a:ext>
                </a:extLst>
              </p:cNvPr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" name="Google Shape;12901;p73">
                <a:extLst>
                  <a:ext uri="{FF2B5EF4-FFF2-40B4-BE49-F238E27FC236}">
                    <a16:creationId xmlns:a16="http://schemas.microsoft.com/office/drawing/2014/main" id="{CCF68807-16E8-E648-AA77-880FBA04E247}"/>
                  </a:ext>
                </a:extLst>
              </p:cNvPr>
              <p:cNvGrpSpPr/>
              <p:nvPr/>
            </p:nvGrpSpPr>
            <p:grpSpPr>
              <a:xfrm>
                <a:off x="7207257" y="1544642"/>
                <a:ext cx="932668" cy="168872"/>
                <a:chOff x="7207257" y="1544642"/>
                <a:chExt cx="932668" cy="168872"/>
              </a:xfrm>
            </p:grpSpPr>
            <p:sp>
              <p:nvSpPr>
                <p:cNvPr id="37" name="Google Shape;12902;p73">
                  <a:extLst>
                    <a:ext uri="{FF2B5EF4-FFF2-40B4-BE49-F238E27FC236}">
                      <a16:creationId xmlns:a16="http://schemas.microsoft.com/office/drawing/2014/main" id="{859E17F4-942D-2740-965B-E86DE55F0006}"/>
                    </a:ext>
                  </a:extLst>
                </p:cNvPr>
                <p:cNvSpPr/>
                <p:nvPr/>
              </p:nvSpPr>
              <p:spPr>
                <a:xfrm flipH="1">
                  <a:off x="7207257" y="1544642"/>
                  <a:ext cx="586968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" name="Google Shape;12903;p73">
                  <a:extLst>
                    <a:ext uri="{FF2B5EF4-FFF2-40B4-BE49-F238E27FC236}">
                      <a16:creationId xmlns:a16="http://schemas.microsoft.com/office/drawing/2014/main" id="{258B2140-E658-564C-A807-D8B1B2D43AEE}"/>
                    </a:ext>
                  </a:extLst>
                </p:cNvPr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DD12B9F-A285-F848-BD87-D846F5934B64}"/>
                </a:ext>
              </a:extLst>
            </p:cNvPr>
            <p:cNvSpPr txBox="1"/>
            <p:nvPr/>
          </p:nvSpPr>
          <p:spPr>
            <a:xfrm>
              <a:off x="5020377" y="1420628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badi MT Condensed Light" panose="020B0306030101010103" pitchFamily="34" charset="77"/>
                </a:rPr>
                <a:t>Projektsteuerung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09BB30D-C68B-41D5-AE97-BB6E999D2611}"/>
              </a:ext>
            </a:extLst>
          </p:cNvPr>
          <p:cNvGrpSpPr/>
          <p:nvPr/>
        </p:nvGrpSpPr>
        <p:grpSpPr>
          <a:xfrm>
            <a:off x="4645532" y="278830"/>
            <a:ext cx="4363966" cy="964728"/>
            <a:chOff x="4645532" y="278830"/>
            <a:chExt cx="4363966" cy="964728"/>
          </a:xfrm>
        </p:grpSpPr>
        <p:grpSp>
          <p:nvGrpSpPr>
            <p:cNvPr id="30" name="Google Shape;12904;p73">
              <a:extLst>
                <a:ext uri="{FF2B5EF4-FFF2-40B4-BE49-F238E27FC236}">
                  <a16:creationId xmlns:a16="http://schemas.microsoft.com/office/drawing/2014/main" id="{ABBE3A38-9ACD-634B-8A67-D8669DEBA83A}"/>
                </a:ext>
              </a:extLst>
            </p:cNvPr>
            <p:cNvGrpSpPr/>
            <p:nvPr/>
          </p:nvGrpSpPr>
          <p:grpSpPr>
            <a:xfrm>
              <a:off x="4645532" y="278830"/>
              <a:ext cx="4363966" cy="964728"/>
              <a:chOff x="7207257" y="1165658"/>
              <a:chExt cx="1299268" cy="344253"/>
            </a:xfrm>
          </p:grpSpPr>
          <p:sp>
            <p:nvSpPr>
              <p:cNvPr id="31" name="Google Shape;12905;p73">
                <a:extLst>
                  <a:ext uri="{FF2B5EF4-FFF2-40B4-BE49-F238E27FC236}">
                    <a16:creationId xmlns:a16="http://schemas.microsoft.com/office/drawing/2014/main" id="{8353D7E1-4D56-5042-81E6-2DDB5985CB66}"/>
                  </a:ext>
                </a:extLst>
              </p:cNvPr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chemeClr val="tx1">
                  <a:alpha val="80000"/>
                </a:schemeClr>
              </a:solidFill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oogle Shape;12906;p73">
                <a:extLst>
                  <a:ext uri="{FF2B5EF4-FFF2-40B4-BE49-F238E27FC236}">
                    <a16:creationId xmlns:a16="http://schemas.microsoft.com/office/drawing/2014/main" id="{3E1112A7-E9A4-AF4E-9B45-B9166AF9B6A4}"/>
                  </a:ext>
                </a:extLst>
              </p:cNvPr>
              <p:cNvGrpSpPr/>
              <p:nvPr/>
            </p:nvGrpSpPr>
            <p:grpSpPr>
              <a:xfrm>
                <a:off x="7207257" y="1293314"/>
                <a:ext cx="775568" cy="168872"/>
                <a:chOff x="7207257" y="1293314"/>
                <a:chExt cx="775568" cy="168872"/>
              </a:xfrm>
            </p:grpSpPr>
            <p:sp>
              <p:nvSpPr>
                <p:cNvPr id="33" name="Google Shape;12907;p73">
                  <a:extLst>
                    <a:ext uri="{FF2B5EF4-FFF2-40B4-BE49-F238E27FC236}">
                      <a16:creationId xmlns:a16="http://schemas.microsoft.com/office/drawing/2014/main" id="{02AFC376-CEA9-9D47-ACBC-A0169B4F0B1C}"/>
                    </a:ext>
                  </a:extLst>
                </p:cNvPr>
                <p:cNvSpPr/>
                <p:nvPr/>
              </p:nvSpPr>
              <p:spPr>
                <a:xfrm flipH="1">
                  <a:off x="7207257" y="1293314"/>
                  <a:ext cx="586968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" name="Google Shape;12908;p73">
                  <a:extLst>
                    <a:ext uri="{FF2B5EF4-FFF2-40B4-BE49-F238E27FC236}">
                      <a16:creationId xmlns:a16="http://schemas.microsoft.com/office/drawing/2014/main" id="{A1649B4A-0C36-6441-A592-B2A6395E0F90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73BFA66-99B8-1F41-B878-2E0D012B6401}"/>
                </a:ext>
              </a:extLst>
            </p:cNvPr>
            <p:cNvSpPr txBox="1"/>
            <p:nvPr/>
          </p:nvSpPr>
          <p:spPr>
            <a:xfrm>
              <a:off x="5292888" y="717616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badi MT Condensed Light" panose="020B0306030101010103" pitchFamily="34" charset="77"/>
                </a:rPr>
                <a:t>Planung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C16EA1B-2F1F-4C1F-B1D3-5E3532304148}"/>
              </a:ext>
            </a:extLst>
          </p:cNvPr>
          <p:cNvGrpSpPr/>
          <p:nvPr/>
        </p:nvGrpSpPr>
        <p:grpSpPr>
          <a:xfrm>
            <a:off x="4645532" y="2532127"/>
            <a:ext cx="4364000" cy="693029"/>
            <a:chOff x="4645532" y="2532127"/>
            <a:chExt cx="4364000" cy="693029"/>
          </a:xfrm>
        </p:grpSpPr>
        <p:grpSp>
          <p:nvGrpSpPr>
            <p:cNvPr id="27" name="Google Shape;12889;p73">
              <a:extLst>
                <a:ext uri="{FF2B5EF4-FFF2-40B4-BE49-F238E27FC236}">
                  <a16:creationId xmlns:a16="http://schemas.microsoft.com/office/drawing/2014/main" id="{4C167CE0-D832-004F-9681-4FFDD65749BD}"/>
                </a:ext>
              </a:extLst>
            </p:cNvPr>
            <p:cNvGrpSpPr/>
            <p:nvPr/>
          </p:nvGrpSpPr>
          <p:grpSpPr>
            <a:xfrm>
              <a:off x="4645532" y="2532127"/>
              <a:ext cx="4364000" cy="693029"/>
              <a:chOff x="7207257" y="1969723"/>
              <a:chExt cx="1299278" cy="247300"/>
            </a:xfrm>
          </p:grpSpPr>
          <p:sp>
            <p:nvSpPr>
              <p:cNvPr id="43" name="Google Shape;12890;p73">
                <a:extLst>
                  <a:ext uri="{FF2B5EF4-FFF2-40B4-BE49-F238E27FC236}">
                    <a16:creationId xmlns:a16="http://schemas.microsoft.com/office/drawing/2014/main" id="{A5BE4468-554D-4A47-8FE7-6080D33A5415}"/>
                  </a:ext>
                </a:extLst>
              </p:cNvPr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12891;p73">
                <a:extLst>
                  <a:ext uri="{FF2B5EF4-FFF2-40B4-BE49-F238E27FC236}">
                    <a16:creationId xmlns:a16="http://schemas.microsoft.com/office/drawing/2014/main" id="{8B23ADEF-1922-C74C-A5E9-36C7A2C9BFCD}"/>
                  </a:ext>
                </a:extLst>
              </p:cNvPr>
              <p:cNvGrpSpPr/>
              <p:nvPr/>
            </p:nvGrpSpPr>
            <p:grpSpPr>
              <a:xfrm>
                <a:off x="7207257" y="2016164"/>
                <a:ext cx="1231618" cy="168872"/>
                <a:chOff x="7207257" y="2016164"/>
                <a:chExt cx="1231618" cy="168872"/>
              </a:xfrm>
            </p:grpSpPr>
            <p:sp>
              <p:nvSpPr>
                <p:cNvPr id="45" name="Google Shape;12892;p73">
                  <a:extLst>
                    <a:ext uri="{FF2B5EF4-FFF2-40B4-BE49-F238E27FC236}">
                      <a16:creationId xmlns:a16="http://schemas.microsoft.com/office/drawing/2014/main" id="{D6BC56AE-BF53-1E4D-847B-62B8FC955621}"/>
                    </a:ext>
                  </a:extLst>
                </p:cNvPr>
                <p:cNvSpPr/>
                <p:nvPr/>
              </p:nvSpPr>
              <p:spPr>
                <a:xfrm flipH="1">
                  <a:off x="7207257" y="2016164"/>
                  <a:ext cx="586968" cy="1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6" name="Google Shape;12893;p73">
                  <a:extLst>
                    <a:ext uri="{FF2B5EF4-FFF2-40B4-BE49-F238E27FC236}">
                      <a16:creationId xmlns:a16="http://schemas.microsoft.com/office/drawing/2014/main" id="{0F2A8602-8A13-9148-AFF6-083F9DB57E48}"/>
                    </a:ext>
                  </a:extLst>
                </p:cNvPr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BDC75D0-C77D-FD42-BE16-F10190D66450}"/>
                </a:ext>
              </a:extLst>
            </p:cNvPr>
            <p:cNvSpPr txBox="1"/>
            <p:nvPr/>
          </p:nvSpPr>
          <p:spPr>
            <a:xfrm>
              <a:off x="5085297" y="274500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badi MT Condensed Light" panose="020B0306030101010103" pitchFamily="34" charset="77"/>
                </a:rPr>
                <a:t>Dokumentation</a:t>
              </a: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5219E177-8054-4548-AC99-56BB82567A7A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007DEC54-0C01-4D50-92C6-9AC6BE284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7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xmlns="" r:id="rId2"/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6E8BAE8-4E3F-F840-A1DC-B88D74E1CAD2}"/>
              </a:ext>
            </a:extLst>
          </p:cNvPr>
          <p:cNvGrpSpPr/>
          <p:nvPr/>
        </p:nvGrpSpPr>
        <p:grpSpPr>
          <a:xfrm>
            <a:off x="-16883" y="534112"/>
            <a:ext cx="9160883" cy="4111040"/>
            <a:chOff x="-16883" y="628759"/>
            <a:chExt cx="9160883" cy="440786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9D39DEA-663F-8B45-859D-FACFCD9B3466}"/>
                </a:ext>
              </a:extLst>
            </p:cNvPr>
            <p:cNvSpPr/>
            <p:nvPr/>
          </p:nvSpPr>
          <p:spPr>
            <a:xfrm>
              <a:off x="-16883" y="628759"/>
              <a:ext cx="9144000" cy="1018036"/>
            </a:xfrm>
            <a:prstGeom prst="rect">
              <a:avLst/>
            </a:prstGeom>
            <a:solidFill>
              <a:schemeClr val="bg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163B0ED-37A2-45B3-8624-EA2F2976C74B}"/>
                </a:ext>
              </a:extLst>
            </p:cNvPr>
            <p:cNvSpPr txBox="1"/>
            <p:nvPr/>
          </p:nvSpPr>
          <p:spPr>
            <a:xfrm>
              <a:off x="1007262" y="1260068"/>
              <a:ext cx="106708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600">
                  <a:solidFill>
                    <a:schemeClr val="bg2"/>
                  </a:solidFill>
                  <a:latin typeface="Calibri"/>
                </a:rPr>
                <a:t>Hardware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1E2CB16-DB43-A84C-9037-469C9A616E6B}"/>
                </a:ext>
              </a:extLst>
            </p:cNvPr>
            <p:cNvSpPr/>
            <p:nvPr/>
          </p:nvSpPr>
          <p:spPr>
            <a:xfrm>
              <a:off x="1007262" y="1705717"/>
              <a:ext cx="4572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Greifer auf Ergonomie der Figuren anpassen</a:t>
              </a:r>
            </a:p>
            <a:p>
              <a:endParaRPr lang="de-DE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Erkennbarkeit von Schachfiguren</a:t>
              </a:r>
              <a:endParaRPr lang="de-DE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AE8DF4D-AB96-1844-B2FE-7441B8B64EA6}"/>
                </a:ext>
              </a:extLst>
            </p:cNvPr>
            <p:cNvSpPr/>
            <p:nvPr/>
          </p:nvSpPr>
          <p:spPr>
            <a:xfrm>
              <a:off x="0" y="2816247"/>
              <a:ext cx="9144000" cy="1013495"/>
            </a:xfrm>
            <a:prstGeom prst="rect">
              <a:avLst/>
            </a:prstGeom>
            <a:solidFill>
              <a:schemeClr val="bg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D64FDE9-267A-7B44-90F5-B7CFEAA4C79A}"/>
                </a:ext>
              </a:extLst>
            </p:cNvPr>
            <p:cNvSpPr txBox="1"/>
            <p:nvPr/>
          </p:nvSpPr>
          <p:spPr>
            <a:xfrm>
              <a:off x="1007262" y="2583665"/>
              <a:ext cx="106708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600">
                  <a:solidFill>
                    <a:schemeClr val="bg2"/>
                  </a:solidFill>
                  <a:latin typeface="Calibri"/>
                </a:rPr>
                <a:t>Software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C2226B0-D4DA-8142-A55D-A59772913EF6}"/>
                </a:ext>
              </a:extLst>
            </p:cNvPr>
            <p:cNvSpPr/>
            <p:nvPr/>
          </p:nvSpPr>
          <p:spPr>
            <a:xfrm>
              <a:off x="1007262" y="3054836"/>
              <a:ext cx="4572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GUI für Spielsteuerung</a:t>
              </a:r>
            </a:p>
            <a:p>
              <a:endParaRPr lang="de-DE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Absetzten und Aufnehmen der Figuren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FA3CF72B-848D-1F40-8EBA-1A62247C023A}"/>
                </a:ext>
              </a:extLst>
            </p:cNvPr>
            <p:cNvSpPr/>
            <p:nvPr/>
          </p:nvSpPr>
          <p:spPr>
            <a:xfrm>
              <a:off x="0" y="3829742"/>
              <a:ext cx="9144000" cy="1206885"/>
            </a:xfrm>
            <a:prstGeom prst="rect">
              <a:avLst/>
            </a:prstGeom>
            <a:solidFill>
              <a:schemeClr val="bg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40AC730-9861-E14F-A046-F9791279611C}"/>
                </a:ext>
              </a:extLst>
            </p:cNvPr>
            <p:cNvSpPr/>
            <p:nvPr/>
          </p:nvSpPr>
          <p:spPr>
            <a:xfrm>
              <a:off x="1007262" y="3934988"/>
              <a:ext cx="4572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Gegnerischen Zug auf Legalität prüfen</a:t>
              </a:r>
            </a:p>
            <a:p>
              <a:endParaRPr lang="de-DE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de-DE" dirty="0">
                  <a:solidFill>
                    <a:schemeClr val="bg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Einstellbarer Schwierigkeitsgrad</a:t>
              </a:r>
            </a:p>
          </p:txBody>
        </p:sp>
      </p:grpSp>
      <p:pic>
        <p:nvPicPr>
          <p:cNvPr id="10" name="Grafik 9" descr="Marke 1 Silhouette">
            <a:extLst>
              <a:ext uri="{FF2B5EF4-FFF2-40B4-BE49-F238E27FC236}">
                <a16:creationId xmlns:a16="http://schemas.microsoft.com/office/drawing/2014/main" id="{69A88D75-F819-E54C-83AC-C6753DD9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798" y="1559898"/>
            <a:ext cx="283464" cy="283464"/>
          </a:xfrm>
          <a:prstGeom prst="rect">
            <a:avLst/>
          </a:prstGeom>
        </p:spPr>
      </p:pic>
      <p:pic>
        <p:nvPicPr>
          <p:cNvPr id="12" name="Grafik 11" descr="Abzeichen Silhouette">
            <a:extLst>
              <a:ext uri="{FF2B5EF4-FFF2-40B4-BE49-F238E27FC236}">
                <a16:creationId xmlns:a16="http://schemas.microsoft.com/office/drawing/2014/main" id="{80132F8D-FE17-2943-BDDF-D91F147C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98" y="1980450"/>
            <a:ext cx="283464" cy="283464"/>
          </a:xfrm>
          <a:prstGeom prst="rect">
            <a:avLst/>
          </a:prstGeom>
        </p:spPr>
      </p:pic>
      <p:pic>
        <p:nvPicPr>
          <p:cNvPr id="14" name="Grafik 13" descr="Marke 3 Silhouette">
            <a:extLst>
              <a:ext uri="{FF2B5EF4-FFF2-40B4-BE49-F238E27FC236}">
                <a16:creationId xmlns:a16="http://schemas.microsoft.com/office/drawing/2014/main" id="{560399A5-550A-2842-805B-28B876AA2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98" y="2809620"/>
            <a:ext cx="283464" cy="283464"/>
          </a:xfrm>
          <a:prstGeom prst="rect">
            <a:avLst/>
          </a:prstGeom>
        </p:spPr>
      </p:pic>
      <p:grpSp>
        <p:nvGrpSpPr>
          <p:cNvPr id="40" name="Google Shape;13147;p74">
            <a:extLst>
              <a:ext uri="{FF2B5EF4-FFF2-40B4-BE49-F238E27FC236}">
                <a16:creationId xmlns:a16="http://schemas.microsoft.com/office/drawing/2014/main" id="{7796B931-4290-4840-98BB-7860C6E97E05}"/>
              </a:ext>
            </a:extLst>
          </p:cNvPr>
          <p:cNvGrpSpPr/>
          <p:nvPr/>
        </p:nvGrpSpPr>
        <p:grpSpPr>
          <a:xfrm>
            <a:off x="4466648" y="1557897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41" name="Google Shape;13148;p74">
              <a:extLst>
                <a:ext uri="{FF2B5EF4-FFF2-40B4-BE49-F238E27FC236}">
                  <a16:creationId xmlns:a16="http://schemas.microsoft.com/office/drawing/2014/main" id="{F4BDA570-3131-024A-8221-CFC7CCAB469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49;p74">
              <a:extLst>
                <a:ext uri="{FF2B5EF4-FFF2-40B4-BE49-F238E27FC236}">
                  <a16:creationId xmlns:a16="http://schemas.microsoft.com/office/drawing/2014/main" id="{D65AA345-04C1-A54D-88E2-5AC121D4CED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04E4ED5D-8C39-456E-A58F-E574909C1944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02BAF62-CC4A-4484-9122-1DB5E495C0F4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139B24B8-6148-4B7A-8A58-8B0ED4A3DD1E}"/>
              </a:ext>
            </a:extLst>
          </p:cNvPr>
          <p:cNvSpPr txBox="1">
            <a:spLocks/>
          </p:cNvSpPr>
          <p:nvPr/>
        </p:nvSpPr>
        <p:spPr>
          <a:xfrm>
            <a:off x="287999" y="180000"/>
            <a:ext cx="36068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Ergebnisdiskussion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Erreichte Ziele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fik 6" descr="Marke 4 Silhouette">
            <a:extLst>
              <a:ext uri="{FF2B5EF4-FFF2-40B4-BE49-F238E27FC236}">
                <a16:creationId xmlns:a16="http://schemas.microsoft.com/office/drawing/2014/main" id="{92697EC7-F425-4601-AD7A-8EE62C805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862" y="3253908"/>
            <a:ext cx="284400" cy="284400"/>
          </a:xfrm>
          <a:prstGeom prst="rect">
            <a:avLst/>
          </a:prstGeom>
        </p:spPr>
      </p:pic>
      <p:pic>
        <p:nvPicPr>
          <p:cNvPr id="9" name="Grafik 8" descr="Marke 5 Silhouette">
            <a:extLst>
              <a:ext uri="{FF2B5EF4-FFF2-40B4-BE49-F238E27FC236}">
                <a16:creationId xmlns:a16="http://schemas.microsoft.com/office/drawing/2014/main" id="{7D0A8F29-F9F4-4280-8A69-57944708A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862" y="3628688"/>
            <a:ext cx="284400" cy="284400"/>
          </a:xfrm>
          <a:prstGeom prst="rect">
            <a:avLst/>
          </a:prstGeom>
        </p:spPr>
      </p:pic>
      <p:pic>
        <p:nvPicPr>
          <p:cNvPr id="13" name="Grafik 12" descr="Marke 6 Silhouette">
            <a:extLst>
              <a:ext uri="{FF2B5EF4-FFF2-40B4-BE49-F238E27FC236}">
                <a16:creationId xmlns:a16="http://schemas.microsoft.com/office/drawing/2014/main" id="{17B226B6-9865-4F7C-B1A0-D299C14984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2862" y="4062858"/>
            <a:ext cx="284400" cy="284400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0E0E5552-8832-4100-ADAF-5C0900DC20F0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6FD48E-D3CA-4E0E-B320-9043BC089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80</a:t>
            </a:fld>
            <a:endParaRPr lang="de-DE" altLang="de-DE">
              <a:solidFill>
                <a:srgbClr val="000000"/>
              </a:solidFill>
            </a:endParaRPr>
          </a:p>
        </p:txBody>
      </p:sp>
      <p:grpSp>
        <p:nvGrpSpPr>
          <p:cNvPr id="42" name="Google Shape;13147;p74">
            <a:extLst>
              <a:ext uri="{FF2B5EF4-FFF2-40B4-BE49-F238E27FC236}">
                <a16:creationId xmlns:a16="http://schemas.microsoft.com/office/drawing/2014/main" id="{2138BCF9-48A1-4D28-B4A5-5451B2D32F15}"/>
              </a:ext>
            </a:extLst>
          </p:cNvPr>
          <p:cNvGrpSpPr/>
          <p:nvPr/>
        </p:nvGrpSpPr>
        <p:grpSpPr>
          <a:xfrm>
            <a:off x="3936708" y="1984466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43" name="Google Shape;13148;p74">
              <a:extLst>
                <a:ext uri="{FF2B5EF4-FFF2-40B4-BE49-F238E27FC236}">
                  <a16:creationId xmlns:a16="http://schemas.microsoft.com/office/drawing/2014/main" id="{CC18EE8F-6F3B-4849-9A5A-8126AC812FA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49;p74">
              <a:extLst>
                <a:ext uri="{FF2B5EF4-FFF2-40B4-BE49-F238E27FC236}">
                  <a16:creationId xmlns:a16="http://schemas.microsoft.com/office/drawing/2014/main" id="{83E9DEC7-669F-4DC5-A698-D02E86F2EFB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3147;p74">
            <a:extLst>
              <a:ext uri="{FF2B5EF4-FFF2-40B4-BE49-F238E27FC236}">
                <a16:creationId xmlns:a16="http://schemas.microsoft.com/office/drawing/2014/main" id="{94A39B48-D563-45ED-95BF-353DB9BC766F}"/>
              </a:ext>
            </a:extLst>
          </p:cNvPr>
          <p:cNvGrpSpPr/>
          <p:nvPr/>
        </p:nvGrpSpPr>
        <p:grpSpPr>
          <a:xfrm>
            <a:off x="3360580" y="2857101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47" name="Google Shape;13148;p74">
              <a:extLst>
                <a:ext uri="{FF2B5EF4-FFF2-40B4-BE49-F238E27FC236}">
                  <a16:creationId xmlns:a16="http://schemas.microsoft.com/office/drawing/2014/main" id="{2D020DBD-5C27-4C72-9FFC-7BE4469AC6B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149;p74">
              <a:extLst>
                <a:ext uri="{FF2B5EF4-FFF2-40B4-BE49-F238E27FC236}">
                  <a16:creationId xmlns:a16="http://schemas.microsoft.com/office/drawing/2014/main" id="{8798C99B-976F-47CB-9EC5-16D4AF84077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3147;p74">
            <a:extLst>
              <a:ext uri="{FF2B5EF4-FFF2-40B4-BE49-F238E27FC236}">
                <a16:creationId xmlns:a16="http://schemas.microsoft.com/office/drawing/2014/main" id="{413A59F8-ABFA-4317-92D0-4827E792AB4A}"/>
              </a:ext>
            </a:extLst>
          </p:cNvPr>
          <p:cNvGrpSpPr/>
          <p:nvPr/>
        </p:nvGrpSpPr>
        <p:grpSpPr>
          <a:xfrm>
            <a:off x="4140774" y="3222180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66" name="Google Shape;13148;p74">
              <a:extLst>
                <a:ext uri="{FF2B5EF4-FFF2-40B4-BE49-F238E27FC236}">
                  <a16:creationId xmlns:a16="http://schemas.microsoft.com/office/drawing/2014/main" id="{65CCA875-9B7E-4253-93A6-22C62E47386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149;p74">
              <a:extLst>
                <a:ext uri="{FF2B5EF4-FFF2-40B4-BE49-F238E27FC236}">
                  <a16:creationId xmlns:a16="http://schemas.microsoft.com/office/drawing/2014/main" id="{6E215B02-0C35-48BA-8AF4-DE1690434A9F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3147;p74">
            <a:extLst>
              <a:ext uri="{FF2B5EF4-FFF2-40B4-BE49-F238E27FC236}">
                <a16:creationId xmlns:a16="http://schemas.microsoft.com/office/drawing/2014/main" id="{F436EBD8-BC7C-4B46-B91D-2D3AD5281161}"/>
              </a:ext>
            </a:extLst>
          </p:cNvPr>
          <p:cNvGrpSpPr/>
          <p:nvPr/>
        </p:nvGrpSpPr>
        <p:grpSpPr>
          <a:xfrm>
            <a:off x="3843181" y="4066529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69" name="Google Shape;13148;p74">
              <a:extLst>
                <a:ext uri="{FF2B5EF4-FFF2-40B4-BE49-F238E27FC236}">
                  <a16:creationId xmlns:a16="http://schemas.microsoft.com/office/drawing/2014/main" id="{0509E73C-BD12-4D78-95C6-F7150849795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149;p74">
              <a:extLst>
                <a:ext uri="{FF2B5EF4-FFF2-40B4-BE49-F238E27FC236}">
                  <a16:creationId xmlns:a16="http://schemas.microsoft.com/office/drawing/2014/main" id="{AE8F4F93-F7C1-447E-B359-30A99FD8A5E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3147;p74">
            <a:extLst>
              <a:ext uri="{FF2B5EF4-FFF2-40B4-BE49-F238E27FC236}">
                <a16:creationId xmlns:a16="http://schemas.microsoft.com/office/drawing/2014/main" id="{D95FD916-666C-4541-BC34-F89F0EBEE3C8}"/>
              </a:ext>
            </a:extLst>
          </p:cNvPr>
          <p:cNvGrpSpPr/>
          <p:nvPr/>
        </p:nvGrpSpPr>
        <p:grpSpPr>
          <a:xfrm>
            <a:off x="4110908" y="3646600"/>
            <a:ext cx="356196" cy="265631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72" name="Google Shape;13148;p74">
              <a:extLst>
                <a:ext uri="{FF2B5EF4-FFF2-40B4-BE49-F238E27FC236}">
                  <a16:creationId xmlns:a16="http://schemas.microsoft.com/office/drawing/2014/main" id="{FD922A0C-1FBC-4B57-BF7D-0EAE618E9F3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149;p74">
              <a:extLst>
                <a:ext uri="{FF2B5EF4-FFF2-40B4-BE49-F238E27FC236}">
                  <a16:creationId xmlns:a16="http://schemas.microsoft.com/office/drawing/2014/main" id="{8390D23E-8F48-45FC-A6A5-CB6683818CD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24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9B9B9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59595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9B9B9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D7DDF9-1FD3-40B3-B38B-EF63B2AF7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>
            <a:extLst>
              <a:ext uri="{FF2B5EF4-FFF2-40B4-BE49-F238E27FC236}">
                <a16:creationId xmlns:a16="http://schemas.microsoft.com/office/drawing/2014/main" id="{C8DCB792-B735-D140-A8B8-429611D21F54}"/>
              </a:ext>
            </a:extLst>
          </p:cNvPr>
          <p:cNvSpPr/>
          <p:nvPr/>
        </p:nvSpPr>
        <p:spPr>
          <a:xfrm>
            <a:off x="691967" y="1286447"/>
            <a:ext cx="214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Objekterkennung über Figurengestalt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5B4EBF4C-DDAB-CD4B-AA2E-7FCCCC30AD39}"/>
              </a:ext>
            </a:extLst>
          </p:cNvPr>
          <p:cNvSpPr/>
          <p:nvPr/>
        </p:nvSpPr>
        <p:spPr>
          <a:xfrm>
            <a:off x="3316561" y="1187925"/>
            <a:ext cx="30042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Fehlerhaft geschlagene Figur zurückstellen</a:t>
            </a:r>
          </a:p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→ definierte Abstellposition?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FD644F4-AB42-F840-AAAC-66AA24838C6D}"/>
              </a:ext>
            </a:extLst>
          </p:cNvPr>
          <p:cNvSpPr/>
          <p:nvPr/>
        </p:nvSpPr>
        <p:spPr>
          <a:xfrm>
            <a:off x="7075838" y="2579970"/>
            <a:ext cx="20681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Gleitende Zugausführung bei freiem Weg zwischen Start- und Zielfeld</a:t>
            </a:r>
          </a:p>
        </p:txBody>
      </p:sp>
      <p:sp>
        <p:nvSpPr>
          <p:cNvPr id="30" name="Abgerundetes Rechteck 56">
            <a:extLst>
              <a:ext uri="{FF2B5EF4-FFF2-40B4-BE49-F238E27FC236}">
                <a16:creationId xmlns:a16="http://schemas.microsoft.com/office/drawing/2014/main" id="{9AF7359C-7E0C-484E-919E-4383BB9C579B}"/>
              </a:ext>
            </a:extLst>
          </p:cNvPr>
          <p:cNvSpPr/>
          <p:nvPr/>
        </p:nvSpPr>
        <p:spPr>
          <a:xfrm>
            <a:off x="413254" y="1171683"/>
            <a:ext cx="2703444" cy="748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4976224-3E74-4345-B1C6-BF1D86FE33E4}"/>
              </a:ext>
            </a:extLst>
          </p:cNvPr>
          <p:cNvSpPr/>
          <p:nvPr/>
        </p:nvSpPr>
        <p:spPr>
          <a:xfrm>
            <a:off x="3402937" y="2751220"/>
            <a:ext cx="217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>
                <a:latin typeface="Calibri Light" panose="020F0302020204030204" pitchFamily="34" charset="0"/>
                <a:cs typeface="Calibri Light" panose="020F0302020204030204" pitchFamily="34" charset="0"/>
              </a:rPr>
              <a:t>Empfehlung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8F9A82D-C1CF-4ACE-A832-B981CB4EE38A}"/>
              </a:ext>
            </a:extLst>
          </p:cNvPr>
          <p:cNvSpPr/>
          <p:nvPr/>
        </p:nvSpPr>
        <p:spPr>
          <a:xfrm>
            <a:off x="5720708" y="2743423"/>
            <a:ext cx="11233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>
                <a:latin typeface="Calibri Light" panose="020F0302020204030204" pitchFamily="34" charset="0"/>
                <a:cs typeface="Calibri Light" panose="020F0302020204030204" pitchFamily="34" charset="0"/>
              </a:rPr>
              <a:t>Add-On</a:t>
            </a:r>
          </a:p>
        </p:txBody>
      </p:sp>
      <p:sp>
        <p:nvSpPr>
          <p:cNvPr id="98" name="Google Shape;11920;p70">
            <a:extLst>
              <a:ext uri="{FF2B5EF4-FFF2-40B4-BE49-F238E27FC236}">
                <a16:creationId xmlns:a16="http://schemas.microsoft.com/office/drawing/2014/main" id="{DD62619B-485C-5544-ACFE-01574EFD09D9}"/>
              </a:ext>
            </a:extLst>
          </p:cNvPr>
          <p:cNvSpPr/>
          <p:nvPr/>
        </p:nvSpPr>
        <p:spPr>
          <a:xfrm>
            <a:off x="2335613" y="2573400"/>
            <a:ext cx="4413513" cy="739285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11925;p70">
            <a:extLst>
              <a:ext uri="{FF2B5EF4-FFF2-40B4-BE49-F238E27FC236}">
                <a16:creationId xmlns:a16="http://schemas.microsoft.com/office/drawing/2014/main" id="{49A29823-6DF7-C84A-B2B0-0F26B9DDA4CF}"/>
              </a:ext>
            </a:extLst>
          </p:cNvPr>
          <p:cNvGrpSpPr/>
          <p:nvPr/>
        </p:nvGrpSpPr>
        <p:grpSpPr>
          <a:xfrm>
            <a:off x="2030335" y="2041383"/>
            <a:ext cx="2155935" cy="438284"/>
            <a:chOff x="2493852" y="2794333"/>
            <a:chExt cx="259185" cy="98233"/>
          </a:xfrm>
        </p:grpSpPr>
        <p:sp>
          <p:nvSpPr>
            <p:cNvPr id="95" name="Google Shape;11926;p70">
              <a:extLst>
                <a:ext uri="{FF2B5EF4-FFF2-40B4-BE49-F238E27FC236}">
                  <a16:creationId xmlns:a16="http://schemas.microsoft.com/office/drawing/2014/main" id="{99A813F9-7941-DC48-B2DA-919544A01A30}"/>
                </a:ext>
              </a:extLst>
            </p:cNvPr>
            <p:cNvSpPr/>
            <p:nvPr/>
          </p:nvSpPr>
          <p:spPr>
            <a:xfrm>
              <a:off x="2500419" y="2800896"/>
              <a:ext cx="246135" cy="8512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927;p70">
              <a:extLst>
                <a:ext uri="{FF2B5EF4-FFF2-40B4-BE49-F238E27FC236}">
                  <a16:creationId xmlns:a16="http://schemas.microsoft.com/office/drawing/2014/main" id="{DBAECBA9-FACC-344A-9D10-5A92A32354DE}"/>
                </a:ext>
              </a:extLst>
            </p:cNvPr>
            <p:cNvSpPr/>
            <p:nvPr/>
          </p:nvSpPr>
          <p:spPr>
            <a:xfrm>
              <a:off x="2493852" y="2794333"/>
              <a:ext cx="15360" cy="15356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928;p70">
              <a:extLst>
                <a:ext uri="{FF2B5EF4-FFF2-40B4-BE49-F238E27FC236}">
                  <a16:creationId xmlns:a16="http://schemas.microsoft.com/office/drawing/2014/main" id="{876ED4DF-0FA0-3648-91B8-4C5CD2AB0E96}"/>
                </a:ext>
              </a:extLst>
            </p:cNvPr>
            <p:cNvSpPr/>
            <p:nvPr/>
          </p:nvSpPr>
          <p:spPr>
            <a:xfrm>
              <a:off x="2737686" y="2877210"/>
              <a:ext cx="15351" cy="15356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933;p70">
            <a:extLst>
              <a:ext uri="{FF2B5EF4-FFF2-40B4-BE49-F238E27FC236}">
                <a16:creationId xmlns:a16="http://schemas.microsoft.com/office/drawing/2014/main" id="{4A4C39C5-F553-7B4E-96D0-965DA779AAB2}"/>
              </a:ext>
            </a:extLst>
          </p:cNvPr>
          <p:cNvGrpSpPr/>
          <p:nvPr/>
        </p:nvGrpSpPr>
        <p:grpSpPr>
          <a:xfrm>
            <a:off x="4589205" y="2041355"/>
            <a:ext cx="127733" cy="438283"/>
            <a:chOff x="2801475" y="2794333"/>
            <a:chExt cx="15356" cy="98233"/>
          </a:xfrm>
        </p:grpSpPr>
        <p:sp>
          <p:nvSpPr>
            <p:cNvPr id="88" name="Google Shape;11934;p70">
              <a:extLst>
                <a:ext uri="{FF2B5EF4-FFF2-40B4-BE49-F238E27FC236}">
                  <a16:creationId xmlns:a16="http://schemas.microsoft.com/office/drawing/2014/main" id="{EB63AD34-9629-214A-9850-E316B8DAD558}"/>
                </a:ext>
              </a:extLst>
            </p:cNvPr>
            <p:cNvSpPr/>
            <p:nvPr/>
          </p:nvSpPr>
          <p:spPr>
            <a:xfrm>
              <a:off x="2808047" y="2800905"/>
              <a:ext cx="2213" cy="85114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35;p70">
              <a:extLst>
                <a:ext uri="{FF2B5EF4-FFF2-40B4-BE49-F238E27FC236}">
                  <a16:creationId xmlns:a16="http://schemas.microsoft.com/office/drawing/2014/main" id="{95044A47-E2AF-884B-85CE-1C397E8FAFCD}"/>
                </a:ext>
              </a:extLst>
            </p:cNvPr>
            <p:cNvSpPr/>
            <p:nvPr/>
          </p:nvSpPr>
          <p:spPr>
            <a:xfrm>
              <a:off x="2801475" y="2794333"/>
              <a:ext cx="15356" cy="15356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36;p70">
              <a:extLst>
                <a:ext uri="{FF2B5EF4-FFF2-40B4-BE49-F238E27FC236}">
                  <a16:creationId xmlns:a16="http://schemas.microsoft.com/office/drawing/2014/main" id="{AD9A502C-F79B-4542-8C92-FB10C0AEA9AC}"/>
                </a:ext>
              </a:extLst>
            </p:cNvPr>
            <p:cNvSpPr/>
            <p:nvPr/>
          </p:nvSpPr>
          <p:spPr>
            <a:xfrm>
              <a:off x="2801475" y="2877210"/>
              <a:ext cx="15356" cy="15356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1941;p70">
            <a:extLst>
              <a:ext uri="{FF2B5EF4-FFF2-40B4-BE49-F238E27FC236}">
                <a16:creationId xmlns:a16="http://schemas.microsoft.com/office/drawing/2014/main" id="{8BEE891B-A77E-0743-9850-BEC2EF886024}"/>
              </a:ext>
            </a:extLst>
          </p:cNvPr>
          <p:cNvGrpSpPr/>
          <p:nvPr/>
        </p:nvGrpSpPr>
        <p:grpSpPr>
          <a:xfrm>
            <a:off x="6797972" y="2878185"/>
            <a:ext cx="275898" cy="128130"/>
            <a:chOff x="3066989" y="2981893"/>
            <a:chExt cx="33168" cy="28718"/>
          </a:xfrm>
        </p:grpSpPr>
        <p:sp>
          <p:nvSpPr>
            <p:cNvPr id="82" name="Google Shape;11943;p70">
              <a:extLst>
                <a:ext uri="{FF2B5EF4-FFF2-40B4-BE49-F238E27FC236}">
                  <a16:creationId xmlns:a16="http://schemas.microsoft.com/office/drawing/2014/main" id="{808C3144-DE1A-8E4E-ADF3-B75B7AE192A4}"/>
                </a:ext>
              </a:extLst>
            </p:cNvPr>
            <p:cNvSpPr/>
            <p:nvPr/>
          </p:nvSpPr>
          <p:spPr>
            <a:xfrm rot="5400000">
              <a:off x="3081720" y="2992174"/>
              <a:ext cx="28637" cy="8237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944;p70">
              <a:extLst>
                <a:ext uri="{FF2B5EF4-FFF2-40B4-BE49-F238E27FC236}">
                  <a16:creationId xmlns:a16="http://schemas.microsoft.com/office/drawing/2014/main" id="{C991B893-DC63-6A4B-A749-278A3AD755E5}"/>
                </a:ext>
              </a:extLst>
            </p:cNvPr>
            <p:cNvSpPr/>
            <p:nvPr/>
          </p:nvSpPr>
          <p:spPr>
            <a:xfrm rot="5400000">
              <a:off x="3056798" y="2992084"/>
              <a:ext cx="28620" cy="8237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948;p70">
            <a:extLst>
              <a:ext uri="{FF2B5EF4-FFF2-40B4-BE49-F238E27FC236}">
                <a16:creationId xmlns:a16="http://schemas.microsoft.com/office/drawing/2014/main" id="{C8B4BCBC-7193-9747-97DE-5DF61BABA129}"/>
              </a:ext>
            </a:extLst>
          </p:cNvPr>
          <p:cNvGrpSpPr/>
          <p:nvPr/>
        </p:nvGrpSpPr>
        <p:grpSpPr>
          <a:xfrm>
            <a:off x="2030358" y="3406215"/>
            <a:ext cx="5022568" cy="438296"/>
            <a:chOff x="2493852" y="3100241"/>
            <a:chExt cx="603809" cy="98236"/>
          </a:xfrm>
        </p:grpSpPr>
        <p:grpSp>
          <p:nvGrpSpPr>
            <p:cNvPr id="52" name="Google Shape;11958;p70">
              <a:extLst>
                <a:ext uri="{FF2B5EF4-FFF2-40B4-BE49-F238E27FC236}">
                  <a16:creationId xmlns:a16="http://schemas.microsoft.com/office/drawing/2014/main" id="{C7A7B1B2-BB70-7049-ACFF-F0F6ABE2EF06}"/>
                </a:ext>
              </a:extLst>
            </p:cNvPr>
            <p:cNvGrpSpPr/>
            <p:nvPr/>
          </p:nvGrpSpPr>
          <p:grpSpPr>
            <a:xfrm>
              <a:off x="2493852" y="3100241"/>
              <a:ext cx="259185" cy="98236"/>
              <a:chOff x="2493852" y="3100241"/>
              <a:chExt cx="259185" cy="98236"/>
            </a:xfrm>
          </p:grpSpPr>
          <p:sp>
            <p:nvSpPr>
              <p:cNvPr id="56" name="Google Shape;11959;p70">
                <a:extLst>
                  <a:ext uri="{FF2B5EF4-FFF2-40B4-BE49-F238E27FC236}">
                    <a16:creationId xmlns:a16="http://schemas.microsoft.com/office/drawing/2014/main" id="{BEB3CCF2-8CBD-9443-BAD5-FB70A9DBD4F5}"/>
                  </a:ext>
                </a:extLst>
              </p:cNvPr>
              <p:cNvSpPr/>
              <p:nvPr/>
            </p:nvSpPr>
            <p:spPr>
              <a:xfrm>
                <a:off x="2500428" y="3106803"/>
                <a:ext cx="246126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54064" h="18698" extrusionOk="0">
                    <a:moveTo>
                      <a:pt x="53821" y="0"/>
                    </a:moveTo>
                    <a:cubicBezTo>
                      <a:pt x="53686" y="0"/>
                      <a:pt x="53579" y="109"/>
                      <a:pt x="53579" y="242"/>
                    </a:cubicBezTo>
                    <a:lnTo>
                      <a:pt x="53579" y="5286"/>
                    </a:lnTo>
                    <a:cubicBezTo>
                      <a:pt x="53579" y="8576"/>
                      <a:pt x="50903" y="11250"/>
                      <a:pt x="47614" y="11250"/>
                    </a:cubicBezTo>
                    <a:lnTo>
                      <a:pt x="7205" y="11250"/>
                    </a:lnTo>
                    <a:cubicBezTo>
                      <a:pt x="3232" y="11250"/>
                      <a:pt x="0" y="14484"/>
                      <a:pt x="0" y="18456"/>
                    </a:cubicBezTo>
                    <a:cubicBezTo>
                      <a:pt x="0" y="18589"/>
                      <a:pt x="109" y="18698"/>
                      <a:pt x="242" y="18698"/>
                    </a:cubicBezTo>
                    <a:cubicBezTo>
                      <a:pt x="376" y="18698"/>
                      <a:pt x="485" y="18589"/>
                      <a:pt x="485" y="18456"/>
                    </a:cubicBezTo>
                    <a:cubicBezTo>
                      <a:pt x="485" y="14751"/>
                      <a:pt x="3499" y="11736"/>
                      <a:pt x="7202" y="11736"/>
                    </a:cubicBezTo>
                    <a:lnTo>
                      <a:pt x="47612" y="11736"/>
                    </a:lnTo>
                    <a:cubicBezTo>
                      <a:pt x="51169" y="11736"/>
                      <a:pt x="54063" y="8843"/>
                      <a:pt x="54063" y="5286"/>
                    </a:cubicBezTo>
                    <a:lnTo>
                      <a:pt x="54063" y="242"/>
                    </a:lnTo>
                    <a:cubicBezTo>
                      <a:pt x="54063" y="109"/>
                      <a:pt x="53955" y="0"/>
                      <a:pt x="5382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960;p70">
                <a:extLst>
                  <a:ext uri="{FF2B5EF4-FFF2-40B4-BE49-F238E27FC236}">
                    <a16:creationId xmlns:a16="http://schemas.microsoft.com/office/drawing/2014/main" id="{0577EA83-C15A-0043-89E1-EF31AFC08C47}"/>
                  </a:ext>
                </a:extLst>
              </p:cNvPr>
              <p:cNvSpPr/>
              <p:nvPr/>
            </p:nvSpPr>
            <p:spPr>
              <a:xfrm>
                <a:off x="2493852" y="3183117"/>
                <a:ext cx="15360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374" extrusionOk="0">
                    <a:moveTo>
                      <a:pt x="1687" y="0"/>
                    </a:moveTo>
                    <a:cubicBezTo>
                      <a:pt x="755" y="0"/>
                      <a:pt x="1" y="755"/>
                      <a:pt x="1" y="1687"/>
                    </a:cubicBezTo>
                    <a:cubicBezTo>
                      <a:pt x="1" y="2619"/>
                      <a:pt x="755" y="3373"/>
                      <a:pt x="1687" y="3373"/>
                    </a:cubicBezTo>
                    <a:cubicBezTo>
                      <a:pt x="2619" y="3373"/>
                      <a:pt x="3374" y="2619"/>
                      <a:pt x="3374" y="1687"/>
                    </a:cubicBezTo>
                    <a:cubicBezTo>
                      <a:pt x="3374" y="755"/>
                      <a:pt x="2619" y="0"/>
                      <a:pt x="168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961;p70">
                <a:extLst>
                  <a:ext uri="{FF2B5EF4-FFF2-40B4-BE49-F238E27FC236}">
                    <a16:creationId xmlns:a16="http://schemas.microsoft.com/office/drawing/2014/main" id="{CEEB158D-2A34-E040-903B-8E53505A286D}"/>
                  </a:ext>
                </a:extLst>
              </p:cNvPr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373" extrusionOk="0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1966;p70">
              <a:extLst>
                <a:ext uri="{FF2B5EF4-FFF2-40B4-BE49-F238E27FC236}">
                  <a16:creationId xmlns:a16="http://schemas.microsoft.com/office/drawing/2014/main" id="{76AC4368-DC3B-F148-85FE-A5F997026303}"/>
                </a:ext>
              </a:extLst>
            </p:cNvPr>
            <p:cNvGrpSpPr/>
            <p:nvPr/>
          </p:nvGrpSpPr>
          <p:grpSpPr>
            <a:xfrm>
              <a:off x="2865693" y="3100241"/>
              <a:ext cx="231968" cy="98236"/>
              <a:chOff x="2865693" y="3100241"/>
              <a:chExt cx="231968" cy="98236"/>
            </a:xfrm>
          </p:grpSpPr>
          <p:sp>
            <p:nvSpPr>
              <p:cNvPr id="49" name="Google Shape;11967;p70">
                <a:extLst>
                  <a:ext uri="{FF2B5EF4-FFF2-40B4-BE49-F238E27FC236}">
                    <a16:creationId xmlns:a16="http://schemas.microsoft.com/office/drawing/2014/main" id="{727C37EA-EE4D-254D-8936-B18608EF76AA}"/>
                  </a:ext>
                </a:extLst>
              </p:cNvPr>
              <p:cNvSpPr/>
              <p:nvPr/>
            </p:nvSpPr>
            <p:spPr>
              <a:xfrm>
                <a:off x="2872802" y="3106803"/>
                <a:ext cx="2183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54065" h="18698" extrusionOk="0">
                    <a:moveTo>
                      <a:pt x="242" y="0"/>
                    </a:moveTo>
                    <a:cubicBezTo>
                      <a:pt x="109" y="0"/>
                      <a:pt x="0" y="109"/>
                      <a:pt x="0" y="242"/>
                    </a:cubicBezTo>
                    <a:lnTo>
                      <a:pt x="0" y="5286"/>
                    </a:lnTo>
                    <a:cubicBezTo>
                      <a:pt x="0" y="8843"/>
                      <a:pt x="2895" y="11736"/>
                      <a:pt x="6451" y="11736"/>
                    </a:cubicBezTo>
                    <a:lnTo>
                      <a:pt x="46862" y="11736"/>
                    </a:lnTo>
                    <a:cubicBezTo>
                      <a:pt x="50567" y="11736"/>
                      <a:pt x="53580" y="14751"/>
                      <a:pt x="53580" y="18456"/>
                    </a:cubicBezTo>
                    <a:cubicBezTo>
                      <a:pt x="53580" y="18589"/>
                      <a:pt x="53689" y="18698"/>
                      <a:pt x="53822" y="18698"/>
                    </a:cubicBezTo>
                    <a:cubicBezTo>
                      <a:pt x="53957" y="18698"/>
                      <a:pt x="54064" y="18589"/>
                      <a:pt x="54063" y="18456"/>
                    </a:cubicBezTo>
                    <a:cubicBezTo>
                      <a:pt x="54063" y="14484"/>
                      <a:pt x="50831" y="11250"/>
                      <a:pt x="46858" y="11250"/>
                    </a:cubicBezTo>
                    <a:lnTo>
                      <a:pt x="6449" y="11250"/>
                    </a:lnTo>
                    <a:cubicBezTo>
                      <a:pt x="3160" y="11250"/>
                      <a:pt x="484" y="8576"/>
                      <a:pt x="484" y="5286"/>
                    </a:cubicBezTo>
                    <a:lnTo>
                      <a:pt x="484" y="242"/>
                    </a:lnTo>
                    <a:cubicBezTo>
                      <a:pt x="484" y="109"/>
                      <a:pt x="376" y="0"/>
                      <a:pt x="24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968;p70">
                <a:extLst>
                  <a:ext uri="{FF2B5EF4-FFF2-40B4-BE49-F238E27FC236}">
                    <a16:creationId xmlns:a16="http://schemas.microsoft.com/office/drawing/2014/main" id="{AB44B9A6-8B75-1A4A-84FC-2AD0CFC8D4A7}"/>
                  </a:ext>
                </a:extLst>
              </p:cNvPr>
              <p:cNvSpPr/>
              <p:nvPr/>
            </p:nvSpPr>
            <p:spPr>
              <a:xfrm>
                <a:off x="3082301" y="3183117"/>
                <a:ext cx="15360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374" extrusionOk="0">
                    <a:moveTo>
                      <a:pt x="1687" y="0"/>
                    </a:moveTo>
                    <a:cubicBezTo>
                      <a:pt x="755" y="0"/>
                      <a:pt x="0" y="755"/>
                      <a:pt x="0" y="1687"/>
                    </a:cubicBezTo>
                    <a:cubicBezTo>
                      <a:pt x="0" y="2619"/>
                      <a:pt x="755" y="3373"/>
                      <a:pt x="1687" y="3373"/>
                    </a:cubicBezTo>
                    <a:cubicBezTo>
                      <a:pt x="2619" y="3373"/>
                      <a:pt x="3373" y="2619"/>
                      <a:pt x="3373" y="1687"/>
                    </a:cubicBezTo>
                    <a:cubicBezTo>
                      <a:pt x="3373" y="755"/>
                      <a:pt x="2619" y="0"/>
                      <a:pt x="168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969;p70">
                <a:extLst>
                  <a:ext uri="{FF2B5EF4-FFF2-40B4-BE49-F238E27FC236}">
                    <a16:creationId xmlns:a16="http://schemas.microsoft.com/office/drawing/2014/main" id="{D59CB753-0D9A-E246-9FC8-5682015C2EC6}"/>
                  </a:ext>
                </a:extLst>
              </p:cNvPr>
              <p:cNvSpPr/>
              <p:nvPr/>
            </p:nvSpPr>
            <p:spPr>
              <a:xfrm>
                <a:off x="2865693" y="3100241"/>
                <a:ext cx="15351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373" extrusionOk="0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E329541A-BF6D-7546-A2C4-A053DEB1C71A}"/>
              </a:ext>
            </a:extLst>
          </p:cNvPr>
          <p:cNvCxnSpPr>
            <a:cxnSpLocks/>
          </p:cNvCxnSpPr>
          <p:nvPr/>
        </p:nvCxnSpPr>
        <p:spPr>
          <a:xfrm flipV="1">
            <a:off x="5670018" y="2579970"/>
            <a:ext cx="305258" cy="7248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Abgerundetes Rechteck 56">
            <a:extLst>
              <a:ext uri="{FF2B5EF4-FFF2-40B4-BE49-F238E27FC236}">
                <a16:creationId xmlns:a16="http://schemas.microsoft.com/office/drawing/2014/main" id="{B15ACDE9-B5F3-1445-BC3E-A5180FB9899D}"/>
              </a:ext>
            </a:extLst>
          </p:cNvPr>
          <p:cNvSpPr/>
          <p:nvPr/>
        </p:nvSpPr>
        <p:spPr>
          <a:xfrm>
            <a:off x="7130762" y="2564097"/>
            <a:ext cx="1962548" cy="748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Abgerundetes Rechteck 56">
            <a:extLst>
              <a:ext uri="{FF2B5EF4-FFF2-40B4-BE49-F238E27FC236}">
                <a16:creationId xmlns:a16="http://schemas.microsoft.com/office/drawing/2014/main" id="{29B462A6-79B0-8345-9D8D-0BEB884F100F}"/>
              </a:ext>
            </a:extLst>
          </p:cNvPr>
          <p:cNvSpPr/>
          <p:nvPr/>
        </p:nvSpPr>
        <p:spPr>
          <a:xfrm>
            <a:off x="6064625" y="3905682"/>
            <a:ext cx="2703444" cy="748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Abgerundetes Rechteck 56">
            <a:extLst>
              <a:ext uri="{FF2B5EF4-FFF2-40B4-BE49-F238E27FC236}">
                <a16:creationId xmlns:a16="http://schemas.microsoft.com/office/drawing/2014/main" id="{D9F778A1-80B4-9F48-BE8E-ADD2F1709A4C}"/>
              </a:ext>
            </a:extLst>
          </p:cNvPr>
          <p:cNvSpPr/>
          <p:nvPr/>
        </p:nvSpPr>
        <p:spPr>
          <a:xfrm>
            <a:off x="3406845" y="1163378"/>
            <a:ext cx="2703444" cy="748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Abgerundetes Rechteck 56">
            <a:extLst>
              <a:ext uri="{FF2B5EF4-FFF2-40B4-BE49-F238E27FC236}">
                <a16:creationId xmlns:a16="http://schemas.microsoft.com/office/drawing/2014/main" id="{51873D4F-D7E2-4A43-94DB-4866FB5F4728}"/>
              </a:ext>
            </a:extLst>
          </p:cNvPr>
          <p:cNvSpPr/>
          <p:nvPr/>
        </p:nvSpPr>
        <p:spPr>
          <a:xfrm>
            <a:off x="6282375" y="979525"/>
            <a:ext cx="2703444" cy="9541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28C03C5-C1F2-5E48-91B5-EC30CBC2C6AD}"/>
              </a:ext>
            </a:extLst>
          </p:cNvPr>
          <p:cNvSpPr/>
          <p:nvPr/>
        </p:nvSpPr>
        <p:spPr>
          <a:xfrm>
            <a:off x="5975276" y="975257"/>
            <a:ext cx="32738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KI-Promotion über flexible Position</a:t>
            </a:r>
          </a:p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→ Position durch Farberkennung?</a:t>
            </a:r>
            <a:b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→ Position durch </a:t>
            </a:r>
            <a:r>
              <a:rPr lang="de-DE" err="1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Figurerkennung</a:t>
            </a:r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außerhalb des Feldes?</a:t>
            </a: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B1810BA8-98C1-4F90-9271-CFD0579FED7C}"/>
              </a:ext>
            </a:extLst>
          </p:cNvPr>
          <p:cNvSpPr/>
          <p:nvPr/>
        </p:nvSpPr>
        <p:spPr>
          <a:xfrm>
            <a:off x="5779398" y="4127729"/>
            <a:ext cx="3273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Optimierung der UR10-Trajektorie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9C94020-B917-4E54-B727-4AFE1D046EBC}"/>
              </a:ext>
            </a:extLst>
          </p:cNvPr>
          <p:cNvSpPr/>
          <p:nvPr/>
        </p:nvSpPr>
        <p:spPr>
          <a:xfrm>
            <a:off x="278714" y="2671396"/>
            <a:ext cx="1709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Einheitliche Belichtung</a:t>
            </a:r>
          </a:p>
        </p:txBody>
      </p:sp>
      <p:sp>
        <p:nvSpPr>
          <p:cNvPr id="109" name="Abgerundetes Rechteck 56">
            <a:extLst>
              <a:ext uri="{FF2B5EF4-FFF2-40B4-BE49-F238E27FC236}">
                <a16:creationId xmlns:a16="http://schemas.microsoft.com/office/drawing/2014/main" id="{283C484F-900C-4AC4-9960-FE30420D13BD}"/>
              </a:ext>
            </a:extLst>
          </p:cNvPr>
          <p:cNvSpPr/>
          <p:nvPr/>
        </p:nvSpPr>
        <p:spPr>
          <a:xfrm>
            <a:off x="278714" y="2556632"/>
            <a:ext cx="1715243" cy="748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Abgerundetes Rechteck 56">
            <a:extLst>
              <a:ext uri="{FF2B5EF4-FFF2-40B4-BE49-F238E27FC236}">
                <a16:creationId xmlns:a16="http://schemas.microsoft.com/office/drawing/2014/main" id="{F5DFCF4E-080F-476C-832C-F909D77C79D6}"/>
              </a:ext>
            </a:extLst>
          </p:cNvPr>
          <p:cNvSpPr/>
          <p:nvPr/>
        </p:nvSpPr>
        <p:spPr>
          <a:xfrm>
            <a:off x="1325065" y="3943291"/>
            <a:ext cx="1980041" cy="724422"/>
          </a:xfrm>
          <a:prstGeom prst="roundRect">
            <a:avLst/>
          </a:prstGeom>
          <a:noFill/>
          <a:ln>
            <a:solidFill>
              <a:srgbClr val="69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Änderung Kamera- Orientierung</a:t>
            </a:r>
          </a:p>
        </p:txBody>
      </p:sp>
      <p:sp>
        <p:nvSpPr>
          <p:cNvPr id="54" name="Abgerundetes Rechteck 56">
            <a:extLst>
              <a:ext uri="{FF2B5EF4-FFF2-40B4-BE49-F238E27FC236}">
                <a16:creationId xmlns:a16="http://schemas.microsoft.com/office/drawing/2014/main" id="{F1CA0B5B-A3CF-4646-864C-9B828566BC3D}"/>
              </a:ext>
            </a:extLst>
          </p:cNvPr>
          <p:cNvSpPr/>
          <p:nvPr/>
        </p:nvSpPr>
        <p:spPr>
          <a:xfrm>
            <a:off x="3695700" y="3903905"/>
            <a:ext cx="1980041" cy="7499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Anpassung Pferd-Greifablauf an Geometrie</a:t>
            </a:r>
          </a:p>
        </p:txBody>
      </p:sp>
      <p:sp>
        <p:nvSpPr>
          <p:cNvPr id="111" name="Google Shape;11934;p70">
            <a:extLst>
              <a:ext uri="{FF2B5EF4-FFF2-40B4-BE49-F238E27FC236}">
                <a16:creationId xmlns:a16="http://schemas.microsoft.com/office/drawing/2014/main" id="{189330F3-4471-4EED-B010-037C59A0917F}"/>
              </a:ext>
            </a:extLst>
          </p:cNvPr>
          <p:cNvSpPr/>
          <p:nvPr/>
        </p:nvSpPr>
        <p:spPr>
          <a:xfrm rot="5400000">
            <a:off x="6898792" y="2841457"/>
            <a:ext cx="45719" cy="204677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968;p70">
            <a:extLst>
              <a:ext uri="{FF2B5EF4-FFF2-40B4-BE49-F238E27FC236}">
                <a16:creationId xmlns:a16="http://schemas.microsoft.com/office/drawing/2014/main" id="{2CFD410B-242F-449B-8242-81AF3B43F343}"/>
              </a:ext>
            </a:extLst>
          </p:cNvPr>
          <p:cNvSpPr/>
          <p:nvPr/>
        </p:nvSpPr>
        <p:spPr>
          <a:xfrm>
            <a:off x="7159688" y="2033211"/>
            <a:ext cx="127767" cy="68531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969;p70">
            <a:extLst>
              <a:ext uri="{FF2B5EF4-FFF2-40B4-BE49-F238E27FC236}">
                <a16:creationId xmlns:a16="http://schemas.microsoft.com/office/drawing/2014/main" id="{847302B4-7D20-48E3-B1CD-6299228FA202}"/>
              </a:ext>
            </a:extLst>
          </p:cNvPr>
          <p:cNvSpPr/>
          <p:nvPr/>
        </p:nvSpPr>
        <p:spPr>
          <a:xfrm>
            <a:off x="5118670" y="2424867"/>
            <a:ext cx="127692" cy="68513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5" y="1"/>
                </a:moveTo>
                <a:cubicBezTo>
                  <a:pt x="753" y="1"/>
                  <a:pt x="0" y="754"/>
                  <a:pt x="0" y="1686"/>
                </a:cubicBezTo>
                <a:cubicBezTo>
                  <a:pt x="0" y="2618"/>
                  <a:pt x="753" y="3372"/>
                  <a:pt x="1685" y="3372"/>
                </a:cubicBezTo>
                <a:cubicBezTo>
                  <a:pt x="2617" y="3372"/>
                  <a:pt x="3372" y="2618"/>
                  <a:pt x="3372" y="1686"/>
                </a:cubicBezTo>
                <a:cubicBezTo>
                  <a:pt x="3372" y="754"/>
                  <a:pt x="2617" y="1"/>
                  <a:pt x="1685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959;p70">
            <a:extLst>
              <a:ext uri="{FF2B5EF4-FFF2-40B4-BE49-F238E27FC236}">
                <a16:creationId xmlns:a16="http://schemas.microsoft.com/office/drawing/2014/main" id="{2F799762-9D9A-450E-9AD9-95A0F5AAE3E8}"/>
              </a:ext>
            </a:extLst>
          </p:cNvPr>
          <p:cNvSpPr/>
          <p:nvPr/>
        </p:nvSpPr>
        <p:spPr>
          <a:xfrm rot="10800000">
            <a:off x="5182516" y="2101743"/>
            <a:ext cx="2047310" cy="379790"/>
          </a:xfrm>
          <a:custGeom>
            <a:avLst/>
            <a:gdLst/>
            <a:ahLst/>
            <a:cxnLst/>
            <a:rect l="l" t="t" r="r" b="b"/>
            <a:pathLst>
              <a:path w="54064" h="18698" extrusionOk="0">
                <a:moveTo>
                  <a:pt x="53821" y="0"/>
                </a:moveTo>
                <a:cubicBezTo>
                  <a:pt x="53686" y="0"/>
                  <a:pt x="53579" y="109"/>
                  <a:pt x="53579" y="242"/>
                </a:cubicBezTo>
                <a:lnTo>
                  <a:pt x="53579" y="5286"/>
                </a:lnTo>
                <a:cubicBezTo>
                  <a:pt x="53579" y="8576"/>
                  <a:pt x="50903" y="11250"/>
                  <a:pt x="47614" y="11250"/>
                </a:cubicBezTo>
                <a:lnTo>
                  <a:pt x="7205" y="11250"/>
                </a:lnTo>
                <a:cubicBezTo>
                  <a:pt x="3232" y="11250"/>
                  <a:pt x="0" y="14484"/>
                  <a:pt x="0" y="18456"/>
                </a:cubicBezTo>
                <a:cubicBezTo>
                  <a:pt x="0" y="18589"/>
                  <a:pt x="109" y="18698"/>
                  <a:pt x="242" y="18698"/>
                </a:cubicBezTo>
                <a:cubicBezTo>
                  <a:pt x="376" y="18698"/>
                  <a:pt x="485" y="18589"/>
                  <a:pt x="485" y="18456"/>
                </a:cubicBezTo>
                <a:cubicBezTo>
                  <a:pt x="485" y="14751"/>
                  <a:pt x="3499" y="11736"/>
                  <a:pt x="7202" y="11736"/>
                </a:cubicBezTo>
                <a:lnTo>
                  <a:pt x="47612" y="11736"/>
                </a:lnTo>
                <a:cubicBezTo>
                  <a:pt x="51169" y="11736"/>
                  <a:pt x="54063" y="8843"/>
                  <a:pt x="54063" y="5286"/>
                </a:cubicBezTo>
                <a:lnTo>
                  <a:pt x="54063" y="242"/>
                </a:lnTo>
                <a:cubicBezTo>
                  <a:pt x="54063" y="109"/>
                  <a:pt x="53955" y="0"/>
                  <a:pt x="53821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933;p70">
            <a:extLst>
              <a:ext uri="{FF2B5EF4-FFF2-40B4-BE49-F238E27FC236}">
                <a16:creationId xmlns:a16="http://schemas.microsoft.com/office/drawing/2014/main" id="{53B7B5EF-C17B-4FEB-997F-D8034448C1C5}"/>
              </a:ext>
            </a:extLst>
          </p:cNvPr>
          <p:cNvGrpSpPr/>
          <p:nvPr/>
        </p:nvGrpSpPr>
        <p:grpSpPr>
          <a:xfrm>
            <a:off x="4598413" y="3410397"/>
            <a:ext cx="127733" cy="438283"/>
            <a:chOff x="2801475" y="2794333"/>
            <a:chExt cx="15356" cy="98233"/>
          </a:xfrm>
        </p:grpSpPr>
        <p:sp>
          <p:nvSpPr>
            <p:cNvPr id="118" name="Google Shape;11934;p70">
              <a:extLst>
                <a:ext uri="{FF2B5EF4-FFF2-40B4-BE49-F238E27FC236}">
                  <a16:creationId xmlns:a16="http://schemas.microsoft.com/office/drawing/2014/main" id="{F13486D1-1D01-4DEF-ABB0-DDAED43A5111}"/>
                </a:ext>
              </a:extLst>
            </p:cNvPr>
            <p:cNvSpPr/>
            <p:nvPr/>
          </p:nvSpPr>
          <p:spPr>
            <a:xfrm>
              <a:off x="2808047" y="2800905"/>
              <a:ext cx="2213" cy="85114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35;p70">
              <a:extLst>
                <a:ext uri="{FF2B5EF4-FFF2-40B4-BE49-F238E27FC236}">
                  <a16:creationId xmlns:a16="http://schemas.microsoft.com/office/drawing/2014/main" id="{C7A920C5-3880-4B40-BF77-01FCB453C325}"/>
                </a:ext>
              </a:extLst>
            </p:cNvPr>
            <p:cNvSpPr/>
            <p:nvPr/>
          </p:nvSpPr>
          <p:spPr>
            <a:xfrm>
              <a:off x="2801475" y="2794333"/>
              <a:ext cx="15356" cy="15356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936;p70">
              <a:extLst>
                <a:ext uri="{FF2B5EF4-FFF2-40B4-BE49-F238E27FC236}">
                  <a16:creationId xmlns:a16="http://schemas.microsoft.com/office/drawing/2014/main" id="{C20A8F1A-E97E-487B-9D5E-AA8DFC56844C}"/>
                </a:ext>
              </a:extLst>
            </p:cNvPr>
            <p:cNvSpPr/>
            <p:nvPr/>
          </p:nvSpPr>
          <p:spPr>
            <a:xfrm>
              <a:off x="2801475" y="2877210"/>
              <a:ext cx="15356" cy="15356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1941;p70">
            <a:extLst>
              <a:ext uri="{FF2B5EF4-FFF2-40B4-BE49-F238E27FC236}">
                <a16:creationId xmlns:a16="http://schemas.microsoft.com/office/drawing/2014/main" id="{BAEB993A-544A-48EF-B147-51B3E93FD275}"/>
              </a:ext>
            </a:extLst>
          </p:cNvPr>
          <p:cNvGrpSpPr/>
          <p:nvPr/>
        </p:nvGrpSpPr>
        <p:grpSpPr>
          <a:xfrm>
            <a:off x="2039575" y="2895642"/>
            <a:ext cx="275898" cy="128130"/>
            <a:chOff x="3066989" y="2981893"/>
            <a:chExt cx="33168" cy="28718"/>
          </a:xfrm>
        </p:grpSpPr>
        <p:sp>
          <p:nvSpPr>
            <p:cNvPr id="123" name="Google Shape;11943;p70">
              <a:extLst>
                <a:ext uri="{FF2B5EF4-FFF2-40B4-BE49-F238E27FC236}">
                  <a16:creationId xmlns:a16="http://schemas.microsoft.com/office/drawing/2014/main" id="{5EB9C1D2-C4F9-46BB-A2B7-86E9C3B2E1CF}"/>
                </a:ext>
              </a:extLst>
            </p:cNvPr>
            <p:cNvSpPr/>
            <p:nvPr/>
          </p:nvSpPr>
          <p:spPr>
            <a:xfrm rot="5400000">
              <a:off x="3081720" y="2992174"/>
              <a:ext cx="28637" cy="8237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944;p70">
              <a:extLst>
                <a:ext uri="{FF2B5EF4-FFF2-40B4-BE49-F238E27FC236}">
                  <a16:creationId xmlns:a16="http://schemas.microsoft.com/office/drawing/2014/main" id="{484374EF-77CD-4E90-BD45-1616FC15F238}"/>
                </a:ext>
              </a:extLst>
            </p:cNvPr>
            <p:cNvSpPr/>
            <p:nvPr/>
          </p:nvSpPr>
          <p:spPr>
            <a:xfrm rot="5400000">
              <a:off x="3056798" y="2992084"/>
              <a:ext cx="28620" cy="8237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1934;p70">
            <a:extLst>
              <a:ext uri="{FF2B5EF4-FFF2-40B4-BE49-F238E27FC236}">
                <a16:creationId xmlns:a16="http://schemas.microsoft.com/office/drawing/2014/main" id="{B743E69C-56BF-43EF-A0D4-2479389FCAE8}"/>
              </a:ext>
            </a:extLst>
          </p:cNvPr>
          <p:cNvSpPr/>
          <p:nvPr/>
        </p:nvSpPr>
        <p:spPr>
          <a:xfrm rot="5400000">
            <a:off x="2140394" y="2858914"/>
            <a:ext cx="45719" cy="204677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5D194D8-4040-4580-8328-362845D562C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BBB2EE8-4074-4446-836D-B4AAA2A54E6B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2B91D12E-C9D4-434D-87DA-88F93A78A5B9}"/>
              </a:ext>
            </a:extLst>
          </p:cNvPr>
          <p:cNvSpPr txBox="1">
            <a:spLocks/>
          </p:cNvSpPr>
          <p:nvPr/>
        </p:nvSpPr>
        <p:spPr>
          <a:xfrm>
            <a:off x="287999" y="180000"/>
            <a:ext cx="36068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Ausblick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33005CB-DFDD-456E-8F7E-EDE2C91C602F}"/>
              </a:ext>
            </a:extLst>
          </p:cNvPr>
          <p:cNvSpPr/>
          <p:nvPr/>
        </p:nvSpPr>
        <p:spPr bwMode="auto">
          <a:xfrm>
            <a:off x="4085246" y="4905029"/>
            <a:ext cx="632780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F80627-63CD-4C70-859C-D1BD8D0E4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9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2336;p72">
            <a:extLst>
              <a:ext uri="{FF2B5EF4-FFF2-40B4-BE49-F238E27FC236}">
                <a16:creationId xmlns:a16="http://schemas.microsoft.com/office/drawing/2014/main" id="{FE7079C4-2980-C244-91D1-59039CE2C139}"/>
              </a:ext>
            </a:extLst>
          </p:cNvPr>
          <p:cNvGrpSpPr/>
          <p:nvPr/>
        </p:nvGrpSpPr>
        <p:grpSpPr>
          <a:xfrm>
            <a:off x="1456461" y="1098654"/>
            <a:ext cx="6231077" cy="3285680"/>
            <a:chOff x="2484774" y="3827200"/>
            <a:chExt cx="1231201" cy="587426"/>
          </a:xfrm>
        </p:grpSpPr>
        <p:sp>
          <p:nvSpPr>
            <p:cNvPr id="54" name="Google Shape;12338;p72">
              <a:extLst>
                <a:ext uri="{FF2B5EF4-FFF2-40B4-BE49-F238E27FC236}">
                  <a16:creationId xmlns:a16="http://schemas.microsoft.com/office/drawing/2014/main" id="{5E2DE855-6DF2-BD45-8175-030CC31CF61E}"/>
                </a:ext>
              </a:extLst>
            </p:cNvPr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2354;p72">
              <a:extLst>
                <a:ext uri="{FF2B5EF4-FFF2-40B4-BE49-F238E27FC236}">
                  <a16:creationId xmlns:a16="http://schemas.microsoft.com/office/drawing/2014/main" id="{55C261D2-93F7-6E40-AADB-498D14C699CA}"/>
                </a:ext>
              </a:extLst>
            </p:cNvPr>
            <p:cNvGrpSpPr/>
            <p:nvPr/>
          </p:nvGrpSpPr>
          <p:grpSpPr>
            <a:xfrm>
              <a:off x="2590140" y="3925384"/>
              <a:ext cx="1020401" cy="488431"/>
              <a:chOff x="2590140" y="3925384"/>
              <a:chExt cx="1020401" cy="488431"/>
            </a:xfrm>
          </p:grpSpPr>
          <p:sp>
            <p:nvSpPr>
              <p:cNvPr id="52" name="Google Shape;12355;p72">
                <a:extLst>
                  <a:ext uri="{FF2B5EF4-FFF2-40B4-BE49-F238E27FC236}">
                    <a16:creationId xmlns:a16="http://schemas.microsoft.com/office/drawing/2014/main" id="{BDA709B9-78ED-2144-8B88-AB2A39523503}"/>
                  </a:ext>
                </a:extLst>
              </p:cNvPr>
              <p:cNvSpPr/>
              <p:nvPr/>
            </p:nvSpPr>
            <p:spPr>
              <a:xfrm>
                <a:off x="2590140" y="3925384"/>
                <a:ext cx="1020401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56;p72">
                <a:extLst>
                  <a:ext uri="{FF2B5EF4-FFF2-40B4-BE49-F238E27FC236}">
                    <a16:creationId xmlns:a16="http://schemas.microsoft.com/office/drawing/2014/main" id="{8576BEB8-F601-554E-9428-112DE4554B02}"/>
                  </a:ext>
                </a:extLst>
              </p:cNvPr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C89983AA-F55B-8446-8E15-F73CCFEFF22F}"/>
              </a:ext>
            </a:extLst>
          </p:cNvPr>
          <p:cNvSpPr/>
          <p:nvPr/>
        </p:nvSpPr>
        <p:spPr>
          <a:xfrm rot="1012205">
            <a:off x="1915097" y="3300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BF54CA2-3A14-114E-92CE-1B782B417F29}"/>
              </a:ext>
            </a:extLst>
          </p:cNvPr>
          <p:cNvSpPr/>
          <p:nvPr/>
        </p:nvSpPr>
        <p:spPr>
          <a:xfrm rot="2519602">
            <a:off x="2568415" y="216580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6DF0AB4-FFBA-9748-BCDA-986CA87FA61F}"/>
              </a:ext>
            </a:extLst>
          </p:cNvPr>
          <p:cNvSpPr/>
          <p:nvPr/>
        </p:nvSpPr>
        <p:spPr>
          <a:xfrm rot="4271796">
            <a:off x="3532160" y="1495424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087A2A-AD4B-6144-BBCE-54D8FBE5C47C}"/>
              </a:ext>
            </a:extLst>
          </p:cNvPr>
          <p:cNvSpPr txBox="1"/>
          <p:nvPr/>
        </p:nvSpPr>
        <p:spPr>
          <a:xfrm>
            <a:off x="382099" y="3124197"/>
            <a:ext cx="12414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Einleitung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CF873A3-C3D6-EE4D-92EC-A37DE7987EA8}"/>
              </a:ext>
            </a:extLst>
          </p:cNvPr>
          <p:cNvSpPr txBox="1"/>
          <p:nvPr/>
        </p:nvSpPr>
        <p:spPr>
          <a:xfrm>
            <a:off x="11044" y="1937029"/>
            <a:ext cx="232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9B9B9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Projektmanagement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156128A-FBBB-934D-BFBA-3C28828749AC}"/>
              </a:ext>
            </a:extLst>
          </p:cNvPr>
          <p:cNvSpPr txBox="1"/>
          <p:nvPr/>
        </p:nvSpPr>
        <p:spPr>
          <a:xfrm>
            <a:off x="7553402" y="3048046"/>
            <a:ext cx="11701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59595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Fazit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E541722-61E8-B34D-B8C3-D87202ACBAD5}"/>
              </a:ext>
            </a:extLst>
          </p:cNvPr>
          <p:cNvSpPr/>
          <p:nvPr/>
        </p:nvSpPr>
        <p:spPr>
          <a:xfrm rot="6978330">
            <a:off x="4972497" y="160580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D056A8-EF1E-C94D-99FA-339FD38FB518}"/>
              </a:ext>
            </a:extLst>
          </p:cNvPr>
          <p:cNvSpPr/>
          <p:nvPr/>
        </p:nvSpPr>
        <p:spPr>
          <a:xfrm rot="8450423">
            <a:off x="5953082" y="228133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B25A4216-4E8E-0A4E-B332-8CAFA6CA9A17}"/>
              </a:ext>
            </a:extLst>
          </p:cNvPr>
          <p:cNvSpPr/>
          <p:nvPr/>
        </p:nvSpPr>
        <p:spPr>
          <a:xfrm rot="9672375">
            <a:off x="6532093" y="330326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C818EF-654C-2046-80C8-452138488337}"/>
              </a:ext>
            </a:extLst>
          </p:cNvPr>
          <p:cNvSpPr txBox="1"/>
          <p:nvPr/>
        </p:nvSpPr>
        <p:spPr>
          <a:xfrm>
            <a:off x="5879912" y="1038675"/>
            <a:ext cx="21070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Ergebnisdiskussion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C9C2398-D955-024D-8781-6323968885F8}"/>
              </a:ext>
            </a:extLst>
          </p:cNvPr>
          <p:cNvSpPr txBox="1"/>
          <p:nvPr/>
        </p:nvSpPr>
        <p:spPr>
          <a:xfrm>
            <a:off x="6797601" y="1844494"/>
            <a:ext cx="1027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Ausblick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EAC90FF-450A-C445-9105-FFF83585E5E3}"/>
              </a:ext>
            </a:extLst>
          </p:cNvPr>
          <p:cNvSpPr txBox="1"/>
          <p:nvPr/>
        </p:nvSpPr>
        <p:spPr>
          <a:xfrm>
            <a:off x="1401276" y="1043935"/>
            <a:ext cx="21684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Produktvorstellung</a:t>
            </a:r>
          </a:p>
        </p:txBody>
      </p:sp>
      <p:pic>
        <p:nvPicPr>
          <p:cNvPr id="82" name="Grafik 81" descr="Potenz mit einfarbiger Füllung">
            <a:extLst>
              <a:ext uri="{FF2B5EF4-FFF2-40B4-BE49-F238E27FC236}">
                <a16:creationId xmlns:a16="http://schemas.microsoft.com/office/drawing/2014/main" id="{E6FFC59B-07D5-6248-8BBF-8B0B458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2565" y="3382725"/>
            <a:ext cx="457200" cy="457200"/>
          </a:xfrm>
          <a:prstGeom prst="rect">
            <a:avLst/>
          </a:prstGeom>
        </p:spPr>
      </p:pic>
      <p:pic>
        <p:nvPicPr>
          <p:cNvPr id="83" name="Grafik 82" descr="Management mit einfarbiger Füllung">
            <a:extLst>
              <a:ext uri="{FF2B5EF4-FFF2-40B4-BE49-F238E27FC236}">
                <a16:creationId xmlns:a16="http://schemas.microsoft.com/office/drawing/2014/main" id="{7315AF1C-D95C-7641-B661-C7074742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28" y="2179256"/>
            <a:ext cx="523255" cy="5232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378CE69B-3403-AB40-963E-E413F0D4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810" y="1616337"/>
            <a:ext cx="375151" cy="448607"/>
          </a:xfrm>
          <a:prstGeom prst="rect">
            <a:avLst/>
          </a:prstGeom>
        </p:spPr>
      </p:pic>
      <p:pic>
        <p:nvPicPr>
          <p:cNvPr id="85" name="Grafik 84" descr="Präsentation mit Kreisdiagramm mit einfarbiger Füllung">
            <a:extLst>
              <a:ext uri="{FF2B5EF4-FFF2-40B4-BE49-F238E27FC236}">
                <a16:creationId xmlns:a16="http://schemas.microsoft.com/office/drawing/2014/main" id="{34C764CA-8BAA-B84C-8B47-784A00F91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84" y="1603545"/>
            <a:ext cx="546965" cy="546965"/>
          </a:xfrm>
          <a:prstGeom prst="rect">
            <a:avLst/>
          </a:prstGeom>
        </p:spPr>
      </p:pic>
      <p:pic>
        <p:nvPicPr>
          <p:cNvPr id="86" name="Grafik 85" descr="Lupe mit einfarbiger Füllung">
            <a:extLst>
              <a:ext uri="{FF2B5EF4-FFF2-40B4-BE49-F238E27FC236}">
                <a16:creationId xmlns:a16="http://schemas.microsoft.com/office/drawing/2014/main" id="{0E6113B3-E9D2-2E48-93B9-8E8C8D917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3080" y="2355056"/>
            <a:ext cx="445941" cy="445941"/>
          </a:xfrm>
          <a:prstGeom prst="rect">
            <a:avLst/>
          </a:prstGeom>
        </p:spPr>
      </p:pic>
      <p:pic>
        <p:nvPicPr>
          <p:cNvPr id="87" name="Grafik 86" descr="Beenden mit einfarbiger Füllung">
            <a:extLst>
              <a:ext uri="{FF2B5EF4-FFF2-40B4-BE49-F238E27FC236}">
                <a16:creationId xmlns:a16="http://schemas.microsoft.com/office/drawing/2014/main" id="{EC87BF23-9392-D447-921A-6C95D36EE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9455" y="3394816"/>
            <a:ext cx="504206" cy="504206"/>
          </a:xfrm>
          <a:prstGeom prst="rect">
            <a:avLst/>
          </a:prstGeom>
        </p:spPr>
      </p:pic>
      <p:pic>
        <p:nvPicPr>
          <p:cNvPr id="19" name="Grafik 18" descr="Bauer mit einfarbiger Füllung">
            <a:extLst>
              <a:ext uri="{FF2B5EF4-FFF2-40B4-BE49-F238E27FC236}">
                <a16:creationId xmlns:a16="http://schemas.microsoft.com/office/drawing/2014/main" id="{1EA06035-FE20-4942-9F07-CF599D491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37561" y="3574934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B67AC80D-7BA1-4460-B8D0-E5517819713E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D4B5BC2B-4D17-4517-A796-68987724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A73CED7-AA48-423C-9E2A-0D47EA8AA8F0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0CE3CB5-EFE7-4993-8897-5B16522B7A1D}"/>
              </a:ext>
            </a:extLst>
          </p:cNvPr>
          <p:cNvCxnSpPr>
            <a:cxnSpLocks/>
          </p:cNvCxnSpPr>
          <p:nvPr/>
        </p:nvCxnSpPr>
        <p:spPr>
          <a:xfrm>
            <a:off x="96594" y="2279354"/>
            <a:ext cx="2327849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66F473A-518A-4711-993C-571DE3D4A835}"/>
              </a:ext>
            </a:extLst>
          </p:cNvPr>
          <p:cNvCxnSpPr>
            <a:cxnSpLocks/>
          </p:cNvCxnSpPr>
          <p:nvPr/>
        </p:nvCxnSpPr>
        <p:spPr>
          <a:xfrm flipH="1" flipV="1">
            <a:off x="2419998" y="2276179"/>
            <a:ext cx="235430" cy="16470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C5FFBC2-C39E-4279-8624-1D52196988D8}"/>
              </a:ext>
            </a:extLst>
          </p:cNvPr>
          <p:cNvCxnSpPr>
            <a:cxnSpLocks/>
          </p:cNvCxnSpPr>
          <p:nvPr/>
        </p:nvCxnSpPr>
        <p:spPr>
          <a:xfrm>
            <a:off x="428538" y="3457747"/>
            <a:ext cx="1187212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B98A037-0D77-4B51-AB51-8C8BECA66D6F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615750" y="3457747"/>
            <a:ext cx="296815" cy="153578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AB38C2-39B3-4B28-854F-3F4AEB80670A}"/>
              </a:ext>
            </a:extLst>
          </p:cNvPr>
          <p:cNvCxnSpPr>
            <a:cxnSpLocks/>
          </p:cNvCxnSpPr>
          <p:nvPr/>
        </p:nvCxnSpPr>
        <p:spPr>
          <a:xfrm>
            <a:off x="1476741" y="1391867"/>
            <a:ext cx="2093020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2417969-2FDE-47CA-972B-257201BA7345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3569761" y="1391867"/>
            <a:ext cx="206363" cy="12277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C0A6001C-F79B-4A71-BDF6-FD6A0F9372EC}"/>
              </a:ext>
            </a:extLst>
          </p:cNvPr>
          <p:cNvCxnSpPr>
            <a:cxnSpLocks/>
          </p:cNvCxnSpPr>
          <p:nvPr/>
        </p:nvCxnSpPr>
        <p:spPr>
          <a:xfrm>
            <a:off x="5947569" y="1378323"/>
            <a:ext cx="1994446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7CC9EA2-8E84-4622-BADA-92F3E86E9347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5412967" y="1378549"/>
            <a:ext cx="536983" cy="224996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6E5F7D5-8B91-4687-B700-DCC243935B44}"/>
              </a:ext>
            </a:extLst>
          </p:cNvPr>
          <p:cNvCxnSpPr>
            <a:cxnSpLocks/>
          </p:cNvCxnSpPr>
          <p:nvPr/>
        </p:nvCxnSpPr>
        <p:spPr>
          <a:xfrm>
            <a:off x="6824319" y="2190741"/>
            <a:ext cx="968301" cy="0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B5789EE-60A0-4363-97CA-E3448D316151}"/>
              </a:ext>
            </a:extLst>
          </p:cNvPr>
          <p:cNvCxnSpPr>
            <a:cxnSpLocks/>
            <a:endCxn id="76" idx="1"/>
          </p:cNvCxnSpPr>
          <p:nvPr/>
        </p:nvCxnSpPr>
        <p:spPr>
          <a:xfrm flipH="1">
            <a:off x="6592222" y="2189281"/>
            <a:ext cx="238723" cy="224715"/>
          </a:xfrm>
          <a:prstGeom prst="line">
            <a:avLst/>
          </a:prstGeom>
          <a:ln w="12700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2D44573E-EA20-4620-BEB7-BA99F7ACE4CF}"/>
              </a:ext>
            </a:extLst>
          </p:cNvPr>
          <p:cNvCxnSpPr>
            <a:cxnSpLocks/>
          </p:cNvCxnSpPr>
          <p:nvPr/>
        </p:nvCxnSpPr>
        <p:spPr>
          <a:xfrm flipH="1">
            <a:off x="7231091" y="3394816"/>
            <a:ext cx="384107" cy="13972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F4720E9D-435D-4A30-AF86-36385FCCA8A7}"/>
              </a:ext>
            </a:extLst>
          </p:cNvPr>
          <p:cNvCxnSpPr>
            <a:cxnSpLocks/>
          </p:cNvCxnSpPr>
          <p:nvPr/>
        </p:nvCxnSpPr>
        <p:spPr>
          <a:xfrm>
            <a:off x="7612817" y="3394816"/>
            <a:ext cx="969208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FC9B52-E0A5-49FF-9F6D-3B42A5FC9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28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>
            <a:extLst>
              <a:ext uri="{FF2B5EF4-FFF2-40B4-BE49-F238E27FC236}">
                <a16:creationId xmlns:a16="http://schemas.microsoft.com/office/drawing/2014/main" id="{C5D194D8-4040-4580-8328-362845D562C9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BBB2EE8-4074-4446-836D-B4AAA2A54E6B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2B91D12E-C9D4-434D-87DA-88F93A78A5B9}"/>
              </a:ext>
            </a:extLst>
          </p:cNvPr>
          <p:cNvSpPr txBox="1">
            <a:spLocks/>
          </p:cNvSpPr>
          <p:nvPr/>
        </p:nvSpPr>
        <p:spPr>
          <a:xfrm>
            <a:off x="287999" y="180000"/>
            <a:ext cx="36068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roxima Nova Semibold"/>
              <a:buNone/>
              <a:defRPr sz="24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Fazit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F91636-732B-40CB-A128-32CE3C83D015}"/>
              </a:ext>
            </a:extLst>
          </p:cNvPr>
          <p:cNvSpPr txBox="1"/>
          <p:nvPr/>
        </p:nvSpPr>
        <p:spPr>
          <a:xfrm>
            <a:off x="1484243" y="1239078"/>
            <a:ext cx="557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B0501E6-4B99-4B6D-9234-F1852C18F083}"/>
              </a:ext>
            </a:extLst>
          </p:cNvPr>
          <p:cNvSpPr txBox="1"/>
          <p:nvPr/>
        </p:nvSpPr>
        <p:spPr>
          <a:xfrm>
            <a:off x="1318591" y="1319644"/>
            <a:ext cx="57381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Interessantes Thema, sehr fordernd</a:t>
            </a:r>
          </a:p>
          <a:p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Aufgaben zufriedenstellend erfüllt: Schachspielender, autonomer, Roboter</a:t>
            </a:r>
          </a:p>
          <a:p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Viel Ausbaupotential für weitere Projektarbeiten</a:t>
            </a:r>
          </a:p>
          <a:p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Meilenstein- und Zeitmanagement braucht mehr Beachtung</a:t>
            </a:r>
          </a:p>
          <a:p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Koordination in großer Gruppe zeitweise herausfordernd</a:t>
            </a:r>
          </a:p>
          <a:p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  <a:cs typeface="Calibri Light" panose="020F0302020204030204" pitchFamily="34" charset="0"/>
              </a:rPr>
              <a:t>Testphasen deutlich früher ansetzen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38FD795-659C-4FF8-9C43-4E8C7F57B352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E2460-32D6-48E8-8BE8-2C7B9D263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428C2-14E4-4425-B566-B64239C7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262626"/>
                </a:solidFill>
              </a:rPr>
              <a:t>Vielen Dank für Eure Aufmerksamkeit!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CA873A-4533-4142-92D0-6CE437827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85</a:t>
            </a:fld>
            <a:endParaRPr lang="de-DE" altLang="de-DE">
              <a:solidFill>
                <a:srgbClr val="00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69DE81-93B3-4798-A17A-D9CC4F54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416663" y="842857"/>
            <a:ext cx="6901928" cy="36396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1BCBC71-F2A2-42CF-A859-96B01AFC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49" y="3540113"/>
            <a:ext cx="3243353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7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>
            <a:extLst>
              <a:ext uri="{FF2B5EF4-FFF2-40B4-BE49-F238E27FC236}">
                <a16:creationId xmlns:a16="http://schemas.microsoft.com/office/drawing/2014/main" id="{3BD6EEA0-2E3B-4443-9251-0045BFC9DD53}"/>
              </a:ext>
            </a:extLst>
          </p:cNvPr>
          <p:cNvSpPr>
            <a:spLocks noChangeAspect="1"/>
          </p:cNvSpPr>
          <p:nvPr/>
        </p:nvSpPr>
        <p:spPr>
          <a:xfrm>
            <a:off x="2798400" y="612610"/>
            <a:ext cx="4140000" cy="41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4DED7EB-89B4-4A4C-A81D-EE70510CF99F}"/>
              </a:ext>
            </a:extLst>
          </p:cNvPr>
          <p:cNvSpPr>
            <a:spLocks noChangeAspect="1"/>
          </p:cNvSpPr>
          <p:nvPr/>
        </p:nvSpPr>
        <p:spPr>
          <a:xfrm>
            <a:off x="3158400" y="1329661"/>
            <a:ext cx="3420000" cy="342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9353843-E6A0-4330-B1C7-CA19CE85E3DB}"/>
              </a:ext>
            </a:extLst>
          </p:cNvPr>
          <p:cNvSpPr>
            <a:spLocks noChangeAspect="1"/>
          </p:cNvSpPr>
          <p:nvPr/>
        </p:nvSpPr>
        <p:spPr>
          <a:xfrm>
            <a:off x="3608400" y="2229661"/>
            <a:ext cx="2520000" cy="252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469AE4B-8C78-4A18-8F03-4C64E2118F2A}"/>
              </a:ext>
            </a:extLst>
          </p:cNvPr>
          <p:cNvSpPr>
            <a:spLocks noChangeAspect="1"/>
          </p:cNvSpPr>
          <p:nvPr/>
        </p:nvSpPr>
        <p:spPr>
          <a:xfrm>
            <a:off x="4013400" y="3029287"/>
            <a:ext cx="1710000" cy="171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9D11BE-5D3B-4F4B-BD1E-7A9515F3A57D}"/>
              </a:ext>
            </a:extLst>
          </p:cNvPr>
          <p:cNvSpPr txBox="1"/>
          <p:nvPr/>
        </p:nvSpPr>
        <p:spPr>
          <a:xfrm>
            <a:off x="4184454" y="2390462"/>
            <a:ext cx="144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Bebas Neue" panose="020B0606020202050201" pitchFamily="34" charset="0"/>
              </a:rPr>
              <a:t>Hypervisor/ Masterskript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C178EC3-71AC-4BEE-89D7-4A9F1CABC59A}"/>
              </a:ext>
            </a:extLst>
          </p:cNvPr>
          <p:cNvSpPr txBox="1"/>
          <p:nvPr/>
        </p:nvSpPr>
        <p:spPr>
          <a:xfrm>
            <a:off x="4148310" y="3414600"/>
            <a:ext cx="1440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>
                <a:solidFill>
                  <a:schemeClr val="tx1"/>
                </a:solidFill>
                <a:latin typeface="Bebas Neue" panose="020B0606020202050201" pitchFamily="34" charset="0"/>
              </a:rPr>
              <a:t>User Interface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69940A0-8C68-4E0B-BDCA-DEEEEC7E77A8}"/>
              </a:ext>
            </a:extLst>
          </p:cNvPr>
          <p:cNvSpPr txBox="1"/>
          <p:nvPr/>
        </p:nvSpPr>
        <p:spPr>
          <a:xfrm rot="-1800000">
            <a:off x="2769536" y="2217679"/>
            <a:ext cx="23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  <a:latin typeface="Bebas Neue" panose="020B0606020202050201" pitchFamily="34" charset="0"/>
              </a:rPr>
              <a:t>Objekterkennung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B2BB958-872E-4BBE-811E-684B04745D4A}"/>
              </a:ext>
            </a:extLst>
          </p:cNvPr>
          <p:cNvSpPr txBox="1"/>
          <p:nvPr/>
        </p:nvSpPr>
        <p:spPr>
          <a:xfrm rot="-1800000">
            <a:off x="2884047" y="1358475"/>
            <a:ext cx="144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  <a:t>Unterfunktionen Objekterkennung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2D8D760-207E-4829-B17F-8E1474C96BCF}"/>
              </a:ext>
            </a:extLst>
          </p:cNvPr>
          <p:cNvSpPr txBox="1"/>
          <p:nvPr/>
        </p:nvSpPr>
        <p:spPr>
          <a:xfrm>
            <a:off x="3716085" y="1543819"/>
            <a:ext cx="23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  <a:latin typeface="Bebas Neue" panose="020B0606020202050201" pitchFamily="34" charset="0"/>
              </a:rPr>
              <a:t>Schach-KI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78FD82B-AEA6-4325-BB71-3F86591AC64C}"/>
              </a:ext>
            </a:extLst>
          </p:cNvPr>
          <p:cNvSpPr txBox="1"/>
          <p:nvPr/>
        </p:nvSpPr>
        <p:spPr>
          <a:xfrm rot="1800000">
            <a:off x="4662634" y="2216475"/>
            <a:ext cx="23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  <a:latin typeface="Bebas Neue" panose="020B0606020202050201" pitchFamily="34" charset="0"/>
              </a:rPr>
              <a:t>Vision-</a:t>
            </a:r>
            <a:r>
              <a:rPr lang="de-DE" sz="1600" err="1">
                <a:solidFill>
                  <a:schemeClr val="tx1"/>
                </a:solidFill>
                <a:latin typeface="Bebas Neue" panose="020B0606020202050201" pitchFamily="34" charset="0"/>
              </a:rPr>
              <a:t>Based</a:t>
            </a:r>
            <a:r>
              <a:rPr lang="de-DE" sz="1600">
                <a:solidFill>
                  <a:schemeClr val="tx1"/>
                </a:solidFill>
                <a:latin typeface="Bebas Neue" panose="020B0606020202050201" pitchFamily="34" charset="0"/>
              </a:rPr>
              <a:t>-Control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7B1E948E-2053-44EE-A256-8EFE0DFF1304}"/>
              </a:ext>
            </a:extLst>
          </p:cNvPr>
          <p:cNvSpPr txBox="1"/>
          <p:nvPr/>
        </p:nvSpPr>
        <p:spPr>
          <a:xfrm>
            <a:off x="4148310" y="830751"/>
            <a:ext cx="144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  <a:t>Unterfunktionen Schach-</a:t>
            </a:r>
            <a:r>
              <a:rPr lang="de-DE" sz="1200" err="1">
                <a:solidFill>
                  <a:schemeClr val="bg1"/>
                </a:solidFill>
                <a:latin typeface="Bebas Neue" panose="020B0606020202050201" pitchFamily="34" charset="0"/>
              </a:rPr>
              <a:t>ki</a:t>
            </a:r>
            <a:endParaRPr lang="de-DE" sz="120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7AB43AD-AEB8-4AC2-A57A-DA056409EDED}"/>
              </a:ext>
            </a:extLst>
          </p:cNvPr>
          <p:cNvSpPr txBox="1"/>
          <p:nvPr/>
        </p:nvSpPr>
        <p:spPr>
          <a:xfrm rot="1800000">
            <a:off x="5486088" y="1358475"/>
            <a:ext cx="144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  <a:t>Unterfunktionen</a:t>
            </a:r>
            <a:b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  <a:t>Vision-</a:t>
            </a:r>
            <a:r>
              <a:rPr lang="de-DE" sz="1200" err="1">
                <a:solidFill>
                  <a:schemeClr val="bg1"/>
                </a:solidFill>
                <a:latin typeface="Bebas Neue" panose="020B0606020202050201" pitchFamily="34" charset="0"/>
              </a:rPr>
              <a:t>Based</a:t>
            </a:r>
            <a:r>
              <a:rPr lang="de-DE" sz="1200">
                <a:solidFill>
                  <a:schemeClr val="bg1"/>
                </a:solidFill>
                <a:latin typeface="Bebas Neue" panose="020B0606020202050201" pitchFamily="34" charset="0"/>
              </a:rPr>
              <a:t>-Control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64E44A4-3FAE-4A64-92B0-D416505626DD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DE7C49-9992-4936-A6C3-F8F9EC0164ED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00B8B38-EF8E-49FA-993B-D3C4133C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Produktvorstellung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– User Interface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229CCD-A3F3-4449-9A2C-265F4856E339}"/>
              </a:ext>
            </a:extLst>
          </p:cNvPr>
          <p:cNvSpPr/>
          <p:nvPr/>
        </p:nvSpPr>
        <p:spPr bwMode="auto">
          <a:xfrm>
            <a:off x="5851466" y="4905029"/>
            <a:ext cx="449944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5E1BB3-F057-4718-B7AF-A45F44568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86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9" grpId="0" animBg="1"/>
      <p:bldP spid="33" grpId="0" animBg="1"/>
      <p:bldP spid="34" grpId="0"/>
      <p:bldP spid="10" grpId="0"/>
      <p:bldP spid="47" grpId="0"/>
      <p:bldP spid="49" grpId="0"/>
      <p:bldP spid="50" grpId="0"/>
      <p:bldP spid="51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eck 231">
            <a:extLst>
              <a:ext uri="{FF2B5EF4-FFF2-40B4-BE49-F238E27FC236}">
                <a16:creationId xmlns:a16="http://schemas.microsoft.com/office/drawing/2014/main" id="{CD7D7814-166C-D246-8C21-3615583A7849}"/>
              </a:ext>
            </a:extLst>
          </p:cNvPr>
          <p:cNvSpPr/>
          <p:nvPr/>
        </p:nvSpPr>
        <p:spPr>
          <a:xfrm>
            <a:off x="1" y="3763297"/>
            <a:ext cx="9144000" cy="1055446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1CC176FB-937D-C546-A43E-04B4DA1BBE94}"/>
              </a:ext>
            </a:extLst>
          </p:cNvPr>
          <p:cNvSpPr/>
          <p:nvPr/>
        </p:nvSpPr>
        <p:spPr>
          <a:xfrm>
            <a:off x="1" y="1915447"/>
            <a:ext cx="9144000" cy="184698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94B7058-DBE5-1A47-9F7E-C89CD6770CE1}"/>
              </a:ext>
            </a:extLst>
          </p:cNvPr>
          <p:cNvSpPr/>
          <p:nvPr/>
        </p:nvSpPr>
        <p:spPr>
          <a:xfrm>
            <a:off x="1" y="1107446"/>
            <a:ext cx="9144000" cy="80461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E1690-E3AB-9544-8B84-B68D503D10E6}"/>
              </a:ext>
            </a:extLst>
          </p:cNvPr>
          <p:cNvSpPr txBox="1"/>
          <p:nvPr/>
        </p:nvSpPr>
        <p:spPr>
          <a:xfrm rot="16200000">
            <a:off x="8405739" y="2705332"/>
            <a:ext cx="8985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8509D76E-873C-A744-A196-90ADC0F70908}"/>
              </a:ext>
            </a:extLst>
          </p:cNvPr>
          <p:cNvSpPr txBox="1"/>
          <p:nvPr/>
        </p:nvSpPr>
        <p:spPr>
          <a:xfrm rot="16200000">
            <a:off x="8369206" y="4140815"/>
            <a:ext cx="9716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8511268-F4D1-7B4D-BFBF-6AE9FC662263}"/>
              </a:ext>
            </a:extLst>
          </p:cNvPr>
          <p:cNvSpPr txBox="1"/>
          <p:nvPr/>
        </p:nvSpPr>
        <p:spPr>
          <a:xfrm rot="16200000">
            <a:off x="8635619" y="1365501"/>
            <a:ext cx="43883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Calibri Light" panose="020F0302020204030204" pitchFamily="34" charset="0"/>
                <a:cs typeface="Calibri Light" panose="020F0302020204030204" pitchFamily="34" charset="0"/>
              </a:rPr>
              <a:t>PM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16F51C2-4CCC-4ADF-B7C9-B0D8E352B4ED}"/>
              </a:ext>
            </a:extLst>
          </p:cNvPr>
          <p:cNvSpPr/>
          <p:nvPr/>
        </p:nvSpPr>
        <p:spPr>
          <a:xfrm>
            <a:off x="0" y="0"/>
            <a:ext cx="3247034" cy="6889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65B56634-D49E-4D4D-839F-C37E188BBACD}"/>
              </a:ext>
            </a:extLst>
          </p:cNvPr>
          <p:cNvSpPr/>
          <p:nvPr/>
        </p:nvSpPr>
        <p:spPr>
          <a:xfrm>
            <a:off x="1123706" y="612610"/>
            <a:ext cx="2520000" cy="3088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Titel 1">
            <a:extLst>
              <a:ext uri="{FF2B5EF4-FFF2-40B4-BE49-F238E27FC236}">
                <a16:creationId xmlns:a16="http://schemas.microsoft.com/office/drawing/2014/main" id="{029BEC41-8043-4687-91FD-F2A59F29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0000"/>
            <a:ext cx="3418852" cy="738664"/>
          </a:xfrm>
          <a:ln>
            <a:noFill/>
          </a:ln>
        </p:spPr>
        <p:txBody>
          <a:bodyPr wrap="square" lIns="0" tIns="0" bIns="0">
            <a:spAutoFit/>
          </a:bodyPr>
          <a:lstStyle/>
          <a:p>
            <a:pPr algn="l"/>
            <a:r>
              <a:rPr lang="de-DE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Projektmanagement</a:t>
            </a:r>
            <a:b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Organigramm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D51117A3-428F-4DFA-9414-B8A61ECC2B54}"/>
              </a:ext>
            </a:extLst>
          </p:cNvPr>
          <p:cNvSpPr/>
          <p:nvPr/>
        </p:nvSpPr>
        <p:spPr bwMode="auto">
          <a:xfrm>
            <a:off x="3476805" y="4905029"/>
            <a:ext cx="608441" cy="20235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ヒラギノ角ゴ Pro W3" pitchFamily="-128" charset="-128"/>
            </a:endParaRP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5FF65C9F-C0CF-F848-8026-E338721BD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63584"/>
              </p:ext>
            </p:extLst>
          </p:nvPr>
        </p:nvGraphicFramePr>
        <p:xfrm>
          <a:off x="224804" y="1423073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816000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4241670577"/>
                    </a:ext>
                  </a:extLst>
                </a:gridCol>
              </a:tblGrid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&amp; Software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Yannik </a:t>
                      </a:r>
                      <a:r>
                        <a:rPr lang="de-DE" sz="10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Wodarczak</a:t>
                      </a:r>
                      <a:endParaRPr lang="de-DE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Schach-KI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yannik.wodarczak@stud.uni-due.de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91" name="Tabelle 2">
            <a:extLst>
              <a:ext uri="{FF2B5EF4-FFF2-40B4-BE49-F238E27FC236}">
                <a16:creationId xmlns:a16="http://schemas.microsoft.com/office/drawing/2014/main" id="{CAA09044-99E9-1F42-8C95-0104D8307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6296"/>
              </p:ext>
            </p:extLst>
          </p:nvPr>
        </p:nvGraphicFramePr>
        <p:xfrm>
          <a:off x="5852631" y="1211173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1064471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1383529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</a:tblGrid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&amp; Software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 b="0" i="0" u="none" strike="noStrike" cap="none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Kurusanth</a:t>
                      </a:r>
                      <a:r>
                        <a:rPr lang="de-DE" sz="1000" b="0" i="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de-DE" sz="1000" b="0" i="0" u="none" strike="noStrike" cap="none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Pararajasekaram</a:t>
                      </a:r>
                      <a:endParaRPr lang="de-DE" sz="1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Schach-KI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kurusanth.pararajasekaram@stud.uni-due.de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107" name="Tabelle 2">
            <a:extLst>
              <a:ext uri="{FF2B5EF4-FFF2-40B4-BE49-F238E27FC236}">
                <a16:creationId xmlns:a16="http://schemas.microsoft.com/office/drawing/2014/main" id="{F59A760C-D2E0-7345-858C-E32C49AAF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051997"/>
              </p:ext>
            </p:extLst>
          </p:nvPr>
        </p:nvGraphicFramePr>
        <p:xfrm>
          <a:off x="3187957" y="1733645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2448000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&amp; Software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Hemrajsinh</a:t>
                      </a:r>
                      <a:r>
                        <a:rPr lang="de-DE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0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Raulji</a:t>
                      </a:r>
                      <a:endParaRPr lang="de-DE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Objekterkennung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hemrajsinh.raulji@stud.uni-due.de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108" name="Tabelle 2">
            <a:extLst>
              <a:ext uri="{FF2B5EF4-FFF2-40B4-BE49-F238E27FC236}">
                <a16:creationId xmlns:a16="http://schemas.microsoft.com/office/drawing/2014/main" id="{86C8B173-20F4-A345-8360-1666A432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11521"/>
              </p:ext>
            </p:extLst>
          </p:nvPr>
        </p:nvGraphicFramePr>
        <p:xfrm>
          <a:off x="6119370" y="2290774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1567765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880235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</a:tblGrid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 b="0" i="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Komi Jules </a:t>
                      </a:r>
                      <a:r>
                        <a:rPr lang="de-DE" sz="1000" b="0" i="0" u="none" strike="noStrike" cap="none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Atchoglo</a:t>
                      </a:r>
                      <a:endParaRPr lang="de-DE" sz="1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Objekterkennung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komi.atchoglo@stud.uni-due.de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109" name="Tabelle 2">
            <a:extLst>
              <a:ext uri="{FF2B5EF4-FFF2-40B4-BE49-F238E27FC236}">
                <a16:creationId xmlns:a16="http://schemas.microsoft.com/office/drawing/2014/main" id="{5FBD186E-A1CE-5B4D-9D38-66F6901CC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727736"/>
              </p:ext>
            </p:extLst>
          </p:nvPr>
        </p:nvGraphicFramePr>
        <p:xfrm>
          <a:off x="536381" y="2521174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1334754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1113246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</a:tblGrid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 b="0" i="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Maximilian Schüring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Schach-KI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maximilian.schuering@stud.uni-due.de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111" name="Tabelle 2">
            <a:extLst>
              <a:ext uri="{FF2B5EF4-FFF2-40B4-BE49-F238E27FC236}">
                <a16:creationId xmlns:a16="http://schemas.microsoft.com/office/drawing/2014/main" id="{2F940A75-CB57-C148-8631-848EE8E44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765217"/>
              </p:ext>
            </p:extLst>
          </p:nvPr>
        </p:nvGraphicFramePr>
        <p:xfrm>
          <a:off x="3594013" y="3040878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816000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4241670577"/>
                    </a:ext>
                  </a:extLst>
                </a:gridCol>
              </a:tblGrid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&amp; Hardware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Thorben</a:t>
                      </a:r>
                      <a:r>
                        <a:rPr lang="de-DE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00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Pultke</a:t>
                      </a:r>
                      <a:endParaRPr lang="de-DE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VBC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3D-Druck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thorben.pultke@stud.uni-due.de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graphicFrame>
        <p:nvGraphicFramePr>
          <p:cNvPr id="113" name="Tabelle 2">
            <a:extLst>
              <a:ext uri="{FF2B5EF4-FFF2-40B4-BE49-F238E27FC236}">
                <a16:creationId xmlns:a16="http://schemas.microsoft.com/office/drawing/2014/main" id="{A1848EAA-3041-D342-87DD-290B870B1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55485"/>
              </p:ext>
            </p:extLst>
          </p:nvPr>
        </p:nvGraphicFramePr>
        <p:xfrm>
          <a:off x="336517" y="3851053"/>
          <a:ext cx="2448000" cy="900000"/>
        </p:xfrm>
        <a:graphic>
          <a:graphicData uri="http://schemas.openxmlformats.org/drawingml/2006/table">
            <a:tbl>
              <a:tblPr bandRow="1">
                <a:tableStyleId>{8C963553-C015-4953-9731-48CDEA3BDF4A}</a:tableStyleId>
              </a:tblPr>
              <a:tblGrid>
                <a:gridCol w="816000">
                  <a:extLst>
                    <a:ext uri="{9D8B030D-6E8A-4147-A177-3AD203B41FA5}">
                      <a16:colId xmlns:a16="http://schemas.microsoft.com/office/drawing/2014/main" val="168517649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2194091464"/>
                    </a:ext>
                  </a:extLst>
                </a:gridCol>
                <a:gridCol w="816000">
                  <a:extLst>
                    <a:ext uri="{9D8B030D-6E8A-4147-A177-3AD203B41FA5}">
                      <a16:colId xmlns:a16="http://schemas.microsoft.com/office/drawing/2014/main" val="4241670577"/>
                    </a:ext>
                  </a:extLst>
                </a:gridCol>
              </a:tblGrid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Hardware &amp; Mechanik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62922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Sebastian Szymanski</a:t>
                      </a:r>
                      <a:endParaRPr lang="de-DE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2808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CAD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Fertigung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Montage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15638"/>
                  </a:ext>
                </a:extLst>
              </a:tr>
              <a:tr h="22500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Sebastian.szymanski@stud.uni.due.de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666089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DECF80-B132-4DFB-99BC-764EEC864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87F88B-0213-4DE6-8F23-DF4D8576FB12}" type="slidenum">
              <a:rPr lang="de-DE" altLang="de-DE" smtClean="0">
                <a:solidFill>
                  <a:srgbClr val="000000"/>
                </a:solidFill>
              </a:rPr>
              <a:pPr/>
              <a:t>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5031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0A69BA7E902345BF7ACB433CA09A78" ma:contentTypeVersion="6" ma:contentTypeDescription="Ein neues Dokument erstellen." ma:contentTypeScope="" ma:versionID="8916f8e1b835cac4001b91bbe85d4324">
  <xsd:schema xmlns:xsd="http://www.w3.org/2001/XMLSchema" xmlns:xs="http://www.w3.org/2001/XMLSchema" xmlns:p="http://schemas.microsoft.com/office/2006/metadata/properties" xmlns:ns2="0a047564-2fad-4993-aa58-08074ee77950" targetNamespace="http://schemas.microsoft.com/office/2006/metadata/properties" ma:root="true" ma:fieldsID="28e158b42ef600142aa9ff99d26a03fc" ns2:_="">
    <xsd:import namespace="0a047564-2fad-4993-aa58-08074ee779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47564-2fad-4993-aa58-08074ee77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E5F003-3613-434B-B541-4248BE341B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493A94-A6DA-4403-855F-073B2F9CCE01}">
  <ds:schemaRefs>
    <ds:schemaRef ds:uri="0a047564-2fad-4993-aa58-08074ee779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DE1A08C-ACFE-40EE-A65B-2E8456BFFBB6}">
  <ds:schemaRefs>
    <ds:schemaRef ds:uri="0a047564-2fad-4993-aa58-08074ee7795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1168</Words>
  <Application>Microsoft Office PowerPoint</Application>
  <PresentationFormat>Bildschirmpräsentation (16:9)</PresentationFormat>
  <Paragraphs>568</Paragraphs>
  <Slides>86</Slides>
  <Notes>14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102" baseType="lpstr">
      <vt:lpstr>Proxima Nova</vt:lpstr>
      <vt:lpstr>Roboto Condensed Light</vt:lpstr>
      <vt:lpstr>Montserrat</vt:lpstr>
      <vt:lpstr>Verdana</vt:lpstr>
      <vt:lpstr>Arial</vt:lpstr>
      <vt:lpstr>Cambria Math</vt:lpstr>
      <vt:lpstr>Calibri</vt:lpstr>
      <vt:lpstr>Livvic</vt:lpstr>
      <vt:lpstr>Times New Roman</vt:lpstr>
      <vt:lpstr>Calibri Light</vt:lpstr>
      <vt:lpstr>ヒラギノ角ゴ Pro W3</vt:lpstr>
      <vt:lpstr>Bebas Neue</vt:lpstr>
      <vt:lpstr>Abadi MT Condensed Light</vt:lpstr>
      <vt:lpstr>Wingdings</vt:lpstr>
      <vt:lpstr>Proxima Nova Semibold</vt:lpstr>
      <vt:lpstr>Slidesgo Final Pages</vt:lpstr>
      <vt:lpstr>CHESster</vt:lpstr>
      <vt:lpstr>Agenda  </vt:lpstr>
      <vt:lpstr>Einleitung  Aufgabenstellung</vt:lpstr>
      <vt:lpstr>Einleitung  Ausgangsgrundlage</vt:lpstr>
      <vt:lpstr>Einleitung  Anforderungskatalog - F</vt:lpstr>
      <vt:lpstr>Einleitung  Anforderungskatalog - W</vt:lpstr>
      <vt:lpstr>Agenda  </vt:lpstr>
      <vt:lpstr> „Wer immer das tut, was er schon kann, bleibt immer das, was er schon ist.“  Henry Ford</vt:lpstr>
      <vt:lpstr>Projektmanagement  Organigramm</vt:lpstr>
      <vt:lpstr>Projektmanagement  Gantt-Diagramm</vt:lpstr>
      <vt:lpstr>Projektmanagement  Gantt-Diagramm</vt:lpstr>
      <vt:lpstr>Agenda  </vt:lpstr>
      <vt:lpstr>Produktvorstellung  Systembild</vt:lpstr>
      <vt:lpstr>Produktvorstellung   Hardware - Anbau</vt:lpstr>
      <vt:lpstr>Produktvorstellung  Hardware - Anbau</vt:lpstr>
      <vt:lpstr>Produktvorstellung  Hardware - Anbau</vt:lpstr>
      <vt:lpstr>Produktvorstellung  Hardware - Anbau</vt:lpstr>
      <vt:lpstr>Produktvorstellung  Hardware - Anbau</vt:lpstr>
      <vt:lpstr>Produktvorstellung  Hardware - Anbau</vt:lpstr>
      <vt:lpstr>Produktvorstellung  Hardware - Anbau</vt:lpstr>
      <vt:lpstr>Produktvorstellung  Hardware - Anbau</vt:lpstr>
      <vt:lpstr>Produktvorstellung  Hardware - Anbau</vt:lpstr>
      <vt:lpstr>Produktvorstellung  Hardware - Schachfiguren</vt:lpstr>
      <vt:lpstr>Produktvorstellung  Hardware - Schachfiguren</vt:lpstr>
      <vt:lpstr>Produktvorstellung  Hardware - Schachfiguren</vt:lpstr>
      <vt:lpstr>Produktvorstellung  Hardware - Greiferspitzen</vt:lpstr>
      <vt:lpstr>Produktvorstellung  Systembild</vt:lpstr>
      <vt:lpstr>Produktvorstellung  Software – Objekterkennung</vt:lpstr>
      <vt:lpstr>Produktvorstellung  Software - Objekterkennung</vt:lpstr>
      <vt:lpstr>Produktvorstellung  Software - Objekterkennung</vt:lpstr>
      <vt:lpstr>Produktvorstellung  Software - Objekterkennung</vt:lpstr>
      <vt:lpstr>Produktvorstellung  Software - Objekterkennung</vt:lpstr>
      <vt:lpstr>Produktvorstellung  Software - Objekterkennung</vt:lpstr>
      <vt:lpstr>Produktvorstellung  Software - Objekterkennung</vt:lpstr>
      <vt:lpstr>Produktvorstellung  Systembild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Software – Object Detection</vt:lpstr>
      <vt:lpstr>Produktvorstellung  Systembild</vt:lpstr>
      <vt:lpstr>Produktvorstellung  Software – Schach-KI</vt:lpstr>
      <vt:lpstr>Produktvorstellung  Software – Schach-KI</vt:lpstr>
      <vt:lpstr>Produktvorstellung  Software – Schach-KI</vt:lpstr>
      <vt:lpstr>Produktvorstellung  Software – Schach-KI</vt:lpstr>
      <vt:lpstr>Produktvorstellung  Software – Schach-KI</vt:lpstr>
      <vt:lpstr>Produktvorstellung  Systembild</vt:lpstr>
      <vt:lpstr>Produktvorstellung  Software – VBC</vt:lpstr>
      <vt:lpstr>Produktvorstellung  Software – VBC</vt:lpstr>
      <vt:lpstr>Produktvorstellung  Software – VBC</vt:lpstr>
      <vt:lpstr>Produktvorstellung  Software – VBC</vt:lpstr>
      <vt:lpstr>Produktvorstellung  Software – VBC</vt:lpstr>
      <vt:lpstr>Produktvorstellung  Systembild</vt:lpstr>
      <vt:lpstr>Produktvorstellung  Software – User Interface</vt:lpstr>
      <vt:lpstr> „A User interface is like a joke. If you have to explain it, it‘s not that good.“  Martin Leblanc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Freier Spielstart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Inkorrekter Spielzug</vt:lpstr>
      <vt:lpstr>Korrekter Spielzug ↓ Remis</vt:lpstr>
      <vt:lpstr>Korrekter Spielzug</vt:lpstr>
      <vt:lpstr>KI-Spielzug</vt:lpstr>
      <vt:lpstr>Spielzug -Tipp</vt:lpstr>
      <vt:lpstr>Ausführung Tipp ↓ Schachmatt</vt:lpstr>
      <vt:lpstr>PowerPoint-Präsentation</vt:lpstr>
      <vt:lpstr>Agenda  </vt:lpstr>
      <vt:lpstr>PowerPoint-Präsentation</vt:lpstr>
      <vt:lpstr>PowerPoint-Präsentation</vt:lpstr>
      <vt:lpstr>Agenda  </vt:lpstr>
      <vt:lpstr>PowerPoint-Präsentation</vt:lpstr>
      <vt:lpstr>Agenda  </vt:lpstr>
      <vt:lpstr>PowerPoint-Präsentation</vt:lpstr>
      <vt:lpstr>Vielen Dank für Eure Aufmerksamkeit!</vt:lpstr>
      <vt:lpstr>Produktvorstellung  Software – 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CHESSter</dc:title>
  <cp:lastModifiedBy>admin</cp:lastModifiedBy>
  <cp:revision>11</cp:revision>
  <dcterms:modified xsi:type="dcterms:W3CDTF">2022-03-15T11:50:36Z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0x010100FD0A69BA7E902345BF7ACB433CA09A78</vt:lpwstr>
  </property>
</Properties>
</file>